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CB80-2EF5-441F-917A-AA344335194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95A6-9E1F-4D6D-986C-EDE65B70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8F7ECB-E90E-406C-9F4D-DB68274367C4}"/>
              </a:ext>
            </a:extLst>
          </p:cNvPr>
          <p:cNvSpPr/>
          <p:nvPr/>
        </p:nvSpPr>
        <p:spPr>
          <a:xfrm>
            <a:off x="1866012" y="213722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</a:t>
            </a:r>
            <a:r>
              <a:rPr lang="es-MX" dirty="0" err="1"/>
              <a:t>lcd_thread_entry</a:t>
            </a:r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6C1B698-D4A4-40C5-9240-130BDDA40B34}"/>
              </a:ext>
            </a:extLst>
          </p:cNvPr>
          <p:cNvSpPr/>
          <p:nvPr/>
        </p:nvSpPr>
        <p:spPr>
          <a:xfrm>
            <a:off x="1866012" y="1135541"/>
            <a:ext cx="3125972" cy="11185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DECLARACION VARIBLES GLOBALES, MACROS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97A75-DC2F-45E2-8D40-7B035033D606}"/>
              </a:ext>
            </a:extLst>
          </p:cNvPr>
          <p:cNvSpPr/>
          <p:nvPr/>
        </p:nvSpPr>
        <p:spPr>
          <a:xfrm>
            <a:off x="2118536" y="2529478"/>
            <a:ext cx="2620928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SISTEMA GX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FD1D57A-777A-4FF9-A294-7657C6CA560E}"/>
              </a:ext>
            </a:extLst>
          </p:cNvPr>
          <p:cNvSpPr/>
          <p:nvPr/>
        </p:nvSpPr>
        <p:spPr>
          <a:xfrm>
            <a:off x="2118534" y="3400277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MODULO GX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2FA8625-0A6D-4FE9-8B5A-FC07DAAD4CEC}"/>
              </a:ext>
            </a:extLst>
          </p:cNvPr>
          <p:cNvSpPr/>
          <p:nvPr/>
        </p:nvSpPr>
        <p:spPr>
          <a:xfrm>
            <a:off x="2118534" y="4271076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COMENZAR GX SYSTEM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97C9105-4E77-45F9-B5C0-8AE7268A6373}"/>
              </a:ext>
            </a:extLst>
          </p:cNvPr>
          <p:cNvSpPr/>
          <p:nvPr/>
        </p:nvSpPr>
        <p:spPr>
          <a:xfrm>
            <a:off x="2118534" y="5141875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COMM SPI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2C3C7E-501F-4637-8540-18968D3994D8}"/>
              </a:ext>
            </a:extLst>
          </p:cNvPr>
          <p:cNvSpPr/>
          <p:nvPr/>
        </p:nvSpPr>
        <p:spPr>
          <a:xfrm>
            <a:off x="2118534" y="6012674"/>
            <a:ext cx="2620928" cy="59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CONFIGURAR DISPLAY</a:t>
            </a:r>
          </a:p>
          <a:p>
            <a:pPr algn="ctr"/>
            <a:r>
              <a:rPr lang="en-US" dirty="0" err="1"/>
              <a:t>SR_Config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11FA0-7C9D-4215-89D0-2956C1431B8E}"/>
              </a:ext>
            </a:extLst>
          </p:cNvPr>
          <p:cNvSpPr/>
          <p:nvPr/>
        </p:nvSpPr>
        <p:spPr>
          <a:xfrm>
            <a:off x="2118534" y="6920649"/>
            <a:ext cx="2620928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r>
              <a:rPr lang="en-US" dirty="0"/>
              <a:t>NICIAR DRIVER LCD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A7858EA-21DC-4986-9371-43E53C622C6D}"/>
              </a:ext>
            </a:extLst>
          </p:cNvPr>
          <p:cNvSpPr/>
          <p:nvPr/>
        </p:nvSpPr>
        <p:spPr>
          <a:xfrm>
            <a:off x="2683132" y="7828624"/>
            <a:ext cx="1491731" cy="999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TRUE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137D9C-D15A-44F0-810E-8FE2BE6BED3F}"/>
              </a:ext>
            </a:extLst>
          </p:cNvPr>
          <p:cNvSpPr/>
          <p:nvPr/>
        </p:nvSpPr>
        <p:spPr>
          <a:xfrm>
            <a:off x="2118534" y="9140636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RECIBIR QUEUE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7F25EC-A894-4E76-B348-4BE3FDE292C9}"/>
              </a:ext>
            </a:extLst>
          </p:cNvPr>
          <p:cNvSpPr/>
          <p:nvPr/>
        </p:nvSpPr>
        <p:spPr>
          <a:xfrm>
            <a:off x="2118683" y="10048611"/>
            <a:ext cx="2620928" cy="59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ACTUALIZAR LCD</a:t>
            </a:r>
          </a:p>
          <a:p>
            <a:pPr algn="ctr"/>
            <a:r>
              <a:rPr lang="en-US" dirty="0" err="1"/>
              <a:t>SR_UpdateLcd</a:t>
            </a:r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13E6D28-2D7E-4973-8D16-D8E4B8A156FA}"/>
              </a:ext>
            </a:extLst>
          </p:cNvPr>
          <p:cNvSpPr/>
          <p:nvPr/>
        </p:nvSpPr>
        <p:spPr>
          <a:xfrm>
            <a:off x="2118683" y="10956586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RETRASO 10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E1A6A-F7EF-49D1-9FAB-593269EEE894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3428998" y="979266"/>
            <a:ext cx="0" cy="1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3A8330-D5F2-42D8-AEE5-2B4DE8343FC1}"/>
              </a:ext>
            </a:extLst>
          </p:cNvPr>
          <p:cNvCxnSpPr>
            <a:endCxn id="12" idx="0"/>
          </p:cNvCxnSpPr>
          <p:nvPr/>
        </p:nvCxnSpPr>
        <p:spPr>
          <a:xfrm>
            <a:off x="3428998" y="7516072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4AD7DB-7661-4F46-9025-AB4E12D0C26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2568743" y="8532751"/>
            <a:ext cx="3879661" cy="2158855"/>
          </a:xfrm>
          <a:prstGeom prst="bentConnector3">
            <a:avLst>
              <a:gd name="adj1" fmla="val -5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17550-EDC1-44E8-AC76-A605329974BB}"/>
              </a:ext>
            </a:extLst>
          </p:cNvPr>
          <p:cNvCxnSpPr/>
          <p:nvPr/>
        </p:nvCxnSpPr>
        <p:spPr>
          <a:xfrm flipH="1">
            <a:off x="3414633" y="7672348"/>
            <a:ext cx="2158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7A35B6-E517-4EAB-8D26-5E77C1AF714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28998" y="2254102"/>
            <a:ext cx="2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936593-9AE1-4152-BB82-63A416B30EAC}"/>
              </a:ext>
            </a:extLst>
          </p:cNvPr>
          <p:cNvCxnSpPr>
            <a:endCxn id="7" idx="0"/>
          </p:cNvCxnSpPr>
          <p:nvPr/>
        </p:nvCxnSpPr>
        <p:spPr>
          <a:xfrm flipH="1">
            <a:off x="3428998" y="3124901"/>
            <a:ext cx="2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38CC4D-C73B-45B3-AA4D-12EC1F4CD0F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28998" y="3995700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DF2E82-246A-4068-838E-E38DAF9A00A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28998" y="4866499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5FA3D4-0F23-41B0-B372-3CD8B22991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428998" y="5737298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3E000B-58E1-432B-AF76-B06286D5CC8F}"/>
              </a:ext>
            </a:extLst>
          </p:cNvPr>
          <p:cNvCxnSpPr>
            <a:stCxn id="10" idx="2"/>
          </p:cNvCxnSpPr>
          <p:nvPr/>
        </p:nvCxnSpPr>
        <p:spPr>
          <a:xfrm>
            <a:off x="3428998" y="6608097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5F676F-77A9-4424-9840-32BFB27ABDD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428998" y="8828084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5EE61A-C363-4078-931A-DDCD74596D1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429147" y="10644034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7BB992-5836-4E15-BD1C-A379CAD8F10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428998" y="9736059"/>
            <a:ext cx="149" cy="3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4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26207F-EA88-41EB-B23D-ABBEA3FD0D1F}"/>
              </a:ext>
            </a:extLst>
          </p:cNvPr>
          <p:cNvSpPr/>
          <p:nvPr/>
        </p:nvSpPr>
        <p:spPr>
          <a:xfrm>
            <a:off x="1866012" y="1374865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</a:t>
            </a:r>
            <a:r>
              <a:rPr lang="es-MX" dirty="0" err="1"/>
              <a:t>SR_Config</a:t>
            </a:r>
            <a:endParaRPr lang="en-US" dirty="0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3E7B91F0-54C2-4989-A254-D76884CED48B}"/>
              </a:ext>
            </a:extLst>
          </p:cNvPr>
          <p:cNvSpPr/>
          <p:nvPr/>
        </p:nvSpPr>
        <p:spPr>
          <a:xfrm>
            <a:off x="1426028" y="2383771"/>
            <a:ext cx="3998678" cy="11185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PUNTERO ESTRUCTURA DE PRIMER PANTALLA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049595C-547B-4F36-8D81-7BB5FB2D3CBE}"/>
              </a:ext>
            </a:extLst>
          </p:cNvPr>
          <p:cNvSpPr/>
          <p:nvPr/>
        </p:nvSpPr>
        <p:spPr>
          <a:xfrm>
            <a:off x="2114903" y="3850221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CONFIGURAR DISPLAY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213FB5-944C-4F4B-BD6F-0AC8F36DD647}"/>
              </a:ext>
            </a:extLst>
          </p:cNvPr>
          <p:cNvSpPr/>
          <p:nvPr/>
        </p:nvSpPr>
        <p:spPr>
          <a:xfrm>
            <a:off x="2114903" y="4721020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MEMORIA DEL CANVAS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A7B8EE8-0984-47FF-9BCA-3D813495FB61}"/>
              </a:ext>
            </a:extLst>
          </p:cNvPr>
          <p:cNvSpPr/>
          <p:nvPr/>
        </p:nvSpPr>
        <p:spPr>
          <a:xfrm>
            <a:off x="2114903" y="7510616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MOSTRAR WIDGETS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DFD3E1-7779-4FA8-80DD-F334BB4A60CA}"/>
              </a:ext>
            </a:extLst>
          </p:cNvPr>
          <p:cNvSpPr/>
          <p:nvPr/>
        </p:nvSpPr>
        <p:spPr>
          <a:xfrm>
            <a:off x="2114903" y="5591819"/>
            <a:ext cx="2620928" cy="59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CREAR WIDGETS</a:t>
            </a:r>
          </a:p>
          <a:p>
            <a:pPr algn="ctr"/>
            <a:r>
              <a:rPr lang="en-US" dirty="0" err="1"/>
              <a:t>SR_CreateWidgets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532B1C-3445-4150-89B7-92AE9B3B4EFA}"/>
              </a:ext>
            </a:extLst>
          </p:cNvPr>
          <p:cNvSpPr/>
          <p:nvPr/>
        </p:nvSpPr>
        <p:spPr>
          <a:xfrm>
            <a:off x="1556664" y="6499794"/>
            <a:ext cx="3737406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DECLARAR </a:t>
            </a:r>
            <a:r>
              <a:rPr lang="es-MX" dirty="0" err="1"/>
              <a:t>psWindowRoot</a:t>
            </a:r>
            <a:r>
              <a:rPr lang="es-MX" dirty="0"/>
              <a:t> COMO WIDGET INICIAL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1A295-E30D-4A5F-8D5C-C3D79C0806FC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 flipH="1">
            <a:off x="3425367" y="2140409"/>
            <a:ext cx="3631" cy="24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37F041-A12D-42BF-95D6-722722FF4E4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425367" y="7095217"/>
            <a:ext cx="0" cy="41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B1C42D-97A7-4950-8FAD-06AE9D5FC3E8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3425367" y="3502332"/>
            <a:ext cx="0" cy="34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BF9A9-3498-4F55-A55A-345362E222E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25367" y="4445644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553A9C-92AA-4FD0-8BA9-9338DDB9474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425367" y="6187242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4618B2-524E-466C-804D-05BDC1F18414}"/>
              </a:ext>
            </a:extLst>
          </p:cNvPr>
          <p:cNvSpPr/>
          <p:nvPr/>
        </p:nvSpPr>
        <p:spPr>
          <a:xfrm>
            <a:off x="1866014" y="8403751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  <a:r>
              <a:rPr lang="es-MX" dirty="0" err="1"/>
              <a:t>SR_Config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92B875-CF6A-4434-B8FB-8AD9E6A4CCA7}"/>
              </a:ext>
            </a:extLst>
          </p:cNvPr>
          <p:cNvCxnSpPr>
            <a:stCxn id="7" idx="2"/>
            <a:endCxn id="28" idx="0"/>
          </p:cNvCxnSpPr>
          <p:nvPr/>
        </p:nvCxnSpPr>
        <p:spPr>
          <a:xfrm>
            <a:off x="3425367" y="8106039"/>
            <a:ext cx="3633" cy="29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E4A735-90E3-439F-B46E-CB17DC0D9D23}"/>
              </a:ext>
            </a:extLst>
          </p:cNvPr>
          <p:cNvSpPr/>
          <p:nvPr/>
        </p:nvSpPr>
        <p:spPr>
          <a:xfrm>
            <a:off x="1967610" y="2292500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</a:t>
            </a:r>
            <a:r>
              <a:rPr lang="es-MX" dirty="0" err="1"/>
              <a:t>SR_CreateWidgets</a:t>
            </a:r>
            <a:endParaRPr lang="en-US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C8DFC2F-2997-4E3C-9C4C-A7AADD96EE5D}"/>
              </a:ext>
            </a:extLst>
          </p:cNvPr>
          <p:cNvSpPr/>
          <p:nvPr/>
        </p:nvSpPr>
        <p:spPr>
          <a:xfrm>
            <a:off x="1967611" y="3401395"/>
            <a:ext cx="3125974" cy="999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HAY WIDGETS POR CREAR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375D9B5-ED5C-47EA-BDED-2BF238168B4F}"/>
              </a:ext>
            </a:extLst>
          </p:cNvPr>
          <p:cNvSpPr/>
          <p:nvPr/>
        </p:nvSpPr>
        <p:spPr>
          <a:xfrm>
            <a:off x="800281" y="6369258"/>
            <a:ext cx="1955423" cy="466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WIDGET 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62CEB03-A24F-4B65-808E-470C4383DAC3}"/>
              </a:ext>
            </a:extLst>
          </p:cNvPr>
          <p:cNvSpPr/>
          <p:nvPr/>
        </p:nvSpPr>
        <p:spPr>
          <a:xfrm>
            <a:off x="1777993" y="4878070"/>
            <a:ext cx="3505208" cy="999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WIDGET == “WINDOW1”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C3C2A51-2D13-41A4-A4A2-998B30D4C0D2}"/>
              </a:ext>
            </a:extLst>
          </p:cNvPr>
          <p:cNvSpPr/>
          <p:nvPr/>
        </p:nvSpPr>
        <p:spPr>
          <a:xfrm>
            <a:off x="800281" y="7173972"/>
            <a:ext cx="1955423" cy="6291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HACER WIDGET PRINCIPAL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E2BD34A-4F5C-487E-9745-5536B27438F3}"/>
              </a:ext>
            </a:extLst>
          </p:cNvPr>
          <p:cNvSpPr/>
          <p:nvPr/>
        </p:nvSpPr>
        <p:spPr>
          <a:xfrm>
            <a:off x="4305328" y="6369258"/>
            <a:ext cx="1955423" cy="466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WIDGET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147866-035D-480A-A277-978EF832F1AE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530596" y="3058044"/>
            <a:ext cx="2" cy="34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40AB75-0997-4EDD-93B7-4C80BED133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30597" y="4400855"/>
            <a:ext cx="1" cy="47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0F474B-C3F6-4DC7-B7E6-E818A8666D98}"/>
              </a:ext>
            </a:extLst>
          </p:cNvPr>
          <p:cNvCxnSpPr>
            <a:stCxn id="5" idx="1"/>
          </p:cNvCxnSpPr>
          <p:nvPr/>
        </p:nvCxnSpPr>
        <p:spPr>
          <a:xfrm>
            <a:off x="1777993" y="5377800"/>
            <a:ext cx="0" cy="9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0670E-9A40-4B3A-BB14-D3C93D4DFE47}"/>
              </a:ext>
            </a:extLst>
          </p:cNvPr>
          <p:cNvCxnSpPr>
            <a:stCxn id="5" idx="3"/>
          </p:cNvCxnSpPr>
          <p:nvPr/>
        </p:nvCxnSpPr>
        <p:spPr>
          <a:xfrm>
            <a:off x="5283201" y="5377800"/>
            <a:ext cx="0" cy="9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0622B-9A17-4918-B41A-21409DC19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77993" y="6836228"/>
            <a:ext cx="0" cy="3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64425F6-968C-48E3-B6FC-3B9E601237E5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3047057" y="5567165"/>
            <a:ext cx="966921" cy="3505047"/>
          </a:xfrm>
          <a:prstGeom prst="bentConnector3">
            <a:avLst>
              <a:gd name="adj1" fmla="val 123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3AA439-57D4-48AB-A098-EBC1FAD70CA6}"/>
              </a:ext>
            </a:extLst>
          </p:cNvPr>
          <p:cNvCxnSpPr/>
          <p:nvPr/>
        </p:nvCxnSpPr>
        <p:spPr>
          <a:xfrm rot="16200000" flipV="1">
            <a:off x="-324758" y="4185558"/>
            <a:ext cx="4804229" cy="2906483"/>
          </a:xfrm>
          <a:prstGeom prst="bentConnector3">
            <a:avLst>
              <a:gd name="adj1" fmla="val -143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6DB0E-C1E6-402E-8239-493B04C7D258}"/>
              </a:ext>
            </a:extLst>
          </p:cNvPr>
          <p:cNvCxnSpPr/>
          <p:nvPr/>
        </p:nvCxnSpPr>
        <p:spPr>
          <a:xfrm>
            <a:off x="624115" y="3222171"/>
            <a:ext cx="290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7A0790-41C7-4AA9-985F-D12778B40E60}"/>
              </a:ext>
            </a:extLst>
          </p:cNvPr>
          <p:cNvSpPr txBox="1"/>
          <p:nvPr/>
        </p:nvSpPr>
        <p:spPr>
          <a:xfrm>
            <a:off x="1400712" y="507863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4EF3B-FB93-4986-902A-D493F3D1F70A}"/>
              </a:ext>
            </a:extLst>
          </p:cNvPr>
          <p:cNvSpPr txBox="1"/>
          <p:nvPr/>
        </p:nvSpPr>
        <p:spPr>
          <a:xfrm>
            <a:off x="5261191" y="50786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1EF8D3-1F05-4417-AD80-9B96D2431885}"/>
              </a:ext>
            </a:extLst>
          </p:cNvPr>
          <p:cNvSpPr txBox="1"/>
          <p:nvPr/>
        </p:nvSpPr>
        <p:spPr>
          <a:xfrm>
            <a:off x="3153319" y="44194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8C8D9-951C-4E6F-825D-94F7E0A50735}"/>
              </a:ext>
            </a:extLst>
          </p:cNvPr>
          <p:cNvSpPr txBox="1"/>
          <p:nvPr/>
        </p:nvSpPr>
        <p:spPr>
          <a:xfrm>
            <a:off x="5093582" y="354636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91D4E9-F6D9-436C-B31F-1C0831BC578C}"/>
              </a:ext>
            </a:extLst>
          </p:cNvPr>
          <p:cNvSpPr/>
          <p:nvPr/>
        </p:nvSpPr>
        <p:spPr>
          <a:xfrm>
            <a:off x="1967610" y="9516728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  <a:r>
              <a:rPr lang="es-MX" dirty="0" err="1"/>
              <a:t>SR_CreateWidgets</a:t>
            </a:r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C0B5FCE-430A-48D7-B37B-93B3CC0C937C}"/>
              </a:ext>
            </a:extLst>
          </p:cNvPr>
          <p:cNvCxnSpPr>
            <a:stCxn id="3" idx="3"/>
            <a:endCxn id="43" idx="0"/>
          </p:cNvCxnSpPr>
          <p:nvPr/>
        </p:nvCxnSpPr>
        <p:spPr>
          <a:xfrm flipH="1">
            <a:off x="3530596" y="3901125"/>
            <a:ext cx="1562989" cy="5615603"/>
          </a:xfrm>
          <a:prstGeom prst="bentConnector4">
            <a:avLst>
              <a:gd name="adj1" fmla="val -89845"/>
              <a:gd name="adj2" fmla="val 92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14B07D-F6A3-4A25-A9A7-71829B8483AB}"/>
              </a:ext>
            </a:extLst>
          </p:cNvPr>
          <p:cNvSpPr/>
          <p:nvPr/>
        </p:nvSpPr>
        <p:spPr>
          <a:xfrm>
            <a:off x="1996641" y="1810294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</a:t>
            </a:r>
            <a:r>
              <a:rPr lang="es-MX" dirty="0" err="1"/>
              <a:t>SR_UpdateLcd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EF5D9-2D0C-4D16-ACFF-52F1D356BD5A}"/>
              </a:ext>
            </a:extLst>
          </p:cNvPr>
          <p:cNvSpPr/>
          <p:nvPr/>
        </p:nvSpPr>
        <p:spPr>
          <a:xfrm>
            <a:off x="2249163" y="2993936"/>
            <a:ext cx="2620928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DATO QUEUE A TEXTO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BD94255-D8DA-428A-84EF-D46427AC609F}"/>
              </a:ext>
            </a:extLst>
          </p:cNvPr>
          <p:cNvSpPr/>
          <p:nvPr/>
        </p:nvSpPr>
        <p:spPr>
          <a:xfrm>
            <a:off x="2249161" y="3864735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ENVIAR TEXTO A PROMPT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BD63FD-3B8F-42F4-848C-4ACB58CE9DD6}"/>
              </a:ext>
            </a:extLst>
          </p:cNvPr>
          <p:cNvSpPr/>
          <p:nvPr/>
        </p:nvSpPr>
        <p:spPr>
          <a:xfrm>
            <a:off x="1996645" y="4735534"/>
            <a:ext cx="312596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MAPEAR DATOS DE QUEUE A GRADOS (100% = 360)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23D3661-AA2C-4AA3-A4B3-4028746FB83C}"/>
              </a:ext>
            </a:extLst>
          </p:cNvPr>
          <p:cNvSpPr/>
          <p:nvPr/>
        </p:nvSpPr>
        <p:spPr>
          <a:xfrm>
            <a:off x="2249161" y="5606333"/>
            <a:ext cx="2620928" cy="5954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ENVIAR DATOS A RADIAL BAR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E5920-C624-4F3A-B28D-E7B6ABC0BE8E}"/>
              </a:ext>
            </a:extLst>
          </p:cNvPr>
          <p:cNvSpPr/>
          <p:nvPr/>
        </p:nvSpPr>
        <p:spPr>
          <a:xfrm>
            <a:off x="2249161" y="6477132"/>
            <a:ext cx="2620928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 LCD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B888A0-89D7-4C06-A102-CB194FD6007F}"/>
              </a:ext>
            </a:extLst>
          </p:cNvPr>
          <p:cNvSpPr/>
          <p:nvPr/>
        </p:nvSpPr>
        <p:spPr>
          <a:xfrm>
            <a:off x="1996641" y="7490653"/>
            <a:ext cx="3125972" cy="765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  <a:r>
              <a:rPr lang="es-MX" dirty="0" err="1"/>
              <a:t>SR_UpdateLcd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2F0C67-66A2-4800-812E-C7C4BD3DAED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559627" y="2575838"/>
            <a:ext cx="0" cy="4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58560-A55E-45A2-A5A5-AA361DF96A66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59625" y="3589359"/>
            <a:ext cx="2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62DA21-BC43-40C3-8943-C2A91F6BD1E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59625" y="4460158"/>
            <a:ext cx="4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259C0D-48FC-409A-A0E7-D2B7A6B48C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559625" y="5330957"/>
            <a:ext cx="4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A65119-A97D-47BF-97A0-901855A3D32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59625" y="6201756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C27FB8-68E3-45C9-9125-BE37268B02D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59625" y="7072555"/>
            <a:ext cx="2" cy="41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139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Olguin, Gabriel (MEX, TYP, DI)</dc:creator>
  <cp:lastModifiedBy>Olguin, Gabriel (MEX, TYP, DI)</cp:lastModifiedBy>
  <cp:revision>9</cp:revision>
  <dcterms:created xsi:type="dcterms:W3CDTF">2019-07-31T17:45:06Z</dcterms:created>
  <dcterms:modified xsi:type="dcterms:W3CDTF">2019-07-31T19:37:21Z</dcterms:modified>
</cp:coreProperties>
</file>