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AC5"/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398" y="-1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goal of this was to see if I can predict how profitable a movie would be based on the score it received and the budget, essentially, can you buy a profitable movie?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Realistically you cannot predict how profitable a movie will be. Movies follow very few trends on the financials of a movie versus how popular it will be. There are movies that make millions and movies that lose millions with similar budgets and scores. A tree classifier was able to get a 65% accuracy with predictions, which is impressive and probably the closest we’ll get to an answer. 65% isn’t good enough to make full predictions on but for a general range of movies it gives us an idea of where it will probably land. There are too many outliers in the data to make a </a:t>
            </a:r>
            <a:r>
              <a:rPr lang="en-US"/>
              <a:t>good prediction.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– Movie Success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Used a spreadsheet of 6772 movies off Kaggle. Cleaned the data by removing non-numeric data such as the writer, star actor, director, etc. Using clustering, linear regression, pipeline, and ensemble learning I tried to predict the profit of a movie using the budget and score. </a:t>
            </a:r>
          </a:p>
          <a:p>
            <a:endParaRPr lang="en-US" sz="6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Kaggle.com for datasets, </a:t>
            </a:r>
            <a:r>
              <a:rPr lang="en-US" dirty="0" err="1"/>
              <a:t>Jupyter</a:t>
            </a:r>
            <a:r>
              <a:rPr lang="en-US" dirty="0"/>
              <a:t> Lab for IDE, </a:t>
            </a:r>
            <a:r>
              <a:rPr lang="en-US" dirty="0" err="1"/>
              <a:t>Sklearn</a:t>
            </a:r>
            <a:r>
              <a:rPr lang="en-US" dirty="0"/>
              <a:t> from Python Libraries for machine learning tools. 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402800" y="29032200"/>
            <a:ext cx="20574000" cy="2971800"/>
          </a:xfrm>
        </p:spPr>
        <p:txBody>
          <a:bodyPr>
            <a:normAutofit/>
          </a:bodyPr>
          <a:lstStyle/>
          <a:p>
            <a:r>
              <a:rPr lang="en-US" dirty="0"/>
              <a:t>Full Code Here:</a:t>
            </a:r>
          </a:p>
          <a:p>
            <a:r>
              <a:rPr lang="en-US" dirty="0"/>
              <a:t>https://github.com/GabrielSolomonHolland/GSH-Machine-Learning-Project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402800" y="27889200"/>
            <a:ext cx="20574000" cy="9144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9B1EFCA-7359-4DA1-9B95-C3CEB2B3F07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Gabriel Solomon Holland</a:t>
            </a:r>
          </a:p>
        </p:txBody>
      </p: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84F2F641-635C-4387-A1E5-3DC9DCEF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440" y="8083040"/>
            <a:ext cx="7662253" cy="5880332"/>
          </a:xfrm>
          <a:prstGeom prst="rect">
            <a:avLst/>
          </a:prstGeom>
        </p:spPr>
      </p:pic>
      <p:pic>
        <p:nvPicPr>
          <p:cNvPr id="24" name="Content Placeholder 7">
            <a:extLst>
              <a:ext uri="{FF2B5EF4-FFF2-40B4-BE49-F238E27FC236}">
                <a16:creationId xmlns:a16="http://schemas.microsoft.com/office/drawing/2014/main" id="{4A3E98A3-8AE1-4116-BE7F-E79B11FF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4174" y="14488228"/>
            <a:ext cx="7610782" cy="5774075"/>
          </a:xfrm>
          <a:prstGeom prst="rect">
            <a:avLst/>
          </a:prstGeom>
        </p:spPr>
      </p:pic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E1475015-ACCD-4EA2-B991-188E0398B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8438" y="21042626"/>
            <a:ext cx="7662255" cy="58162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474201-28D2-4C1B-A498-64A7514DCA50}"/>
              </a:ext>
            </a:extLst>
          </p:cNvPr>
          <p:cNvSpPr txBox="1"/>
          <p:nvPr/>
        </p:nvSpPr>
        <p:spPr>
          <a:xfrm flipH="1">
            <a:off x="27301456" y="8376395"/>
            <a:ext cx="495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Budget vs Profit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1FF03-C5AD-4C9C-B6E4-B2A9BF65255C}"/>
              </a:ext>
            </a:extLst>
          </p:cNvPr>
          <p:cNvSpPr txBox="1"/>
          <p:nvPr/>
        </p:nvSpPr>
        <p:spPr>
          <a:xfrm flipH="1">
            <a:off x="27382970" y="14796038"/>
            <a:ext cx="495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vs Profit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824D7-C7D6-43DF-8320-B4A338EBE1AF}"/>
              </a:ext>
            </a:extLst>
          </p:cNvPr>
          <p:cNvSpPr txBox="1"/>
          <p:nvPr/>
        </p:nvSpPr>
        <p:spPr>
          <a:xfrm flipH="1">
            <a:off x="27508199" y="21083246"/>
            <a:ext cx="495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Genre vs Profit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87C81-D23B-4BF5-9EDD-9449741FE179}"/>
              </a:ext>
            </a:extLst>
          </p:cNvPr>
          <p:cNvSpPr txBox="1"/>
          <p:nvPr/>
        </p:nvSpPr>
        <p:spPr>
          <a:xfrm>
            <a:off x="12012570" y="7772398"/>
            <a:ext cx="12406687" cy="19820811"/>
          </a:xfrm>
          <a:prstGeom prst="rect">
            <a:avLst/>
          </a:prstGeom>
          <a:solidFill>
            <a:srgbClr val="C0CAC5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Initial Graphs show little correlation between budget and profit, score and profit, and genre and profit</a:t>
            </a:r>
            <a:r>
              <a:rPr lang="en-US" dirty="0"/>
              <a:t>. (See to the right).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Linear Regression only scored a 51% accuracy with predicting profit based on budget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400" dirty="0"/>
              <a:t>Had a bias of 5.7  million.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400" dirty="0"/>
              <a:t>Overall not bad, considering how ambiguous the correlations were, 50% isn’t good but for what we were using, not bad.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Clustering could only manage to split it into 2 clusters no matter what I did, clustering couldn’t handle this dataset and got me nowhere.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400" dirty="0"/>
              <a:t>Clustering was not only unable to properly cluster the data, it was unable to make any predictions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A Tree classifier worked best. It was able to predict profit with 65% accuracy using score and budget yet when feeding score and runtime into the same classifier it completely broke it.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400" dirty="0"/>
              <a:t>Probably our best bet, 65% is ultimately not great and is in no way a reliable predictor but considering how impossible my project was, I think 65% is amazing.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An SVC classifier worked well on score and runtime with a shocking 80% accuracy, yet I believe this is due to an error because score and budget completely broke the SVC, winding up with a .2% accuracy with 950% precision.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400" dirty="0"/>
              <a:t>SVC managed to, with 80% accuracy, predict the profit of a movie based on the score and the runtime. That is so weirdly out of place that I don’t think this is a reliable predictor. The fact that runtime has such a monumental effect on the classification just doesn’t seem possible. Most movies fall within the same 1.5-2 hour runtime mark and I don’t think it’s possible to, within 30 minutes, help determine how profitable a movie will be, especially when disregarding the original theory of this project.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Pipeline learning gave us an embarrassing 18% accuracy, and the larger the training set the lower the accuracy. Not remotely usable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Ensemble and Neural Nets refused to run in a reasonable time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400" dirty="0"/>
              <a:t>running at 1% training set the Ensemble and NN were unable to run. I think both of these would get a 70% or above accuracy because ensemble would implement our 65% tree classifier and more, which surely would give us &gt;70%. Neural Nets seem to solve every problem so I really wanted to see what it could do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800" dirty="0"/>
              <a:t>Raw Data: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400" dirty="0"/>
              <a:t>Cleaned Data Description</a:t>
            </a:r>
          </a:p>
          <a:p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B3E84F-A5FA-417C-ABE9-1565A36586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" b="18635"/>
          <a:stretch/>
        </p:blipFill>
        <p:spPr>
          <a:xfrm>
            <a:off x="12012570" y="20465417"/>
            <a:ext cx="8625279" cy="31889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3509DE-C864-4EBB-AABE-97A10A7D1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6200" y="24295774"/>
            <a:ext cx="7333583" cy="31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693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Wingdings</vt:lpstr>
      <vt:lpstr>Office Theme</vt:lpstr>
      <vt:lpstr>Machine Learning – Movie Success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Solomon-Holland,Gabriel I</cp:lastModifiedBy>
  <cp:revision>35</cp:revision>
  <dcterms:created xsi:type="dcterms:W3CDTF">2019-04-10T19:42:12Z</dcterms:created>
  <dcterms:modified xsi:type="dcterms:W3CDTF">2021-04-27T21:47:27Z</dcterms:modified>
</cp:coreProperties>
</file>