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08" autoAdjust="0"/>
    <p:restoredTop sz="94660"/>
  </p:normalViewPr>
  <p:slideViewPr>
    <p:cSldViewPr snapToGrid="0">
      <p:cViewPr>
        <p:scale>
          <a:sx n="30" d="100"/>
          <a:sy n="30" d="100"/>
        </p:scale>
        <p:origin x="1314" y="-8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seaborn.pydata.or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abrielSolomonHolland/data-science-final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kaggle.com/uciml/student-alcohol-consumption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matplotlib.org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/>
              <a:t>Dataset was a collected at a High School in Portugal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/>
              <a:t>Goal was to find potential causes of a student’s success or failure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/>
              <a:t>Target features were alcohol consumption and absences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/>
              <a:t>One foreseen issue: many of the features were self reported scales 1-5 which result in inconsistent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800" dirty="0"/>
              <a:t>Barely any trends/correlations in the dataset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800" dirty="0"/>
              <a:t>Initial hypothesis disproven in absences vs alcohol consumption box plot, across higher levels of absences alcohol consumption becomes more diverse but not bigger.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800" dirty="0"/>
              <a:t>Correlation matrix shows that there are no immediate correlations between failures and any features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800" dirty="0"/>
              <a:t>Machine learning algorithms achieved an 85% accuracy in predicting failure regardless of features used. Upon further analysis the model guessed 0-2 failures every single time, which made up ~85% of the dataset. It guessed the statistically most likely answer every time.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800" dirty="0"/>
              <a:t>I was unable to successfully predict a failure rate of students using this dataset. 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800" dirty="0"/>
              <a:t>Possible reason for failure: self reported data, certain numbers could be exaggerated or understated. The scale of numbers was not clear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Alcohol Consumption and Absences</a:t>
            </a:r>
            <a:br>
              <a:rPr lang="en-US" dirty="0"/>
            </a:br>
            <a:r>
              <a:rPr lang="en-US" dirty="0"/>
              <a:t>Effect on Student Failures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 err="1"/>
              <a:t>Jupyter</a:t>
            </a:r>
            <a:r>
              <a:rPr lang="en-US" sz="4800" dirty="0"/>
              <a:t> Notebook</a:t>
            </a:r>
            <a:endParaRPr lang="en-US" sz="4400" dirty="0"/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/>
              <a:t>Matplotlib Python Library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/>
              <a:t>Seaborn Python Library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/>
              <a:t>Scikit-Learn Python Library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/>
              <a:t>Kaggle.com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Materials/Methods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Scikit-Learn: </a:t>
            </a:r>
            <a:r>
              <a:rPr lang="en-US" sz="4800" dirty="0">
                <a:hlinkClick r:id="rId2"/>
              </a:rPr>
              <a:t>https://scikit-learn.org/stable/</a:t>
            </a:r>
            <a:endParaRPr lang="en-US" sz="4800" dirty="0"/>
          </a:p>
          <a:p>
            <a:pPr>
              <a:spcBef>
                <a:spcPts val="600"/>
              </a:spcBef>
            </a:pPr>
            <a:r>
              <a:rPr lang="en-US" sz="4800" dirty="0"/>
              <a:t>Seaborn: </a:t>
            </a:r>
            <a:r>
              <a:rPr lang="en-US" sz="4800" dirty="0">
                <a:hlinkClick r:id="rId3"/>
              </a:rPr>
              <a:t>https://seaborn.pydata.org/</a:t>
            </a:r>
            <a:r>
              <a:rPr lang="en-US" sz="48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800" dirty="0"/>
              <a:t>Matplotlib: </a:t>
            </a:r>
            <a:r>
              <a:rPr lang="en-US" sz="4800" dirty="0">
                <a:hlinkClick r:id="rId4"/>
              </a:rPr>
              <a:t>https://matplotlib.org/</a:t>
            </a:r>
            <a:endParaRPr lang="en-US" sz="4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800" dirty="0"/>
              <a:t>Kaggle: </a:t>
            </a:r>
            <a:r>
              <a:rPr lang="en-US" sz="4800" dirty="0">
                <a:hlinkClick r:id="rId5"/>
              </a:rPr>
              <a:t>https://www.kaggle.com/uciml/student-alcohol-consumption</a:t>
            </a:r>
            <a:r>
              <a:rPr lang="en-US" sz="4800" dirty="0"/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6"/>
              </a:rPr>
              <a:t>https://github.com/GabrielSolomonHolland/data-science-final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Further Information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Special thanks to Nathan </a:t>
            </a:r>
            <a:r>
              <a:rPr lang="en-US" sz="4800" dirty="0" err="1"/>
              <a:t>Eloe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21" name="Content Placeholder 20" descr="Graduation cap with solid fill">
            <a:extLst>
              <a:ext uri="{FF2B5EF4-FFF2-40B4-BE49-F238E27FC236}">
                <a16:creationId xmlns:a16="http://schemas.microsoft.com/office/drawing/2014/main" id="{941690E6-5003-4A58-B44E-58DA94944F81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400" y="44792"/>
            <a:ext cx="4359630" cy="435963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Gabriel Solomon Holland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Nathan </a:t>
            </a:r>
            <a:r>
              <a:rPr lang="en-US" dirty="0" err="1"/>
              <a:t>Eloe</a:t>
            </a:r>
            <a:r>
              <a:rPr lang="en-US" dirty="0"/>
              <a:t>, NWMSU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D6F187D-FE85-4068-BD4C-2A919B3277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93869" y="16829992"/>
            <a:ext cx="9610131" cy="10129349"/>
          </a:xfrm>
          <a:prstGeom prst="rect">
            <a:avLst/>
          </a:prstGeom>
        </p:spPr>
      </p:pic>
      <p:pic>
        <p:nvPicPr>
          <p:cNvPr id="24" name="Content Placeholder 22" descr="Chart, bar chart&#10;&#10;Description automatically generated">
            <a:extLst>
              <a:ext uri="{FF2B5EF4-FFF2-40B4-BE49-F238E27FC236}">
                <a16:creationId xmlns:a16="http://schemas.microsoft.com/office/drawing/2014/main" id="{CD248584-EA99-4E45-9782-C6369755FB46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3752" r="2801" b="3909"/>
          <a:stretch/>
        </p:blipFill>
        <p:spPr>
          <a:xfrm>
            <a:off x="11887200" y="16230600"/>
            <a:ext cx="10356576" cy="10728741"/>
          </a:xfr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11227757-DF7D-4D99-B2E5-09D117F815F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9" r="7821" b="8256"/>
          <a:stretch/>
        </p:blipFill>
        <p:spPr>
          <a:xfrm>
            <a:off x="22402800" y="7528341"/>
            <a:ext cx="9601200" cy="9213803"/>
          </a:xfrm>
          <a:prstGeom prst="rect">
            <a:avLst/>
          </a:prstGeom>
        </p:spPr>
      </p:pic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613AC642-E361-4C3B-A271-2B6F18CFAC0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3174" r="2034" b="4007"/>
          <a:stretch/>
        </p:blipFill>
        <p:spPr>
          <a:xfrm>
            <a:off x="11887199" y="16829992"/>
            <a:ext cx="10461277" cy="10129349"/>
          </a:xfrm>
          <a:prstGeom prst="rect">
            <a:avLst/>
          </a:prstGeom>
        </p:spPr>
      </p:pic>
      <p:pic>
        <p:nvPicPr>
          <p:cNvPr id="32" name="Picture 31" descr="Chart, bar chart&#10;&#10;Description automatically generated">
            <a:extLst>
              <a:ext uri="{FF2B5EF4-FFF2-40B4-BE49-F238E27FC236}">
                <a16:creationId xmlns:a16="http://schemas.microsoft.com/office/drawing/2014/main" id="{4FB048D6-B85C-44F4-87C7-013588D4600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t="14691" r="10823" b="7994"/>
          <a:stretch/>
        </p:blipFill>
        <p:spPr>
          <a:xfrm>
            <a:off x="11887199" y="7543801"/>
            <a:ext cx="10461277" cy="91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276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Helvetica</vt:lpstr>
      <vt:lpstr>Wingdings</vt:lpstr>
      <vt:lpstr>Office Theme</vt:lpstr>
      <vt:lpstr>Alcohol Consumption and Absences Effect on Student Failures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Solomon-Holland,Gabriel I</cp:lastModifiedBy>
  <cp:revision>29</cp:revision>
  <dcterms:created xsi:type="dcterms:W3CDTF">2019-04-10T19:42:12Z</dcterms:created>
  <dcterms:modified xsi:type="dcterms:W3CDTF">2021-12-05T18:59:26Z</dcterms:modified>
</cp:coreProperties>
</file>