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98" r:id="rId3"/>
    <p:sldId id="299" r:id="rId4"/>
    <p:sldId id="300" r:id="rId5"/>
    <p:sldId id="301" r:id="rId6"/>
  </p:sldIdLst>
  <p:sldSz cx="9144000" cy="5143500" type="screen16x9"/>
  <p:notesSz cx="6858000" cy="9144000"/>
  <p:embeddedFontLst>
    <p:embeddedFont>
      <p:font typeface="Be Vietnam Pro Black" panose="020B0604020202020204" charset="0"/>
      <p:bold r:id="rId8"/>
      <p:boldItalic r:id="rId9"/>
    </p:embeddedFont>
    <p:embeddedFont>
      <p:font typeface="Inter" panose="02000503000000020004" pitchFamily="2" charset="0"/>
      <p:regular r:id="rId10"/>
      <p:bold r:id="rId11"/>
      <p:italic r:id="rId12"/>
      <p:boldItalic r:id="rId13"/>
    </p:embeddedFont>
    <p:embeddedFont>
      <p:font typeface="Inter SemiBold" panose="02000503000000020004" pitchFamily="2" charset="0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BF0DA9-EE23-4E67-9401-3481A5FFFD7C}">
  <a:tblStyle styleId="{C8BF0DA9-EE23-4E67-9401-3481A5FFF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50" d="100"/>
          <a:sy n="150" d="100"/>
        </p:scale>
        <p:origin x="6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ilva" userId="db57819f95dc0ac9" providerId="LiveId" clId="{0DB59136-6DDE-4F64-8DFA-10FFEB42582B}"/>
    <pc:docChg chg="modSld">
      <pc:chgData name="Gabriel Silva" userId="db57819f95dc0ac9" providerId="LiveId" clId="{0DB59136-6DDE-4F64-8DFA-10FFEB42582B}" dt="2024-11-27T02:26:05.190" v="1" actId="207"/>
      <pc:docMkLst>
        <pc:docMk/>
      </pc:docMkLst>
      <pc:sldChg chg="modSp mod">
        <pc:chgData name="Gabriel Silva" userId="db57819f95dc0ac9" providerId="LiveId" clId="{0DB59136-6DDE-4F64-8DFA-10FFEB42582B}" dt="2024-11-27T02:26:05.190" v="1" actId="207"/>
        <pc:sldMkLst>
          <pc:docMk/>
          <pc:sldMk cId="2279279275" sldId="299"/>
        </pc:sldMkLst>
        <pc:spChg chg="mod">
          <ac:chgData name="Gabriel Silva" userId="db57819f95dc0ac9" providerId="LiveId" clId="{0DB59136-6DDE-4F64-8DFA-10FFEB42582B}" dt="2024-11-27T02:25:57.103" v="0" actId="207"/>
          <ac:spMkLst>
            <pc:docMk/>
            <pc:sldMk cId="2279279275" sldId="299"/>
            <ac:spMk id="16" creationId="{A32047D8-CBF3-2507-27A0-B2AADCA8308D}"/>
          </ac:spMkLst>
        </pc:spChg>
        <pc:spChg chg="mod">
          <ac:chgData name="Gabriel Silva" userId="db57819f95dc0ac9" providerId="LiveId" clId="{0DB59136-6DDE-4F64-8DFA-10FFEB42582B}" dt="2024-11-27T02:26:05.190" v="1" actId="207"/>
          <ac:spMkLst>
            <pc:docMk/>
            <pc:sldMk cId="2279279275" sldId="299"/>
            <ac:spMk id="17" creationId="{C1C7C2DC-97DC-35EA-5E8D-D871E9D2F8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A73A4B95-1021-25A9-AEA8-8C6DAC2DE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64C92DDA-298D-B52D-BA4F-A9E529DC3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8E6B3FA8-E866-2B82-0928-6600F61BF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D719457E-A82B-4981-7C3D-C16C0240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374D9EE3-51B8-17EF-538A-D4932C40C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76DF7EE1-F8E4-061A-BF6F-9328FCAD3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8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B2DC9DDE-1DB1-32A2-BE83-15B498ED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F39E3244-51E3-4862-4F5E-72F3266C7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FCC82F67-59A2-7E4C-79F0-B184409EF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0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B2535AAC-5DD9-A060-C0A3-D2F50C0F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>
            <a:extLst>
              <a:ext uri="{FF2B5EF4-FFF2-40B4-BE49-F238E27FC236}">
                <a16:creationId xmlns:a16="http://schemas.microsoft.com/office/drawing/2014/main" id="{AF0B1B04-2070-6BB7-95BA-1067CC728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>
            <a:extLst>
              <a:ext uri="{FF2B5EF4-FFF2-40B4-BE49-F238E27FC236}">
                <a16:creationId xmlns:a16="http://schemas.microsoft.com/office/drawing/2014/main" id="{05BF7BF1-35FF-8702-F9B4-64E6C3B53D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54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7800" y="1031363"/>
            <a:ext cx="7748400" cy="19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3100" y="3093038"/>
            <a:ext cx="40578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48978" y="-5"/>
            <a:ext cx="1395033" cy="605506"/>
            <a:chOff x="3468800" y="239525"/>
            <a:chExt cx="843175" cy="365975"/>
          </a:xfrm>
        </p:grpSpPr>
        <p:sp>
          <p:nvSpPr>
            <p:cNvPr id="12" name="Google Shape;12;p2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54" y="26"/>
            <a:ext cx="535010" cy="535010"/>
            <a:chOff x="5807050" y="884950"/>
            <a:chExt cx="343550" cy="343550"/>
          </a:xfrm>
        </p:grpSpPr>
        <p:sp>
          <p:nvSpPr>
            <p:cNvPr id="31" name="Google Shape;31;p2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5400000">
            <a:off x="8251178" y="1206041"/>
            <a:ext cx="1067170" cy="206374"/>
            <a:chOff x="5589725" y="3057300"/>
            <a:chExt cx="352900" cy="68250"/>
          </a:xfrm>
        </p:grpSpPr>
        <p:sp>
          <p:nvSpPr>
            <p:cNvPr id="41" name="Google Shape;41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54" name="Google Shape;54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 rot="5400000">
            <a:off x="4489025" y="4416997"/>
            <a:ext cx="165950" cy="858016"/>
            <a:chOff x="1349300" y="3328375"/>
            <a:chExt cx="68250" cy="352875"/>
          </a:xfrm>
        </p:grpSpPr>
        <p:sp>
          <p:nvSpPr>
            <p:cNvPr id="68" name="Google Shape;68;p2"/>
            <p:cNvSpPr/>
            <p:nvPr/>
          </p:nvSpPr>
          <p:spPr>
            <a:xfrm>
              <a:off x="1349300" y="36653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63"/>
                  </a:lnTo>
                  <a:lnTo>
                    <a:pt x="0" y="319"/>
                  </a:lnTo>
                  <a:lnTo>
                    <a:pt x="0" y="394"/>
                  </a:lnTo>
                  <a:lnTo>
                    <a:pt x="19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42" y="543"/>
                  </a:lnTo>
                  <a:lnTo>
                    <a:pt x="580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36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49300" y="35980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49300" y="35307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9300" y="34629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37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49300" y="33956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49300" y="3328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01175" y="36653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63"/>
                  </a:lnTo>
                  <a:lnTo>
                    <a:pt x="0" y="319"/>
                  </a:lnTo>
                  <a:lnTo>
                    <a:pt x="19" y="394"/>
                  </a:lnTo>
                  <a:lnTo>
                    <a:pt x="38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61" y="543"/>
                  </a:lnTo>
                  <a:lnTo>
                    <a:pt x="599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55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01175" y="35980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01175" y="35307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01175" y="34629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37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01175" y="33956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01175" y="3328375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8682233" y="-11"/>
            <a:ext cx="461937" cy="461937"/>
            <a:chOff x="5807050" y="884950"/>
            <a:chExt cx="343550" cy="343550"/>
          </a:xfrm>
        </p:grpSpPr>
        <p:sp>
          <p:nvSpPr>
            <p:cNvPr id="198" name="Google Shape;19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5"/>
          <p:cNvGrpSpPr/>
          <p:nvPr/>
        </p:nvGrpSpPr>
        <p:grpSpPr>
          <a:xfrm>
            <a:off x="8" y="-11"/>
            <a:ext cx="461937" cy="461937"/>
            <a:chOff x="5807050" y="884950"/>
            <a:chExt cx="343550" cy="343550"/>
          </a:xfrm>
        </p:grpSpPr>
        <p:sp>
          <p:nvSpPr>
            <p:cNvPr id="208" name="Google Shape;20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5"/>
          <p:cNvGrpSpPr/>
          <p:nvPr/>
        </p:nvGrpSpPr>
        <p:grpSpPr>
          <a:xfrm rot="-5400000">
            <a:off x="-303096" y="4055884"/>
            <a:ext cx="1072603" cy="466362"/>
            <a:chOff x="3468800" y="239525"/>
            <a:chExt cx="843175" cy="365975"/>
          </a:xfrm>
        </p:grpSpPr>
        <p:sp>
          <p:nvSpPr>
            <p:cNvPr id="218" name="Google Shape;218;p5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5"/>
          <p:cNvGrpSpPr/>
          <p:nvPr/>
        </p:nvGrpSpPr>
        <p:grpSpPr>
          <a:xfrm rot="-5400000">
            <a:off x="-176587" y="1061646"/>
            <a:ext cx="886061" cy="173737"/>
            <a:chOff x="5589725" y="3057300"/>
            <a:chExt cx="352900" cy="68250"/>
          </a:xfrm>
        </p:grpSpPr>
        <p:sp>
          <p:nvSpPr>
            <p:cNvPr id="237" name="Google Shape;237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5"/>
          <p:cNvGrpSpPr/>
          <p:nvPr/>
        </p:nvGrpSpPr>
        <p:grpSpPr>
          <a:xfrm rot="-5400000">
            <a:off x="8325619" y="4151733"/>
            <a:ext cx="921351" cy="178180"/>
            <a:chOff x="5589725" y="3057300"/>
            <a:chExt cx="352900" cy="68250"/>
          </a:xfrm>
        </p:grpSpPr>
        <p:sp>
          <p:nvSpPr>
            <p:cNvPr id="250" name="Google Shape;250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4" name="Google Shape;334;p7"/>
          <p:cNvGrpSpPr/>
          <p:nvPr/>
        </p:nvGrpSpPr>
        <p:grpSpPr>
          <a:xfrm>
            <a:off x="-614971" y="4360034"/>
            <a:ext cx="1072603" cy="466362"/>
            <a:chOff x="3468800" y="239525"/>
            <a:chExt cx="843175" cy="365975"/>
          </a:xfrm>
        </p:grpSpPr>
        <p:sp>
          <p:nvSpPr>
            <p:cNvPr id="335" name="Google Shape;335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-5400000">
            <a:off x="-209825" y="508571"/>
            <a:ext cx="886061" cy="173737"/>
            <a:chOff x="5589725" y="3057300"/>
            <a:chExt cx="352900" cy="68250"/>
          </a:xfrm>
        </p:grpSpPr>
        <p:sp>
          <p:nvSpPr>
            <p:cNvPr id="354" name="Google Shape;354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7"/>
          <p:cNvGrpSpPr/>
          <p:nvPr/>
        </p:nvGrpSpPr>
        <p:grpSpPr>
          <a:xfrm rot="-5400000">
            <a:off x="8343263" y="487821"/>
            <a:ext cx="886061" cy="173737"/>
            <a:chOff x="5589725" y="3057300"/>
            <a:chExt cx="352900" cy="68250"/>
          </a:xfrm>
        </p:grpSpPr>
        <p:sp>
          <p:nvSpPr>
            <p:cNvPr id="367" name="Google Shape;367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7"/>
          <p:cNvGrpSpPr/>
          <p:nvPr/>
        </p:nvGrpSpPr>
        <p:grpSpPr>
          <a:xfrm>
            <a:off x="8749879" y="4360034"/>
            <a:ext cx="1072603" cy="466362"/>
            <a:chOff x="3468800" y="239525"/>
            <a:chExt cx="843175" cy="365975"/>
          </a:xfrm>
        </p:grpSpPr>
        <p:sp>
          <p:nvSpPr>
            <p:cNvPr id="380" name="Google Shape;380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0" name="Google Shape;400;p8"/>
          <p:cNvGrpSpPr/>
          <p:nvPr/>
        </p:nvGrpSpPr>
        <p:grpSpPr>
          <a:xfrm>
            <a:off x="7755903" y="3679970"/>
            <a:ext cx="1395033" cy="605506"/>
            <a:chOff x="3468800" y="239525"/>
            <a:chExt cx="843175" cy="365975"/>
          </a:xfrm>
        </p:grpSpPr>
        <p:sp>
          <p:nvSpPr>
            <p:cNvPr id="401" name="Google Shape;401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8"/>
          <p:cNvGrpSpPr/>
          <p:nvPr/>
        </p:nvGrpSpPr>
        <p:grpSpPr>
          <a:xfrm rot="-5400000">
            <a:off x="8329553" y="582791"/>
            <a:ext cx="1067170" cy="206374"/>
            <a:chOff x="5589725" y="3057300"/>
            <a:chExt cx="352900" cy="68250"/>
          </a:xfrm>
        </p:grpSpPr>
        <p:sp>
          <p:nvSpPr>
            <p:cNvPr id="420" name="Google Shape;420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8"/>
          <p:cNvGrpSpPr/>
          <p:nvPr/>
        </p:nvGrpSpPr>
        <p:grpSpPr>
          <a:xfrm>
            <a:off x="4038415" y="4611291"/>
            <a:ext cx="1067170" cy="206374"/>
            <a:chOff x="5589725" y="3057300"/>
            <a:chExt cx="352900" cy="68250"/>
          </a:xfrm>
        </p:grpSpPr>
        <p:sp>
          <p:nvSpPr>
            <p:cNvPr id="433" name="Google Shape;433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45" name="Google Shape;445;p8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446" name="Google Shape;446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4" y="3750476"/>
            <a:ext cx="535010" cy="535010"/>
            <a:chOff x="5807050" y="884950"/>
            <a:chExt cx="343550" cy="343550"/>
          </a:xfrm>
        </p:grpSpPr>
        <p:sp>
          <p:nvSpPr>
            <p:cNvPr id="465" name="Google Shape;465;p8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0"/>
          <p:cNvSpPr/>
          <p:nvPr/>
        </p:nvSpPr>
        <p:spPr>
          <a:xfrm flipH="1"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6" name="Google Shape;556;p10"/>
          <p:cNvGrpSpPr/>
          <p:nvPr/>
        </p:nvGrpSpPr>
        <p:grpSpPr>
          <a:xfrm flipH="1">
            <a:off x="7748964" y="-5"/>
            <a:ext cx="1395033" cy="605506"/>
            <a:chOff x="3468800" y="239525"/>
            <a:chExt cx="843175" cy="365975"/>
          </a:xfrm>
        </p:grpSpPr>
        <p:sp>
          <p:nvSpPr>
            <p:cNvPr id="557" name="Google Shape;557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rot="5400000" flipH="1">
            <a:off x="8260778" y="3568991"/>
            <a:ext cx="1067170" cy="206374"/>
            <a:chOff x="5589725" y="3057300"/>
            <a:chExt cx="352900" cy="68250"/>
          </a:xfrm>
        </p:grpSpPr>
        <p:sp>
          <p:nvSpPr>
            <p:cNvPr id="576" name="Google Shape;576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0"/>
          <p:cNvGrpSpPr/>
          <p:nvPr/>
        </p:nvGrpSpPr>
        <p:grpSpPr>
          <a:xfrm flipH="1">
            <a:off x="715103" y="164304"/>
            <a:ext cx="1067170" cy="206374"/>
            <a:chOff x="5589725" y="3057300"/>
            <a:chExt cx="352900" cy="68250"/>
          </a:xfrm>
        </p:grpSpPr>
        <p:sp>
          <p:nvSpPr>
            <p:cNvPr id="589" name="Google Shape;589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0"/>
          <p:cNvGrpSpPr/>
          <p:nvPr/>
        </p:nvGrpSpPr>
        <p:grpSpPr>
          <a:xfrm rot="5400000" flipH="1">
            <a:off x="-394761" y="3285195"/>
            <a:ext cx="1395033" cy="605506"/>
            <a:chOff x="3468800" y="239525"/>
            <a:chExt cx="843175" cy="365975"/>
          </a:xfrm>
        </p:grpSpPr>
        <p:sp>
          <p:nvSpPr>
            <p:cNvPr id="602" name="Google Shape;602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0"/>
          <p:cNvGrpSpPr/>
          <p:nvPr/>
        </p:nvGrpSpPr>
        <p:grpSpPr>
          <a:xfrm flipH="1">
            <a:off x="11" y="1"/>
            <a:ext cx="535010" cy="535010"/>
            <a:chOff x="5807050" y="884950"/>
            <a:chExt cx="343550" cy="343550"/>
          </a:xfrm>
        </p:grpSpPr>
        <p:sp>
          <p:nvSpPr>
            <p:cNvPr id="621" name="Google Shape;621;p10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" name="Google Shape;632;p11"/>
          <p:cNvGrpSpPr/>
          <p:nvPr/>
        </p:nvGrpSpPr>
        <p:grpSpPr>
          <a:xfrm>
            <a:off x="3" y="-5"/>
            <a:ext cx="1395033" cy="605506"/>
            <a:chOff x="3468800" y="239525"/>
            <a:chExt cx="843175" cy="365975"/>
          </a:xfrm>
        </p:grpSpPr>
        <p:sp>
          <p:nvSpPr>
            <p:cNvPr id="633" name="Google Shape;633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11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652" name="Google Shape;652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1"/>
          <p:cNvGrpSpPr/>
          <p:nvPr/>
        </p:nvGrpSpPr>
        <p:grpSpPr>
          <a:xfrm>
            <a:off x="7361728" y="164304"/>
            <a:ext cx="1067170" cy="206374"/>
            <a:chOff x="5589725" y="3057300"/>
            <a:chExt cx="352900" cy="68250"/>
          </a:xfrm>
        </p:grpSpPr>
        <p:sp>
          <p:nvSpPr>
            <p:cNvPr id="665" name="Google Shape;665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1"/>
          <p:cNvGrpSpPr/>
          <p:nvPr/>
        </p:nvGrpSpPr>
        <p:grpSpPr>
          <a:xfrm rot="-5400000">
            <a:off x="8143728" y="3285195"/>
            <a:ext cx="1395033" cy="605506"/>
            <a:chOff x="3468800" y="239525"/>
            <a:chExt cx="843175" cy="365975"/>
          </a:xfrm>
        </p:grpSpPr>
        <p:sp>
          <p:nvSpPr>
            <p:cNvPr id="678" name="Google Shape;678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1"/>
          <p:cNvGrpSpPr/>
          <p:nvPr/>
        </p:nvGrpSpPr>
        <p:grpSpPr>
          <a:xfrm>
            <a:off x="8608979" y="1"/>
            <a:ext cx="535010" cy="535010"/>
            <a:chOff x="5807050" y="884950"/>
            <a:chExt cx="343550" cy="343550"/>
          </a:xfrm>
        </p:grpSpPr>
        <p:sp>
          <p:nvSpPr>
            <p:cNvPr id="697" name="Google Shape;697;p11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7" name="Google Shape;70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23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1331" name="Google Shape;1331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23"/>
          <p:cNvGrpSpPr/>
          <p:nvPr/>
        </p:nvGrpSpPr>
        <p:grpSpPr>
          <a:xfrm rot="-5400000">
            <a:off x="8143828" y="394770"/>
            <a:ext cx="1395033" cy="605506"/>
            <a:chOff x="3468800" y="239525"/>
            <a:chExt cx="843175" cy="365975"/>
          </a:xfrm>
        </p:grpSpPr>
        <p:sp>
          <p:nvSpPr>
            <p:cNvPr id="1350" name="Google Shape;1350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23"/>
          <p:cNvGrpSpPr/>
          <p:nvPr/>
        </p:nvGrpSpPr>
        <p:grpSpPr>
          <a:xfrm>
            <a:off x="4038415" y="161441"/>
            <a:ext cx="1067170" cy="206374"/>
            <a:chOff x="5589725" y="3057300"/>
            <a:chExt cx="352900" cy="68250"/>
          </a:xfrm>
        </p:grpSpPr>
        <p:sp>
          <p:nvSpPr>
            <p:cNvPr id="1369" name="Google Shape;1369;p23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23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4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84" name="Google Shape;1384;p24"/>
          <p:cNvGrpSpPr/>
          <p:nvPr/>
        </p:nvGrpSpPr>
        <p:grpSpPr>
          <a:xfrm>
            <a:off x="-380996" y="4375322"/>
            <a:ext cx="1072603" cy="466362"/>
            <a:chOff x="3468800" y="239525"/>
            <a:chExt cx="843175" cy="365975"/>
          </a:xfrm>
        </p:grpSpPr>
        <p:sp>
          <p:nvSpPr>
            <p:cNvPr id="1385" name="Google Shape;1385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4"/>
          <p:cNvGrpSpPr/>
          <p:nvPr/>
        </p:nvGrpSpPr>
        <p:grpSpPr>
          <a:xfrm>
            <a:off x="8110474" y="165633"/>
            <a:ext cx="921351" cy="178180"/>
            <a:chOff x="5589725" y="3057300"/>
            <a:chExt cx="352900" cy="68250"/>
          </a:xfrm>
        </p:grpSpPr>
        <p:sp>
          <p:nvSpPr>
            <p:cNvPr id="1404" name="Google Shape;1404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24"/>
          <p:cNvGrpSpPr/>
          <p:nvPr/>
        </p:nvGrpSpPr>
        <p:grpSpPr>
          <a:xfrm>
            <a:off x="8435545" y="4375322"/>
            <a:ext cx="1072603" cy="466362"/>
            <a:chOff x="3468800" y="239525"/>
            <a:chExt cx="843175" cy="365975"/>
          </a:xfrm>
        </p:grpSpPr>
        <p:sp>
          <p:nvSpPr>
            <p:cNvPr id="1417" name="Google Shape;1417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4"/>
          <p:cNvGrpSpPr/>
          <p:nvPr/>
        </p:nvGrpSpPr>
        <p:grpSpPr>
          <a:xfrm>
            <a:off x="112174" y="165633"/>
            <a:ext cx="921351" cy="178180"/>
            <a:chOff x="5589725" y="3057300"/>
            <a:chExt cx="352900" cy="68250"/>
          </a:xfrm>
        </p:grpSpPr>
        <p:sp>
          <p:nvSpPr>
            <p:cNvPr id="1436" name="Google Shape;1436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8"/>
          <p:cNvSpPr txBox="1">
            <a:spLocks noGrp="1"/>
          </p:cNvSpPr>
          <p:nvPr>
            <p:ph type="ctrTitle"/>
          </p:nvPr>
        </p:nvSpPr>
        <p:spPr>
          <a:xfrm>
            <a:off x="3043609" y="2335822"/>
            <a:ext cx="3056782" cy="471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BOA TARDE!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0701B7-2DA7-D57A-2407-21DFD9A83740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6240DA-35C2-1F91-029D-96F0C9657D15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B68A27-D094-AFA7-E233-449568ECD26F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DB5D8703-6020-CEC0-D138-530154038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752E78-03EF-939C-7F4C-11474030529B}"/>
              </a:ext>
            </a:extLst>
          </p:cNvPr>
          <p:cNvSpPr/>
          <p:nvPr/>
        </p:nvSpPr>
        <p:spPr>
          <a:xfrm>
            <a:off x="-20782" y="4218708"/>
            <a:ext cx="9164782" cy="9247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AE432A-425C-012D-84C3-3ED7962E6BAB}"/>
              </a:ext>
            </a:extLst>
          </p:cNvPr>
          <p:cNvSpPr/>
          <p:nvPr/>
        </p:nvSpPr>
        <p:spPr>
          <a:xfrm>
            <a:off x="7730836" y="0"/>
            <a:ext cx="1413164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8" name="Google Shape;1458;p28">
            <a:extLst>
              <a:ext uri="{FF2B5EF4-FFF2-40B4-BE49-F238E27FC236}">
                <a16:creationId xmlns:a16="http://schemas.microsoft.com/office/drawing/2014/main" id="{997CA159-0447-19EB-B1C2-C13942A022F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5072" y="482111"/>
            <a:ext cx="7952509" cy="1186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 IMPORTÂNCIA DE HERÓIS DO OLIMPO NA MINHA VIDA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63C0FAF-6662-7248-3E5E-4E40156DAF01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C8B09A-733D-FA28-222C-1DA95C3AB6AA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Interface gráfica do usuário">
            <a:extLst>
              <a:ext uri="{FF2B5EF4-FFF2-40B4-BE49-F238E27FC236}">
                <a16:creationId xmlns:a16="http://schemas.microsoft.com/office/drawing/2014/main" id="{636101FA-D8C4-BE80-B536-A5AC29D8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55" y="1668806"/>
            <a:ext cx="3267941" cy="24509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902F16-B1DD-8B18-6ECF-3C9C196CD5D2}"/>
              </a:ext>
            </a:extLst>
          </p:cNvPr>
          <p:cNvSpPr txBox="1"/>
          <p:nvPr/>
        </p:nvSpPr>
        <p:spPr>
          <a:xfrm>
            <a:off x="2971489" y="4105906"/>
            <a:ext cx="7248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latin typeface="Inter SemiBold" panose="02000503000000020004" pitchFamily="2" charset="0"/>
                <a:ea typeface="Inter SemiBold" panose="02000503000000020004" pitchFamily="2" charset="0"/>
              </a:rPr>
              <a:t>Rick </a:t>
            </a:r>
            <a:r>
              <a:rPr lang="pt-BR" sz="700" b="1" dirty="0" err="1">
                <a:latin typeface="Inter SemiBold" panose="02000503000000020004" pitchFamily="2" charset="0"/>
                <a:ea typeface="Inter SemiBold" panose="02000503000000020004" pitchFamily="2" charset="0"/>
              </a:rPr>
              <a:t>Riordan</a:t>
            </a:r>
            <a:endParaRPr lang="pt-BR" sz="700" b="1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2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83C467A4-73E5-E96B-E797-B50E6B4FA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DB28923F-5458-1BCD-CF95-E01AE150B1BB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416643-CCCC-D927-F0CA-9EFAAB8B93DB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D198F1-F0AD-C216-0114-E8125CE303A7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72E9AF-1722-E524-CD18-82884C83688B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1882FD-0475-506E-980B-D48AAD484B8B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2047D8-CBF3-2507-27A0-B2AADCA8308D}"/>
              </a:ext>
            </a:extLst>
          </p:cNvPr>
          <p:cNvSpPr txBox="1"/>
          <p:nvPr/>
        </p:nvSpPr>
        <p:spPr>
          <a:xfrm>
            <a:off x="1978341" y="2047147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066B8"/>
                </a:solidFill>
                <a:latin typeface="Be Vietnam Pro Black" panose="020B0604020202020204" charset="0"/>
              </a:rPr>
              <a:t>E COM TUDO ISSO...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C7C2DC-97DC-35EA-5E8D-D871E9D2F89F}"/>
              </a:ext>
            </a:extLst>
          </p:cNvPr>
          <p:cNvSpPr txBox="1"/>
          <p:nvPr/>
        </p:nvSpPr>
        <p:spPr>
          <a:xfrm>
            <a:off x="1978341" y="2340917"/>
            <a:ext cx="500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066B8"/>
                </a:solidFill>
                <a:latin typeface="Be Vietnam Pro Black" panose="020B0604020202020204" charset="0"/>
              </a:rPr>
              <a:t>SURGIU O PONTE LITERARIA!</a:t>
            </a:r>
          </a:p>
        </p:txBody>
      </p:sp>
    </p:spTree>
    <p:extLst>
      <p:ext uri="{BB962C8B-B14F-4D97-AF65-F5344CB8AC3E}">
        <p14:creationId xmlns:p14="http://schemas.microsoft.com/office/powerpoint/2010/main" val="227927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E51BA153-A47F-0357-EFFF-46C18D57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E3FFD9D-B984-8606-765E-D77042207019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1394F7-4CA2-0F66-5D97-42685C760BF9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787D25-D3AA-EF9E-973B-2B38A11FD23E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5B4EF63-46C8-0231-5CD2-BB30B84425C3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E7E021-9EAB-9956-1F0D-5E28CB26D671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458;p28">
            <a:extLst>
              <a:ext uri="{FF2B5EF4-FFF2-40B4-BE49-F238E27FC236}">
                <a16:creationId xmlns:a16="http://schemas.microsoft.com/office/drawing/2014/main" id="{E0BF4468-3DE0-FF0C-C9DB-1C9E7BFF89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63179" y="1928179"/>
            <a:ext cx="5817641" cy="1068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 MINHA SUPERAÇÃO…</a:t>
            </a:r>
            <a:endParaRPr sz="3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543273AD-95A7-B5E5-6EBB-C3DE4F48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C2F6189-1030-07CB-5132-7CA83CAD22D2}"/>
              </a:ext>
            </a:extLst>
          </p:cNvPr>
          <p:cNvSpPr/>
          <p:nvPr/>
        </p:nvSpPr>
        <p:spPr>
          <a:xfrm>
            <a:off x="0" y="4281054"/>
            <a:ext cx="9144000" cy="862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055DBE-9D45-30C0-7F9E-9744611A3FA9}"/>
              </a:ext>
            </a:extLst>
          </p:cNvPr>
          <p:cNvSpPr/>
          <p:nvPr/>
        </p:nvSpPr>
        <p:spPr>
          <a:xfrm>
            <a:off x="0" y="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586B78-423B-F0CC-678B-1BC9B2A3579E}"/>
              </a:ext>
            </a:extLst>
          </p:cNvPr>
          <p:cNvSpPr/>
          <p:nvPr/>
        </p:nvSpPr>
        <p:spPr>
          <a:xfrm>
            <a:off x="7620000" y="0"/>
            <a:ext cx="1524000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FEA06A-FAB6-4C31-9FC9-BEFB70761822}"/>
              </a:ext>
            </a:extLst>
          </p:cNvPr>
          <p:cNvSpPr/>
          <p:nvPr/>
        </p:nvSpPr>
        <p:spPr>
          <a:xfrm>
            <a:off x="152400" y="1524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E57995-49D5-64C4-3498-77743BC22E02}"/>
              </a:ext>
            </a:extLst>
          </p:cNvPr>
          <p:cNvSpPr/>
          <p:nvPr/>
        </p:nvSpPr>
        <p:spPr>
          <a:xfrm>
            <a:off x="304800" y="304800"/>
            <a:ext cx="1205345" cy="644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60636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Conference Style Presentation by Slidesgo">
  <a:themeElements>
    <a:clrScheme name="Simple Light">
      <a:dk1>
        <a:srgbClr val="2066B8"/>
      </a:dk1>
      <a:lt1>
        <a:srgbClr val="000000"/>
      </a:lt1>
      <a:dk2>
        <a:srgbClr val="FFFFFF"/>
      </a:dk2>
      <a:lt2>
        <a:srgbClr val="11437E"/>
      </a:lt2>
      <a:accent1>
        <a:srgbClr val="4D8EE0"/>
      </a:accent1>
      <a:accent2>
        <a:srgbClr val="E2E2E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Apresentação na tela (16:9)</PresentationFormat>
  <Paragraphs>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Raleway</vt:lpstr>
      <vt:lpstr>Inter</vt:lpstr>
      <vt:lpstr>Be Vietnam Pro Black</vt:lpstr>
      <vt:lpstr>Inter SemiBold</vt:lpstr>
      <vt:lpstr>Medical Conference Style Presentation by Slidesgo</vt:lpstr>
      <vt:lpstr>BOA TARDE!</vt:lpstr>
      <vt:lpstr>A IMPORTÂNCIA DE HERÓIS DO OLIMPO NA MINHA VIDA</vt:lpstr>
      <vt:lpstr>Apresentação do PowerPoint</vt:lpstr>
      <vt:lpstr>A MINHA SUPERAÇÃO…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Silva</dc:creator>
  <cp:lastModifiedBy>Gabriel Silva</cp:lastModifiedBy>
  <cp:revision>1</cp:revision>
  <dcterms:modified xsi:type="dcterms:W3CDTF">2024-11-27T02:26:06Z</dcterms:modified>
</cp:coreProperties>
</file>