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98" r:id="rId3"/>
    <p:sldId id="299" r:id="rId4"/>
    <p:sldId id="303" r:id="rId5"/>
    <p:sldId id="300" r:id="rId6"/>
    <p:sldId id="302" r:id="rId7"/>
    <p:sldId id="304" r:id="rId8"/>
    <p:sldId id="301" r:id="rId9"/>
  </p:sldIdLst>
  <p:sldSz cx="9144000" cy="5143500" type="screen16x9"/>
  <p:notesSz cx="6858000" cy="9144000"/>
  <p:embeddedFontLst>
    <p:embeddedFont>
      <p:font typeface="Be Vietnam Pro Black" panose="020B0604020202020204" charset="0"/>
      <p:bold r:id="rId11"/>
      <p:boldItalic r:id="rId12"/>
    </p:embeddedFont>
    <p:embeddedFont>
      <p:font typeface="Inter" panose="02000503000000020004" pitchFamily="2" charset="0"/>
      <p:regular r:id="rId13"/>
      <p:bold r:id="rId14"/>
      <p:italic r:id="rId15"/>
      <p:boldItalic r:id="rId16"/>
    </p:embeddedFont>
    <p:embeddedFont>
      <p:font typeface="Inter SemiBold" panose="02000503000000020004" pitchFamily="2" charset="0"/>
      <p:bold r:id="rId17"/>
    </p:embeddedFont>
    <p:embeddedFont>
      <p:font typeface="Raleway" pitchFamily="2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6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59136-6DDE-4F64-8DFA-10FFEB42582B}" v="12" dt="2024-11-27T23:36:38.692"/>
  </p1510:revLst>
</p1510:revInfo>
</file>

<file path=ppt/tableStyles.xml><?xml version="1.0" encoding="utf-8"?>
<a:tblStyleLst xmlns:a="http://schemas.openxmlformats.org/drawingml/2006/main" def="{C8BF0DA9-EE23-4E67-9401-3481A5FFFD7C}">
  <a:tblStyle styleId="{C8BF0DA9-EE23-4E67-9401-3481A5FFFD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0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Silva" userId="db57819f95dc0ac9" providerId="LiveId" clId="{0DB59136-6DDE-4F64-8DFA-10FFEB42582B}"/>
    <pc:docChg chg="undo custSel addSld modSld sldOrd">
      <pc:chgData name="Gabriel Silva" userId="db57819f95dc0ac9" providerId="LiveId" clId="{0DB59136-6DDE-4F64-8DFA-10FFEB42582B}" dt="2024-11-27T23:37:52.400" v="268"/>
      <pc:docMkLst>
        <pc:docMk/>
      </pc:docMkLst>
      <pc:sldChg chg="modSp mod">
        <pc:chgData name="Gabriel Silva" userId="db57819f95dc0ac9" providerId="LiveId" clId="{0DB59136-6DDE-4F64-8DFA-10FFEB42582B}" dt="2024-11-27T02:26:05.190" v="1" actId="207"/>
        <pc:sldMkLst>
          <pc:docMk/>
          <pc:sldMk cId="2279279275" sldId="299"/>
        </pc:sldMkLst>
        <pc:spChg chg="mod">
          <ac:chgData name="Gabriel Silva" userId="db57819f95dc0ac9" providerId="LiveId" clId="{0DB59136-6DDE-4F64-8DFA-10FFEB42582B}" dt="2024-11-27T02:25:57.103" v="0" actId="207"/>
          <ac:spMkLst>
            <pc:docMk/>
            <pc:sldMk cId="2279279275" sldId="299"/>
            <ac:spMk id="16" creationId="{A32047D8-CBF3-2507-27A0-B2AADCA8308D}"/>
          </ac:spMkLst>
        </pc:spChg>
        <pc:spChg chg="mod">
          <ac:chgData name="Gabriel Silva" userId="db57819f95dc0ac9" providerId="LiveId" clId="{0DB59136-6DDE-4F64-8DFA-10FFEB42582B}" dt="2024-11-27T02:26:05.190" v="1" actId="207"/>
          <ac:spMkLst>
            <pc:docMk/>
            <pc:sldMk cId="2279279275" sldId="299"/>
            <ac:spMk id="17" creationId="{C1C7C2DC-97DC-35EA-5E8D-D871E9D2F89F}"/>
          </ac:spMkLst>
        </pc:spChg>
      </pc:sldChg>
      <pc:sldChg chg="addSp delSp modSp mod">
        <pc:chgData name="Gabriel Silva" userId="db57819f95dc0ac9" providerId="LiveId" clId="{0DB59136-6DDE-4F64-8DFA-10FFEB42582B}" dt="2024-11-27T23:29:15.908" v="98" actId="20577"/>
        <pc:sldMkLst>
          <pc:docMk/>
          <pc:sldMk cId="1547860636" sldId="301"/>
        </pc:sldMkLst>
        <pc:spChg chg="add del mod">
          <ac:chgData name="Gabriel Silva" userId="db57819f95dc0ac9" providerId="LiveId" clId="{0DB59136-6DDE-4F64-8DFA-10FFEB42582B}" dt="2024-11-27T23:28:58.048" v="85"/>
          <ac:spMkLst>
            <pc:docMk/>
            <pc:sldMk cId="1547860636" sldId="301"/>
            <ac:spMk id="7" creationId="{2653303A-4C2D-A76C-2A62-5A8AF7CCEB45}"/>
          </ac:spMkLst>
        </pc:spChg>
        <pc:spChg chg="add mod">
          <ac:chgData name="Gabriel Silva" userId="db57819f95dc0ac9" providerId="LiveId" clId="{0DB59136-6DDE-4F64-8DFA-10FFEB42582B}" dt="2024-11-27T23:29:15.908" v="98" actId="20577"/>
          <ac:spMkLst>
            <pc:docMk/>
            <pc:sldMk cId="1547860636" sldId="301"/>
            <ac:spMk id="9" creationId="{B2B20C32-D615-FEAB-CCBB-286EA8ED44AB}"/>
          </ac:spMkLst>
        </pc:spChg>
        <pc:picChg chg="add mod">
          <ac:chgData name="Gabriel Silva" userId="db57819f95dc0ac9" providerId="LiveId" clId="{0DB59136-6DDE-4F64-8DFA-10FFEB42582B}" dt="2024-11-27T23:28:44.531" v="78" actId="1076"/>
          <ac:picMkLst>
            <pc:docMk/>
            <pc:sldMk cId="1547860636" sldId="301"/>
            <ac:picMk id="3" creationId="{10CE725A-401D-C3D8-ADB7-C31306A0440E}"/>
          </ac:picMkLst>
        </pc:picChg>
      </pc:sldChg>
      <pc:sldChg chg="addSp delSp modSp add mod ord">
        <pc:chgData name="Gabriel Silva" userId="db57819f95dc0ac9" providerId="LiveId" clId="{0DB59136-6DDE-4F64-8DFA-10FFEB42582B}" dt="2024-11-27T23:37:52.400" v="268"/>
        <pc:sldMkLst>
          <pc:docMk/>
          <pc:sldMk cId="3916120387" sldId="302"/>
        </pc:sldMkLst>
        <pc:spChg chg="mod">
          <ac:chgData name="Gabriel Silva" userId="db57819f95dc0ac9" providerId="LiveId" clId="{0DB59136-6DDE-4F64-8DFA-10FFEB42582B}" dt="2024-11-27T23:27:18.992" v="38" actId="1076"/>
          <ac:spMkLst>
            <pc:docMk/>
            <pc:sldMk cId="3916120387" sldId="302"/>
            <ac:spMk id="2" creationId="{83FA1DF3-9A60-6D92-1A8A-C07F63062DB2}"/>
          </ac:spMkLst>
        </pc:spChg>
        <pc:spChg chg="add mod">
          <ac:chgData name="Gabriel Silva" userId="db57819f95dc0ac9" providerId="LiveId" clId="{0DB59136-6DDE-4F64-8DFA-10FFEB42582B}" dt="2024-11-27T23:28:30.186" v="77" actId="1076"/>
          <ac:spMkLst>
            <pc:docMk/>
            <pc:sldMk cId="3916120387" sldId="302"/>
            <ac:spMk id="8" creationId="{461A58E3-FB65-3DDD-8B52-D261A317F1D9}"/>
          </ac:spMkLst>
        </pc:spChg>
        <pc:spChg chg="add del mod">
          <ac:chgData name="Gabriel Silva" userId="db57819f95dc0ac9" providerId="LiveId" clId="{0DB59136-6DDE-4F64-8DFA-10FFEB42582B}" dt="2024-11-27T23:29:07.720" v="87" actId="21"/>
          <ac:spMkLst>
            <pc:docMk/>
            <pc:sldMk cId="3916120387" sldId="302"/>
            <ac:spMk id="9" creationId="{B2B20C32-D615-FEAB-CCBB-286EA8ED44AB}"/>
          </ac:spMkLst>
        </pc:spChg>
        <pc:picChg chg="add mod">
          <ac:chgData name="Gabriel Silva" userId="db57819f95dc0ac9" providerId="LiveId" clId="{0DB59136-6DDE-4F64-8DFA-10FFEB42582B}" dt="2024-11-27T23:28:18.685" v="75" actId="1582"/>
          <ac:picMkLst>
            <pc:docMk/>
            <pc:sldMk cId="3916120387" sldId="302"/>
            <ac:picMk id="7" creationId="{FDF3D45F-C733-787E-4F42-6F9B7C2C7715}"/>
          </ac:picMkLst>
        </pc:picChg>
      </pc:sldChg>
      <pc:sldChg chg="addSp delSp modSp add mod">
        <pc:chgData name="Gabriel Silva" userId="db57819f95dc0ac9" providerId="LiveId" clId="{0DB59136-6DDE-4F64-8DFA-10FFEB42582B}" dt="2024-11-27T23:36:17.702" v="252" actId="1076"/>
        <pc:sldMkLst>
          <pc:docMk/>
          <pc:sldMk cId="576311433" sldId="303"/>
        </pc:sldMkLst>
        <pc:spChg chg="add del mod">
          <ac:chgData name="Gabriel Silva" userId="db57819f95dc0ac9" providerId="LiveId" clId="{0DB59136-6DDE-4F64-8DFA-10FFEB42582B}" dt="2024-11-27T23:34:45.839" v="231" actId="21"/>
          <ac:spMkLst>
            <pc:docMk/>
            <pc:sldMk cId="576311433" sldId="303"/>
            <ac:spMk id="7" creationId="{C71863B4-4211-4941-BD6E-E4D5661E7790}"/>
          </ac:spMkLst>
        </pc:spChg>
        <pc:spChg chg="add mod">
          <ac:chgData name="Gabriel Silva" userId="db57819f95dc0ac9" providerId="LiveId" clId="{0DB59136-6DDE-4F64-8DFA-10FFEB42582B}" dt="2024-11-27T23:36:17.702" v="252" actId="1076"/>
          <ac:spMkLst>
            <pc:docMk/>
            <pc:sldMk cId="576311433" sldId="303"/>
            <ac:spMk id="10" creationId="{53928D9A-6873-3AA9-D251-DF019B6C1392}"/>
          </ac:spMkLst>
        </pc:spChg>
        <pc:spChg chg="del mod">
          <ac:chgData name="Gabriel Silva" userId="db57819f95dc0ac9" providerId="LiveId" clId="{0DB59136-6DDE-4F64-8DFA-10FFEB42582B}" dt="2024-11-27T23:31:38.602" v="211" actId="478"/>
          <ac:spMkLst>
            <pc:docMk/>
            <pc:sldMk cId="576311433" sldId="303"/>
            <ac:spMk id="16" creationId="{AFD63DAC-59E0-66B8-896B-4F3FCC6B7B6C}"/>
          </ac:spMkLst>
        </pc:spChg>
        <pc:spChg chg="mod">
          <ac:chgData name="Gabriel Silva" userId="db57819f95dc0ac9" providerId="LiveId" clId="{0DB59136-6DDE-4F64-8DFA-10FFEB42582B}" dt="2024-11-27T23:31:18.508" v="209" actId="1076"/>
          <ac:spMkLst>
            <pc:docMk/>
            <pc:sldMk cId="576311433" sldId="303"/>
            <ac:spMk id="17" creationId="{0A4A6F0C-7438-6F7C-8065-A072C8C8CBED}"/>
          </ac:spMkLst>
        </pc:spChg>
        <pc:picChg chg="add mod">
          <ac:chgData name="Gabriel Silva" userId="db57819f95dc0ac9" providerId="LiveId" clId="{0DB59136-6DDE-4F64-8DFA-10FFEB42582B}" dt="2024-11-27T23:35:51.385" v="245" actId="1076"/>
          <ac:picMkLst>
            <pc:docMk/>
            <pc:sldMk cId="576311433" sldId="303"/>
            <ac:picMk id="2" creationId="{F8611DF5-1CAF-67D4-36C5-0EF20641FE50}"/>
          </ac:picMkLst>
        </pc:picChg>
        <pc:picChg chg="add mod">
          <ac:chgData name="Gabriel Silva" userId="db57819f95dc0ac9" providerId="LiveId" clId="{0DB59136-6DDE-4F64-8DFA-10FFEB42582B}" dt="2024-11-27T23:35:52.102" v="247"/>
          <ac:picMkLst>
            <pc:docMk/>
            <pc:sldMk cId="576311433" sldId="303"/>
            <ac:picMk id="8" creationId="{1DACA8CD-FD9A-A5DE-71DC-2858962952FC}"/>
          </ac:picMkLst>
        </pc:picChg>
      </pc:sldChg>
      <pc:sldChg chg="modSp add mod ord">
        <pc:chgData name="Gabriel Silva" userId="db57819f95dc0ac9" providerId="LiveId" clId="{0DB59136-6DDE-4F64-8DFA-10FFEB42582B}" dt="2024-11-27T23:36:50.498" v="266"/>
        <pc:sldMkLst>
          <pc:docMk/>
          <pc:sldMk cId="2866700646" sldId="304"/>
        </pc:sldMkLst>
        <pc:spChg chg="mod">
          <ac:chgData name="Gabriel Silva" userId="db57819f95dc0ac9" providerId="LiveId" clId="{0DB59136-6DDE-4F64-8DFA-10FFEB42582B}" dt="2024-11-27T23:36:46.732" v="264" actId="20577"/>
          <ac:spMkLst>
            <pc:docMk/>
            <pc:sldMk cId="2866700646" sldId="304"/>
            <ac:spMk id="2" creationId="{18F1941E-06FE-1DCB-5DC7-54295F6AF74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>
          <a:extLst>
            <a:ext uri="{FF2B5EF4-FFF2-40B4-BE49-F238E27FC236}">
              <a16:creationId xmlns:a16="http://schemas.microsoft.com/office/drawing/2014/main" id="{A73A4B95-1021-25A9-AEA8-8C6DAC2DE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:notes">
            <a:extLst>
              <a:ext uri="{FF2B5EF4-FFF2-40B4-BE49-F238E27FC236}">
                <a16:creationId xmlns:a16="http://schemas.microsoft.com/office/drawing/2014/main" id="{64C92DDA-298D-B52D-BA4F-A9E529DC3E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p:notes">
            <a:extLst>
              <a:ext uri="{FF2B5EF4-FFF2-40B4-BE49-F238E27FC236}">
                <a16:creationId xmlns:a16="http://schemas.microsoft.com/office/drawing/2014/main" id="{8E6B3FA8-E866-2B82-0928-6600F61BFA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>
          <a:extLst>
            <a:ext uri="{FF2B5EF4-FFF2-40B4-BE49-F238E27FC236}">
              <a16:creationId xmlns:a16="http://schemas.microsoft.com/office/drawing/2014/main" id="{D719457E-A82B-4981-7C3D-C16C02402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:notes">
            <a:extLst>
              <a:ext uri="{FF2B5EF4-FFF2-40B4-BE49-F238E27FC236}">
                <a16:creationId xmlns:a16="http://schemas.microsoft.com/office/drawing/2014/main" id="{374D9EE3-51B8-17EF-538A-D4932C40CE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p:notes">
            <a:extLst>
              <a:ext uri="{FF2B5EF4-FFF2-40B4-BE49-F238E27FC236}">
                <a16:creationId xmlns:a16="http://schemas.microsoft.com/office/drawing/2014/main" id="{76DF7EE1-F8E4-061A-BF6F-9328FCAD35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787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>
          <a:extLst>
            <a:ext uri="{FF2B5EF4-FFF2-40B4-BE49-F238E27FC236}">
              <a16:creationId xmlns:a16="http://schemas.microsoft.com/office/drawing/2014/main" id="{5258CDC1-F539-4E51-F271-5DD982837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:notes">
            <a:extLst>
              <a:ext uri="{FF2B5EF4-FFF2-40B4-BE49-F238E27FC236}">
                <a16:creationId xmlns:a16="http://schemas.microsoft.com/office/drawing/2014/main" id="{B0CB8155-72B8-FBBC-2895-41F3BBEE49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p:notes">
            <a:extLst>
              <a:ext uri="{FF2B5EF4-FFF2-40B4-BE49-F238E27FC236}">
                <a16:creationId xmlns:a16="http://schemas.microsoft.com/office/drawing/2014/main" id="{5C6797DD-58D7-932D-95FB-5F29444BDA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226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>
          <a:extLst>
            <a:ext uri="{FF2B5EF4-FFF2-40B4-BE49-F238E27FC236}">
              <a16:creationId xmlns:a16="http://schemas.microsoft.com/office/drawing/2014/main" id="{B2DC9DDE-1DB1-32A2-BE83-15B498ED9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:notes">
            <a:extLst>
              <a:ext uri="{FF2B5EF4-FFF2-40B4-BE49-F238E27FC236}">
                <a16:creationId xmlns:a16="http://schemas.microsoft.com/office/drawing/2014/main" id="{F39E3244-51E3-4862-4F5E-72F3266C74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p:notes">
            <a:extLst>
              <a:ext uri="{FF2B5EF4-FFF2-40B4-BE49-F238E27FC236}">
                <a16:creationId xmlns:a16="http://schemas.microsoft.com/office/drawing/2014/main" id="{FCC82F67-59A2-7E4C-79F0-B184409EFD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205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>
          <a:extLst>
            <a:ext uri="{FF2B5EF4-FFF2-40B4-BE49-F238E27FC236}">
              <a16:creationId xmlns:a16="http://schemas.microsoft.com/office/drawing/2014/main" id="{8102CD3E-43B3-BD9D-2245-E153A744A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:notes">
            <a:extLst>
              <a:ext uri="{FF2B5EF4-FFF2-40B4-BE49-F238E27FC236}">
                <a16:creationId xmlns:a16="http://schemas.microsoft.com/office/drawing/2014/main" id="{A048EC37-3B9D-1476-161F-FBD133BED9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p:notes">
            <a:extLst>
              <a:ext uri="{FF2B5EF4-FFF2-40B4-BE49-F238E27FC236}">
                <a16:creationId xmlns:a16="http://schemas.microsoft.com/office/drawing/2014/main" id="{E60E0986-CF29-E418-194D-DE9FC39A94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891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>
          <a:extLst>
            <a:ext uri="{FF2B5EF4-FFF2-40B4-BE49-F238E27FC236}">
              <a16:creationId xmlns:a16="http://schemas.microsoft.com/office/drawing/2014/main" id="{A67248DD-4349-9C0F-E664-582AB3E42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:notes">
            <a:extLst>
              <a:ext uri="{FF2B5EF4-FFF2-40B4-BE49-F238E27FC236}">
                <a16:creationId xmlns:a16="http://schemas.microsoft.com/office/drawing/2014/main" id="{F44EE1AD-DE16-E037-C42D-4F67FEFF98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p:notes">
            <a:extLst>
              <a:ext uri="{FF2B5EF4-FFF2-40B4-BE49-F238E27FC236}">
                <a16:creationId xmlns:a16="http://schemas.microsoft.com/office/drawing/2014/main" id="{0C782B34-CE50-C605-2311-80FCE970E7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31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>
          <a:extLst>
            <a:ext uri="{FF2B5EF4-FFF2-40B4-BE49-F238E27FC236}">
              <a16:creationId xmlns:a16="http://schemas.microsoft.com/office/drawing/2014/main" id="{B2535AAC-5DD9-A060-C0A3-D2F50C0F7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:notes">
            <a:extLst>
              <a:ext uri="{FF2B5EF4-FFF2-40B4-BE49-F238E27FC236}">
                <a16:creationId xmlns:a16="http://schemas.microsoft.com/office/drawing/2014/main" id="{AF0B1B04-2070-6BB7-95BA-1067CC728C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p:notes">
            <a:extLst>
              <a:ext uri="{FF2B5EF4-FFF2-40B4-BE49-F238E27FC236}">
                <a16:creationId xmlns:a16="http://schemas.microsoft.com/office/drawing/2014/main" id="{05BF7BF1-35FF-8702-F9B4-64E6C3B53D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54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7800" y="1031363"/>
            <a:ext cx="7748400" cy="19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43100" y="3093038"/>
            <a:ext cx="4057800" cy="409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748978" y="-5"/>
            <a:ext cx="1395033" cy="605506"/>
            <a:chOff x="3468800" y="239525"/>
            <a:chExt cx="843175" cy="365975"/>
          </a:xfrm>
        </p:grpSpPr>
        <p:sp>
          <p:nvSpPr>
            <p:cNvPr id="12" name="Google Shape;12;p2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54" y="26"/>
            <a:ext cx="535010" cy="535010"/>
            <a:chOff x="5807050" y="884950"/>
            <a:chExt cx="343550" cy="343550"/>
          </a:xfrm>
        </p:grpSpPr>
        <p:sp>
          <p:nvSpPr>
            <p:cNvPr id="31" name="Google Shape;31;p2"/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046800" y="1124725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-5400000">
            <a:off x="8251178" y="1206041"/>
            <a:ext cx="1067170" cy="206374"/>
            <a:chOff x="5589725" y="3057300"/>
            <a:chExt cx="352900" cy="68250"/>
          </a:xfrm>
        </p:grpSpPr>
        <p:sp>
          <p:nvSpPr>
            <p:cNvPr id="41" name="Google Shape;41;p2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 rot="-5400000">
            <a:off x="-183947" y="3568991"/>
            <a:ext cx="1067170" cy="206374"/>
            <a:chOff x="5589725" y="3057300"/>
            <a:chExt cx="352900" cy="68250"/>
          </a:xfrm>
        </p:grpSpPr>
        <p:sp>
          <p:nvSpPr>
            <p:cNvPr id="54" name="Google Shape;54;p2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2"/>
          <p:cNvSpPr/>
          <p:nvPr/>
        </p:nvSpPr>
        <p:spPr>
          <a:xfrm>
            <a:off x="0" y="4285475"/>
            <a:ext cx="9144000" cy="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7" name="Google Shape;67;p2"/>
          <p:cNvGrpSpPr/>
          <p:nvPr/>
        </p:nvGrpSpPr>
        <p:grpSpPr>
          <a:xfrm rot="5400000">
            <a:off x="4489025" y="4416997"/>
            <a:ext cx="165950" cy="858016"/>
            <a:chOff x="1349300" y="3328375"/>
            <a:chExt cx="68250" cy="352875"/>
          </a:xfrm>
        </p:grpSpPr>
        <p:sp>
          <p:nvSpPr>
            <p:cNvPr id="68" name="Google Shape;68;p2"/>
            <p:cNvSpPr/>
            <p:nvPr/>
          </p:nvSpPr>
          <p:spPr>
            <a:xfrm>
              <a:off x="1349300" y="3665325"/>
              <a:ext cx="15900" cy="15925"/>
            </a:xfrm>
            <a:custGeom>
              <a:avLst/>
              <a:gdLst/>
              <a:ahLst/>
              <a:cxnLst/>
              <a:rect l="l" t="t" r="r" b="b"/>
              <a:pathLst>
                <a:path w="636" h="637" extrusionOk="0">
                  <a:moveTo>
                    <a:pt x="262" y="1"/>
                  </a:moveTo>
                  <a:lnTo>
                    <a:pt x="206" y="20"/>
                  </a:lnTo>
                  <a:lnTo>
                    <a:pt x="150" y="57"/>
                  </a:lnTo>
                  <a:lnTo>
                    <a:pt x="94" y="94"/>
                  </a:lnTo>
                  <a:lnTo>
                    <a:pt x="56" y="132"/>
                  </a:lnTo>
                  <a:lnTo>
                    <a:pt x="19" y="188"/>
                  </a:lnTo>
                  <a:lnTo>
                    <a:pt x="0" y="263"/>
                  </a:lnTo>
                  <a:lnTo>
                    <a:pt x="0" y="319"/>
                  </a:lnTo>
                  <a:lnTo>
                    <a:pt x="0" y="394"/>
                  </a:lnTo>
                  <a:lnTo>
                    <a:pt x="19" y="450"/>
                  </a:lnTo>
                  <a:lnTo>
                    <a:pt x="56" y="506"/>
                  </a:lnTo>
                  <a:lnTo>
                    <a:pt x="94" y="543"/>
                  </a:lnTo>
                  <a:lnTo>
                    <a:pt x="150" y="581"/>
                  </a:lnTo>
                  <a:lnTo>
                    <a:pt x="206" y="618"/>
                  </a:lnTo>
                  <a:lnTo>
                    <a:pt x="262" y="637"/>
                  </a:lnTo>
                  <a:lnTo>
                    <a:pt x="393" y="637"/>
                  </a:lnTo>
                  <a:lnTo>
                    <a:pt x="449" y="618"/>
                  </a:lnTo>
                  <a:lnTo>
                    <a:pt x="505" y="581"/>
                  </a:lnTo>
                  <a:lnTo>
                    <a:pt x="542" y="543"/>
                  </a:lnTo>
                  <a:lnTo>
                    <a:pt x="580" y="506"/>
                  </a:lnTo>
                  <a:lnTo>
                    <a:pt x="617" y="450"/>
                  </a:lnTo>
                  <a:lnTo>
                    <a:pt x="636" y="394"/>
                  </a:lnTo>
                  <a:lnTo>
                    <a:pt x="636" y="319"/>
                  </a:lnTo>
                  <a:lnTo>
                    <a:pt x="636" y="263"/>
                  </a:lnTo>
                  <a:lnTo>
                    <a:pt x="617" y="188"/>
                  </a:lnTo>
                  <a:lnTo>
                    <a:pt x="580" y="132"/>
                  </a:lnTo>
                  <a:lnTo>
                    <a:pt x="542" y="94"/>
                  </a:lnTo>
                  <a:lnTo>
                    <a:pt x="505" y="57"/>
                  </a:lnTo>
                  <a:lnTo>
                    <a:pt x="449" y="2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349300" y="3598025"/>
              <a:ext cx="15900" cy="15925"/>
            </a:xfrm>
            <a:custGeom>
              <a:avLst/>
              <a:gdLst/>
              <a:ahLst/>
              <a:cxnLst/>
              <a:rect l="l" t="t" r="r" b="b"/>
              <a:pathLst>
                <a:path w="636" h="637" extrusionOk="0">
                  <a:moveTo>
                    <a:pt x="262" y="1"/>
                  </a:moveTo>
                  <a:lnTo>
                    <a:pt x="206" y="20"/>
                  </a:lnTo>
                  <a:lnTo>
                    <a:pt x="150" y="57"/>
                  </a:lnTo>
                  <a:lnTo>
                    <a:pt x="94" y="94"/>
                  </a:lnTo>
                  <a:lnTo>
                    <a:pt x="56" y="132"/>
                  </a:lnTo>
                  <a:lnTo>
                    <a:pt x="19" y="188"/>
                  </a:lnTo>
                  <a:lnTo>
                    <a:pt x="0" y="244"/>
                  </a:lnTo>
                  <a:lnTo>
                    <a:pt x="0" y="319"/>
                  </a:lnTo>
                  <a:lnTo>
                    <a:pt x="0" y="375"/>
                  </a:lnTo>
                  <a:lnTo>
                    <a:pt x="19" y="450"/>
                  </a:lnTo>
                  <a:lnTo>
                    <a:pt x="56" y="487"/>
                  </a:lnTo>
                  <a:lnTo>
                    <a:pt x="94" y="543"/>
                  </a:lnTo>
                  <a:lnTo>
                    <a:pt x="150" y="580"/>
                  </a:lnTo>
                  <a:lnTo>
                    <a:pt x="206" y="618"/>
                  </a:lnTo>
                  <a:lnTo>
                    <a:pt x="262" y="637"/>
                  </a:lnTo>
                  <a:lnTo>
                    <a:pt x="393" y="637"/>
                  </a:lnTo>
                  <a:lnTo>
                    <a:pt x="449" y="618"/>
                  </a:lnTo>
                  <a:lnTo>
                    <a:pt x="505" y="580"/>
                  </a:lnTo>
                  <a:lnTo>
                    <a:pt x="542" y="543"/>
                  </a:lnTo>
                  <a:lnTo>
                    <a:pt x="580" y="487"/>
                  </a:lnTo>
                  <a:lnTo>
                    <a:pt x="617" y="450"/>
                  </a:lnTo>
                  <a:lnTo>
                    <a:pt x="636" y="375"/>
                  </a:lnTo>
                  <a:lnTo>
                    <a:pt x="636" y="319"/>
                  </a:lnTo>
                  <a:lnTo>
                    <a:pt x="636" y="244"/>
                  </a:lnTo>
                  <a:lnTo>
                    <a:pt x="617" y="188"/>
                  </a:lnTo>
                  <a:lnTo>
                    <a:pt x="580" y="132"/>
                  </a:lnTo>
                  <a:lnTo>
                    <a:pt x="542" y="94"/>
                  </a:lnTo>
                  <a:lnTo>
                    <a:pt x="505" y="57"/>
                  </a:lnTo>
                  <a:lnTo>
                    <a:pt x="449" y="2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349300" y="3530725"/>
              <a:ext cx="15900" cy="15925"/>
            </a:xfrm>
            <a:custGeom>
              <a:avLst/>
              <a:gdLst/>
              <a:ahLst/>
              <a:cxnLst/>
              <a:rect l="l" t="t" r="r" b="b"/>
              <a:pathLst>
                <a:path w="636" h="637" extrusionOk="0">
                  <a:moveTo>
                    <a:pt x="262" y="1"/>
                  </a:moveTo>
                  <a:lnTo>
                    <a:pt x="206" y="20"/>
                  </a:lnTo>
                  <a:lnTo>
                    <a:pt x="150" y="57"/>
                  </a:lnTo>
                  <a:lnTo>
                    <a:pt x="94" y="94"/>
                  </a:lnTo>
                  <a:lnTo>
                    <a:pt x="56" y="132"/>
                  </a:lnTo>
                  <a:lnTo>
                    <a:pt x="19" y="188"/>
                  </a:lnTo>
                  <a:lnTo>
                    <a:pt x="0" y="244"/>
                  </a:lnTo>
                  <a:lnTo>
                    <a:pt x="0" y="319"/>
                  </a:lnTo>
                  <a:lnTo>
                    <a:pt x="0" y="375"/>
                  </a:lnTo>
                  <a:lnTo>
                    <a:pt x="19" y="431"/>
                  </a:lnTo>
                  <a:lnTo>
                    <a:pt x="56" y="487"/>
                  </a:lnTo>
                  <a:lnTo>
                    <a:pt x="94" y="543"/>
                  </a:lnTo>
                  <a:lnTo>
                    <a:pt x="150" y="580"/>
                  </a:lnTo>
                  <a:lnTo>
                    <a:pt x="206" y="618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8"/>
                  </a:lnTo>
                  <a:lnTo>
                    <a:pt x="505" y="580"/>
                  </a:lnTo>
                  <a:lnTo>
                    <a:pt x="542" y="543"/>
                  </a:lnTo>
                  <a:lnTo>
                    <a:pt x="580" y="487"/>
                  </a:lnTo>
                  <a:lnTo>
                    <a:pt x="617" y="431"/>
                  </a:lnTo>
                  <a:lnTo>
                    <a:pt x="636" y="375"/>
                  </a:lnTo>
                  <a:lnTo>
                    <a:pt x="636" y="319"/>
                  </a:lnTo>
                  <a:lnTo>
                    <a:pt x="636" y="244"/>
                  </a:lnTo>
                  <a:lnTo>
                    <a:pt x="617" y="188"/>
                  </a:lnTo>
                  <a:lnTo>
                    <a:pt x="580" y="132"/>
                  </a:lnTo>
                  <a:lnTo>
                    <a:pt x="542" y="94"/>
                  </a:lnTo>
                  <a:lnTo>
                    <a:pt x="505" y="57"/>
                  </a:lnTo>
                  <a:lnTo>
                    <a:pt x="449" y="2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349300" y="34629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37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37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349300" y="33956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7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505" y="56"/>
                  </a:lnTo>
                  <a:lnTo>
                    <a:pt x="449" y="37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349300" y="33283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7"/>
                  </a:lnTo>
                  <a:lnTo>
                    <a:pt x="150" y="56"/>
                  </a:lnTo>
                  <a:lnTo>
                    <a:pt x="94" y="93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3"/>
                  </a:lnTo>
                  <a:lnTo>
                    <a:pt x="505" y="56"/>
                  </a:lnTo>
                  <a:lnTo>
                    <a:pt x="449" y="37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401175" y="3665325"/>
              <a:ext cx="16375" cy="15925"/>
            </a:xfrm>
            <a:custGeom>
              <a:avLst/>
              <a:gdLst/>
              <a:ahLst/>
              <a:cxnLst/>
              <a:rect l="l" t="t" r="r" b="b"/>
              <a:pathLst>
                <a:path w="655" h="637" extrusionOk="0">
                  <a:moveTo>
                    <a:pt x="262" y="1"/>
                  </a:moveTo>
                  <a:lnTo>
                    <a:pt x="206" y="20"/>
                  </a:lnTo>
                  <a:lnTo>
                    <a:pt x="150" y="57"/>
                  </a:lnTo>
                  <a:lnTo>
                    <a:pt x="94" y="94"/>
                  </a:lnTo>
                  <a:lnTo>
                    <a:pt x="56" y="132"/>
                  </a:lnTo>
                  <a:lnTo>
                    <a:pt x="38" y="188"/>
                  </a:lnTo>
                  <a:lnTo>
                    <a:pt x="19" y="263"/>
                  </a:lnTo>
                  <a:lnTo>
                    <a:pt x="0" y="319"/>
                  </a:lnTo>
                  <a:lnTo>
                    <a:pt x="19" y="394"/>
                  </a:lnTo>
                  <a:lnTo>
                    <a:pt x="38" y="450"/>
                  </a:lnTo>
                  <a:lnTo>
                    <a:pt x="56" y="506"/>
                  </a:lnTo>
                  <a:lnTo>
                    <a:pt x="94" y="543"/>
                  </a:lnTo>
                  <a:lnTo>
                    <a:pt x="150" y="581"/>
                  </a:lnTo>
                  <a:lnTo>
                    <a:pt x="206" y="618"/>
                  </a:lnTo>
                  <a:lnTo>
                    <a:pt x="262" y="637"/>
                  </a:lnTo>
                  <a:lnTo>
                    <a:pt x="393" y="637"/>
                  </a:lnTo>
                  <a:lnTo>
                    <a:pt x="449" y="618"/>
                  </a:lnTo>
                  <a:lnTo>
                    <a:pt x="505" y="581"/>
                  </a:lnTo>
                  <a:lnTo>
                    <a:pt x="561" y="543"/>
                  </a:lnTo>
                  <a:lnTo>
                    <a:pt x="599" y="506"/>
                  </a:lnTo>
                  <a:lnTo>
                    <a:pt x="617" y="450"/>
                  </a:lnTo>
                  <a:lnTo>
                    <a:pt x="636" y="394"/>
                  </a:lnTo>
                  <a:lnTo>
                    <a:pt x="655" y="319"/>
                  </a:lnTo>
                  <a:lnTo>
                    <a:pt x="636" y="263"/>
                  </a:lnTo>
                  <a:lnTo>
                    <a:pt x="617" y="188"/>
                  </a:lnTo>
                  <a:lnTo>
                    <a:pt x="599" y="132"/>
                  </a:lnTo>
                  <a:lnTo>
                    <a:pt x="561" y="94"/>
                  </a:lnTo>
                  <a:lnTo>
                    <a:pt x="505" y="57"/>
                  </a:lnTo>
                  <a:lnTo>
                    <a:pt x="449" y="2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401175" y="3598025"/>
              <a:ext cx="16375" cy="15925"/>
            </a:xfrm>
            <a:custGeom>
              <a:avLst/>
              <a:gdLst/>
              <a:ahLst/>
              <a:cxnLst/>
              <a:rect l="l" t="t" r="r" b="b"/>
              <a:pathLst>
                <a:path w="655" h="637" extrusionOk="0">
                  <a:moveTo>
                    <a:pt x="262" y="1"/>
                  </a:moveTo>
                  <a:lnTo>
                    <a:pt x="206" y="20"/>
                  </a:lnTo>
                  <a:lnTo>
                    <a:pt x="150" y="57"/>
                  </a:lnTo>
                  <a:lnTo>
                    <a:pt x="94" y="94"/>
                  </a:lnTo>
                  <a:lnTo>
                    <a:pt x="56" y="132"/>
                  </a:lnTo>
                  <a:lnTo>
                    <a:pt x="38" y="188"/>
                  </a:lnTo>
                  <a:lnTo>
                    <a:pt x="19" y="244"/>
                  </a:lnTo>
                  <a:lnTo>
                    <a:pt x="0" y="319"/>
                  </a:lnTo>
                  <a:lnTo>
                    <a:pt x="19" y="375"/>
                  </a:lnTo>
                  <a:lnTo>
                    <a:pt x="38" y="450"/>
                  </a:lnTo>
                  <a:lnTo>
                    <a:pt x="56" y="487"/>
                  </a:lnTo>
                  <a:lnTo>
                    <a:pt x="94" y="543"/>
                  </a:lnTo>
                  <a:lnTo>
                    <a:pt x="150" y="580"/>
                  </a:lnTo>
                  <a:lnTo>
                    <a:pt x="206" y="618"/>
                  </a:lnTo>
                  <a:lnTo>
                    <a:pt x="262" y="637"/>
                  </a:lnTo>
                  <a:lnTo>
                    <a:pt x="393" y="637"/>
                  </a:lnTo>
                  <a:lnTo>
                    <a:pt x="449" y="618"/>
                  </a:lnTo>
                  <a:lnTo>
                    <a:pt x="505" y="580"/>
                  </a:lnTo>
                  <a:lnTo>
                    <a:pt x="561" y="543"/>
                  </a:lnTo>
                  <a:lnTo>
                    <a:pt x="599" y="487"/>
                  </a:lnTo>
                  <a:lnTo>
                    <a:pt x="617" y="450"/>
                  </a:lnTo>
                  <a:lnTo>
                    <a:pt x="636" y="375"/>
                  </a:lnTo>
                  <a:lnTo>
                    <a:pt x="655" y="319"/>
                  </a:lnTo>
                  <a:lnTo>
                    <a:pt x="636" y="244"/>
                  </a:lnTo>
                  <a:lnTo>
                    <a:pt x="617" y="188"/>
                  </a:lnTo>
                  <a:lnTo>
                    <a:pt x="599" y="132"/>
                  </a:lnTo>
                  <a:lnTo>
                    <a:pt x="561" y="94"/>
                  </a:lnTo>
                  <a:lnTo>
                    <a:pt x="505" y="57"/>
                  </a:lnTo>
                  <a:lnTo>
                    <a:pt x="449" y="2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401175" y="3530725"/>
              <a:ext cx="16375" cy="15925"/>
            </a:xfrm>
            <a:custGeom>
              <a:avLst/>
              <a:gdLst/>
              <a:ahLst/>
              <a:cxnLst/>
              <a:rect l="l" t="t" r="r" b="b"/>
              <a:pathLst>
                <a:path w="655" h="637" extrusionOk="0">
                  <a:moveTo>
                    <a:pt x="262" y="1"/>
                  </a:moveTo>
                  <a:lnTo>
                    <a:pt x="206" y="20"/>
                  </a:lnTo>
                  <a:lnTo>
                    <a:pt x="150" y="57"/>
                  </a:lnTo>
                  <a:lnTo>
                    <a:pt x="94" y="94"/>
                  </a:lnTo>
                  <a:lnTo>
                    <a:pt x="56" y="132"/>
                  </a:lnTo>
                  <a:lnTo>
                    <a:pt x="38" y="188"/>
                  </a:lnTo>
                  <a:lnTo>
                    <a:pt x="19" y="244"/>
                  </a:lnTo>
                  <a:lnTo>
                    <a:pt x="0" y="319"/>
                  </a:lnTo>
                  <a:lnTo>
                    <a:pt x="19" y="375"/>
                  </a:lnTo>
                  <a:lnTo>
                    <a:pt x="38" y="431"/>
                  </a:lnTo>
                  <a:lnTo>
                    <a:pt x="56" y="487"/>
                  </a:lnTo>
                  <a:lnTo>
                    <a:pt x="94" y="543"/>
                  </a:lnTo>
                  <a:lnTo>
                    <a:pt x="150" y="580"/>
                  </a:lnTo>
                  <a:lnTo>
                    <a:pt x="206" y="618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8"/>
                  </a:lnTo>
                  <a:lnTo>
                    <a:pt x="505" y="580"/>
                  </a:lnTo>
                  <a:lnTo>
                    <a:pt x="561" y="543"/>
                  </a:lnTo>
                  <a:lnTo>
                    <a:pt x="599" y="487"/>
                  </a:lnTo>
                  <a:lnTo>
                    <a:pt x="617" y="431"/>
                  </a:lnTo>
                  <a:lnTo>
                    <a:pt x="636" y="375"/>
                  </a:lnTo>
                  <a:lnTo>
                    <a:pt x="655" y="319"/>
                  </a:lnTo>
                  <a:lnTo>
                    <a:pt x="636" y="244"/>
                  </a:lnTo>
                  <a:lnTo>
                    <a:pt x="617" y="188"/>
                  </a:lnTo>
                  <a:lnTo>
                    <a:pt x="599" y="132"/>
                  </a:lnTo>
                  <a:lnTo>
                    <a:pt x="561" y="94"/>
                  </a:lnTo>
                  <a:lnTo>
                    <a:pt x="505" y="57"/>
                  </a:lnTo>
                  <a:lnTo>
                    <a:pt x="449" y="2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401175" y="34629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0" y="337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37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401175" y="33956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7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0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7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01175" y="3328375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7"/>
                  </a:lnTo>
                  <a:lnTo>
                    <a:pt x="150" y="56"/>
                  </a:lnTo>
                  <a:lnTo>
                    <a:pt x="94" y="93"/>
                  </a:lnTo>
                  <a:lnTo>
                    <a:pt x="56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0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3"/>
                  </a:lnTo>
                  <a:lnTo>
                    <a:pt x="505" y="56"/>
                  </a:lnTo>
                  <a:lnTo>
                    <a:pt x="449" y="37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"/>
          <p:cNvSpPr txBox="1">
            <a:spLocks noGrp="1"/>
          </p:cNvSpPr>
          <p:nvPr>
            <p:ph type="subTitle" idx="1"/>
          </p:nvPr>
        </p:nvSpPr>
        <p:spPr>
          <a:xfrm>
            <a:off x="1428900" y="1940800"/>
            <a:ext cx="2352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2" name="Google Shape;192;p5"/>
          <p:cNvSpPr txBox="1">
            <a:spLocks noGrp="1"/>
          </p:cNvSpPr>
          <p:nvPr>
            <p:ph type="subTitle" idx="2"/>
          </p:nvPr>
        </p:nvSpPr>
        <p:spPr>
          <a:xfrm>
            <a:off x="1428900" y="3114425"/>
            <a:ext cx="2352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3" name="Google Shape;193;p5"/>
          <p:cNvSpPr txBox="1">
            <a:spLocks noGrp="1"/>
          </p:cNvSpPr>
          <p:nvPr>
            <p:ph type="subTitle" idx="3"/>
          </p:nvPr>
        </p:nvSpPr>
        <p:spPr>
          <a:xfrm>
            <a:off x="1428900" y="2297500"/>
            <a:ext cx="23520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5"/>
          <p:cNvSpPr txBox="1">
            <a:spLocks noGrp="1"/>
          </p:cNvSpPr>
          <p:nvPr>
            <p:ph type="subTitle" idx="4"/>
          </p:nvPr>
        </p:nvSpPr>
        <p:spPr>
          <a:xfrm>
            <a:off x="1428900" y="3471125"/>
            <a:ext cx="23520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5"/>
          <p:cNvSpPr/>
          <p:nvPr/>
        </p:nvSpPr>
        <p:spPr>
          <a:xfrm>
            <a:off x="0" y="4826400"/>
            <a:ext cx="9144000" cy="31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97" name="Google Shape;197;p5"/>
          <p:cNvGrpSpPr/>
          <p:nvPr/>
        </p:nvGrpSpPr>
        <p:grpSpPr>
          <a:xfrm>
            <a:off x="8682233" y="-11"/>
            <a:ext cx="461937" cy="461937"/>
            <a:chOff x="5807050" y="884950"/>
            <a:chExt cx="343550" cy="343550"/>
          </a:xfrm>
        </p:grpSpPr>
        <p:sp>
          <p:nvSpPr>
            <p:cNvPr id="198" name="Google Shape;198;p5"/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6046800" y="1124725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5"/>
          <p:cNvGrpSpPr/>
          <p:nvPr/>
        </p:nvGrpSpPr>
        <p:grpSpPr>
          <a:xfrm>
            <a:off x="8" y="-11"/>
            <a:ext cx="461937" cy="461937"/>
            <a:chOff x="5807050" y="884950"/>
            <a:chExt cx="343550" cy="343550"/>
          </a:xfrm>
        </p:grpSpPr>
        <p:sp>
          <p:nvSpPr>
            <p:cNvPr id="208" name="Google Shape;208;p5"/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6046800" y="1124725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5"/>
          <p:cNvGrpSpPr/>
          <p:nvPr/>
        </p:nvGrpSpPr>
        <p:grpSpPr>
          <a:xfrm rot="-5400000">
            <a:off x="-303096" y="4055884"/>
            <a:ext cx="1072603" cy="466362"/>
            <a:chOff x="3468800" y="239525"/>
            <a:chExt cx="843175" cy="365975"/>
          </a:xfrm>
        </p:grpSpPr>
        <p:sp>
          <p:nvSpPr>
            <p:cNvPr id="218" name="Google Shape;218;p5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5"/>
          <p:cNvGrpSpPr/>
          <p:nvPr/>
        </p:nvGrpSpPr>
        <p:grpSpPr>
          <a:xfrm rot="-5400000">
            <a:off x="-176587" y="1061646"/>
            <a:ext cx="886061" cy="173737"/>
            <a:chOff x="5589725" y="3057300"/>
            <a:chExt cx="352900" cy="68250"/>
          </a:xfrm>
        </p:grpSpPr>
        <p:sp>
          <p:nvSpPr>
            <p:cNvPr id="237" name="Google Shape;237;p5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" name="Google Shape;249;p5"/>
          <p:cNvGrpSpPr/>
          <p:nvPr/>
        </p:nvGrpSpPr>
        <p:grpSpPr>
          <a:xfrm rot="-5400000">
            <a:off x="8325619" y="4151733"/>
            <a:ext cx="921351" cy="178180"/>
            <a:chOff x="5589725" y="3057300"/>
            <a:chExt cx="352900" cy="68250"/>
          </a:xfrm>
        </p:grpSpPr>
        <p:sp>
          <p:nvSpPr>
            <p:cNvPr id="250" name="Google Shape;250;p5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3" name="Google Shape;333;p7"/>
          <p:cNvSpPr/>
          <p:nvPr/>
        </p:nvSpPr>
        <p:spPr>
          <a:xfrm>
            <a:off x="0" y="4826400"/>
            <a:ext cx="9144000" cy="31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34" name="Google Shape;334;p7"/>
          <p:cNvGrpSpPr/>
          <p:nvPr/>
        </p:nvGrpSpPr>
        <p:grpSpPr>
          <a:xfrm>
            <a:off x="-614971" y="4360034"/>
            <a:ext cx="1072603" cy="466362"/>
            <a:chOff x="3468800" y="239525"/>
            <a:chExt cx="843175" cy="365975"/>
          </a:xfrm>
        </p:grpSpPr>
        <p:sp>
          <p:nvSpPr>
            <p:cNvPr id="335" name="Google Shape;335;p7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-5400000">
            <a:off x="-209825" y="508571"/>
            <a:ext cx="886061" cy="173737"/>
            <a:chOff x="5589725" y="3057300"/>
            <a:chExt cx="352900" cy="68250"/>
          </a:xfrm>
        </p:grpSpPr>
        <p:sp>
          <p:nvSpPr>
            <p:cNvPr id="354" name="Google Shape;354;p7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7"/>
          <p:cNvGrpSpPr/>
          <p:nvPr/>
        </p:nvGrpSpPr>
        <p:grpSpPr>
          <a:xfrm rot="-5400000">
            <a:off x="8343263" y="487821"/>
            <a:ext cx="886061" cy="173737"/>
            <a:chOff x="5589725" y="3057300"/>
            <a:chExt cx="352900" cy="68250"/>
          </a:xfrm>
        </p:grpSpPr>
        <p:sp>
          <p:nvSpPr>
            <p:cNvPr id="367" name="Google Shape;367;p7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7"/>
          <p:cNvGrpSpPr/>
          <p:nvPr/>
        </p:nvGrpSpPr>
        <p:grpSpPr>
          <a:xfrm>
            <a:off x="8749879" y="4360034"/>
            <a:ext cx="1072603" cy="466362"/>
            <a:chOff x="3468800" y="239525"/>
            <a:chExt cx="843175" cy="365975"/>
          </a:xfrm>
        </p:grpSpPr>
        <p:sp>
          <p:nvSpPr>
            <p:cNvPr id="380" name="Google Shape;380;p7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/>
          <p:nvPr/>
        </p:nvSpPr>
        <p:spPr>
          <a:xfrm>
            <a:off x="0" y="4285475"/>
            <a:ext cx="9144000" cy="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00" name="Google Shape;400;p8"/>
          <p:cNvGrpSpPr/>
          <p:nvPr/>
        </p:nvGrpSpPr>
        <p:grpSpPr>
          <a:xfrm>
            <a:off x="7755903" y="3679970"/>
            <a:ext cx="1395033" cy="605506"/>
            <a:chOff x="3468800" y="239525"/>
            <a:chExt cx="843175" cy="365975"/>
          </a:xfrm>
        </p:grpSpPr>
        <p:sp>
          <p:nvSpPr>
            <p:cNvPr id="401" name="Google Shape;401;p8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8"/>
          <p:cNvGrpSpPr/>
          <p:nvPr/>
        </p:nvGrpSpPr>
        <p:grpSpPr>
          <a:xfrm rot="-5400000">
            <a:off x="8329553" y="582791"/>
            <a:ext cx="1067170" cy="206374"/>
            <a:chOff x="5589725" y="3057300"/>
            <a:chExt cx="352900" cy="68250"/>
          </a:xfrm>
        </p:grpSpPr>
        <p:sp>
          <p:nvSpPr>
            <p:cNvPr id="420" name="Google Shape;420;p8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" name="Google Shape;432;p8"/>
          <p:cNvGrpSpPr/>
          <p:nvPr/>
        </p:nvGrpSpPr>
        <p:grpSpPr>
          <a:xfrm>
            <a:off x="4038415" y="4611291"/>
            <a:ext cx="1067170" cy="206374"/>
            <a:chOff x="5589725" y="3057300"/>
            <a:chExt cx="352900" cy="68250"/>
          </a:xfrm>
        </p:grpSpPr>
        <p:sp>
          <p:nvSpPr>
            <p:cNvPr id="433" name="Google Shape;433;p8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445" name="Google Shape;445;p8"/>
          <p:cNvGrpSpPr/>
          <p:nvPr/>
        </p:nvGrpSpPr>
        <p:grpSpPr>
          <a:xfrm rot="-5400000">
            <a:off x="-394772" y="394770"/>
            <a:ext cx="1395033" cy="605506"/>
            <a:chOff x="3468800" y="239525"/>
            <a:chExt cx="843175" cy="365975"/>
          </a:xfrm>
        </p:grpSpPr>
        <p:sp>
          <p:nvSpPr>
            <p:cNvPr id="446" name="Google Shape;446;p8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8"/>
          <p:cNvGrpSpPr/>
          <p:nvPr/>
        </p:nvGrpSpPr>
        <p:grpSpPr>
          <a:xfrm>
            <a:off x="4" y="3750476"/>
            <a:ext cx="535010" cy="535010"/>
            <a:chOff x="5807050" y="884950"/>
            <a:chExt cx="343550" cy="343550"/>
          </a:xfrm>
        </p:grpSpPr>
        <p:sp>
          <p:nvSpPr>
            <p:cNvPr id="465" name="Google Shape;465;p8"/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6046800" y="1124725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4" name="Google Shape;474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10"/>
          <p:cNvSpPr/>
          <p:nvPr/>
        </p:nvSpPr>
        <p:spPr>
          <a:xfrm flipH="1">
            <a:off x="0" y="4285475"/>
            <a:ext cx="9144000" cy="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56" name="Google Shape;556;p10"/>
          <p:cNvGrpSpPr/>
          <p:nvPr/>
        </p:nvGrpSpPr>
        <p:grpSpPr>
          <a:xfrm flipH="1">
            <a:off x="7748964" y="-5"/>
            <a:ext cx="1395033" cy="605506"/>
            <a:chOff x="3468800" y="239525"/>
            <a:chExt cx="843175" cy="365975"/>
          </a:xfrm>
        </p:grpSpPr>
        <p:sp>
          <p:nvSpPr>
            <p:cNvPr id="557" name="Google Shape;557;p10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0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0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0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0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0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0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0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0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0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0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0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0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0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0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0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0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0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10"/>
          <p:cNvGrpSpPr/>
          <p:nvPr/>
        </p:nvGrpSpPr>
        <p:grpSpPr>
          <a:xfrm rot="5400000" flipH="1">
            <a:off x="8260778" y="3568991"/>
            <a:ext cx="1067170" cy="206374"/>
            <a:chOff x="5589725" y="3057300"/>
            <a:chExt cx="352900" cy="68250"/>
          </a:xfrm>
        </p:grpSpPr>
        <p:sp>
          <p:nvSpPr>
            <p:cNvPr id="576" name="Google Shape;576;p10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0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0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0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0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0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0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10"/>
          <p:cNvGrpSpPr/>
          <p:nvPr/>
        </p:nvGrpSpPr>
        <p:grpSpPr>
          <a:xfrm flipH="1">
            <a:off x="715103" y="164304"/>
            <a:ext cx="1067170" cy="206374"/>
            <a:chOff x="5589725" y="3057300"/>
            <a:chExt cx="352900" cy="68250"/>
          </a:xfrm>
        </p:grpSpPr>
        <p:sp>
          <p:nvSpPr>
            <p:cNvPr id="589" name="Google Shape;589;p10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10"/>
          <p:cNvGrpSpPr/>
          <p:nvPr/>
        </p:nvGrpSpPr>
        <p:grpSpPr>
          <a:xfrm rot="5400000" flipH="1">
            <a:off x="-394761" y="3285195"/>
            <a:ext cx="1395033" cy="605506"/>
            <a:chOff x="3468800" y="239525"/>
            <a:chExt cx="843175" cy="365975"/>
          </a:xfrm>
        </p:grpSpPr>
        <p:sp>
          <p:nvSpPr>
            <p:cNvPr id="602" name="Google Shape;602;p10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0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0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0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0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0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0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0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0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0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0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0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0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0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0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0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0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0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10"/>
          <p:cNvGrpSpPr/>
          <p:nvPr/>
        </p:nvGrpSpPr>
        <p:grpSpPr>
          <a:xfrm flipH="1">
            <a:off x="11" y="1"/>
            <a:ext cx="535010" cy="535010"/>
            <a:chOff x="5807050" y="884950"/>
            <a:chExt cx="343550" cy="343550"/>
          </a:xfrm>
        </p:grpSpPr>
        <p:sp>
          <p:nvSpPr>
            <p:cNvPr id="621" name="Google Shape;621;p10"/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0"/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0"/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0"/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0"/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0"/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0"/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6046800" y="1124725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0"/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1"/>
          <p:cNvSpPr/>
          <p:nvPr/>
        </p:nvSpPr>
        <p:spPr>
          <a:xfrm>
            <a:off x="0" y="4285475"/>
            <a:ext cx="9144000" cy="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32" name="Google Shape;632;p11"/>
          <p:cNvGrpSpPr/>
          <p:nvPr/>
        </p:nvGrpSpPr>
        <p:grpSpPr>
          <a:xfrm>
            <a:off x="3" y="-5"/>
            <a:ext cx="1395033" cy="605506"/>
            <a:chOff x="3468800" y="239525"/>
            <a:chExt cx="843175" cy="365975"/>
          </a:xfrm>
        </p:grpSpPr>
        <p:sp>
          <p:nvSpPr>
            <p:cNvPr id="633" name="Google Shape;633;p11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11"/>
          <p:cNvGrpSpPr/>
          <p:nvPr/>
        </p:nvGrpSpPr>
        <p:grpSpPr>
          <a:xfrm rot="-5400000">
            <a:off x="-183947" y="3568991"/>
            <a:ext cx="1067170" cy="206374"/>
            <a:chOff x="5589725" y="3057300"/>
            <a:chExt cx="352900" cy="68250"/>
          </a:xfrm>
        </p:grpSpPr>
        <p:sp>
          <p:nvSpPr>
            <p:cNvPr id="652" name="Google Shape;652;p11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1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1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1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1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1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1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1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1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1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1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1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11"/>
          <p:cNvGrpSpPr/>
          <p:nvPr/>
        </p:nvGrpSpPr>
        <p:grpSpPr>
          <a:xfrm>
            <a:off x="7361728" y="164304"/>
            <a:ext cx="1067170" cy="206374"/>
            <a:chOff x="5589725" y="3057300"/>
            <a:chExt cx="352900" cy="68250"/>
          </a:xfrm>
        </p:grpSpPr>
        <p:sp>
          <p:nvSpPr>
            <p:cNvPr id="665" name="Google Shape;665;p11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1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1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1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1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1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1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1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1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677;p11"/>
          <p:cNvGrpSpPr/>
          <p:nvPr/>
        </p:nvGrpSpPr>
        <p:grpSpPr>
          <a:xfrm rot="-5400000">
            <a:off x="8143728" y="3285195"/>
            <a:ext cx="1395033" cy="605506"/>
            <a:chOff x="3468800" y="239525"/>
            <a:chExt cx="843175" cy="365975"/>
          </a:xfrm>
        </p:grpSpPr>
        <p:sp>
          <p:nvSpPr>
            <p:cNvPr id="678" name="Google Shape;678;p11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1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1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1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1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1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1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1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1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1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1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1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1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1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1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1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1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1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11"/>
          <p:cNvGrpSpPr/>
          <p:nvPr/>
        </p:nvGrpSpPr>
        <p:grpSpPr>
          <a:xfrm>
            <a:off x="8608979" y="1"/>
            <a:ext cx="535010" cy="535010"/>
            <a:chOff x="5807050" y="884950"/>
            <a:chExt cx="343550" cy="343550"/>
          </a:xfrm>
        </p:grpSpPr>
        <p:sp>
          <p:nvSpPr>
            <p:cNvPr id="697" name="Google Shape;697;p11"/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1"/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1"/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1"/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1"/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1"/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1"/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1"/>
            <p:cNvSpPr/>
            <p:nvPr/>
          </p:nvSpPr>
          <p:spPr>
            <a:xfrm>
              <a:off x="6046800" y="1124725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1"/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07" name="Google Shape;707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0" name="Google Shape;1330;p23"/>
          <p:cNvGrpSpPr/>
          <p:nvPr/>
        </p:nvGrpSpPr>
        <p:grpSpPr>
          <a:xfrm rot="-5400000">
            <a:off x="-394772" y="394770"/>
            <a:ext cx="1395033" cy="605506"/>
            <a:chOff x="3468800" y="239525"/>
            <a:chExt cx="843175" cy="365975"/>
          </a:xfrm>
        </p:grpSpPr>
        <p:sp>
          <p:nvSpPr>
            <p:cNvPr id="1331" name="Google Shape;1331;p23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3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3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3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3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3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3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3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3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3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3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3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3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3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3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3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3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3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9" name="Google Shape;1349;p23"/>
          <p:cNvGrpSpPr/>
          <p:nvPr/>
        </p:nvGrpSpPr>
        <p:grpSpPr>
          <a:xfrm rot="-5400000">
            <a:off x="8143828" y="394770"/>
            <a:ext cx="1395033" cy="605506"/>
            <a:chOff x="3468800" y="239525"/>
            <a:chExt cx="843175" cy="365975"/>
          </a:xfrm>
        </p:grpSpPr>
        <p:sp>
          <p:nvSpPr>
            <p:cNvPr id="1350" name="Google Shape;1350;p23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3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3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3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3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3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3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3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3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3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3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3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3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3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3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3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3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3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8" name="Google Shape;1368;p23"/>
          <p:cNvGrpSpPr/>
          <p:nvPr/>
        </p:nvGrpSpPr>
        <p:grpSpPr>
          <a:xfrm>
            <a:off x="4038415" y="161441"/>
            <a:ext cx="1067170" cy="206374"/>
            <a:chOff x="5589725" y="3057300"/>
            <a:chExt cx="352900" cy="68250"/>
          </a:xfrm>
        </p:grpSpPr>
        <p:sp>
          <p:nvSpPr>
            <p:cNvPr id="1369" name="Google Shape;1369;p23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3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3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3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3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3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3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3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3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3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3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3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1" name="Google Shape;1381;p23"/>
          <p:cNvSpPr/>
          <p:nvPr/>
        </p:nvSpPr>
        <p:spPr>
          <a:xfrm>
            <a:off x="0" y="4285475"/>
            <a:ext cx="9144000" cy="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24"/>
          <p:cNvSpPr/>
          <p:nvPr/>
        </p:nvSpPr>
        <p:spPr>
          <a:xfrm>
            <a:off x="0" y="4826400"/>
            <a:ext cx="9144000" cy="31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384" name="Google Shape;1384;p24"/>
          <p:cNvGrpSpPr/>
          <p:nvPr/>
        </p:nvGrpSpPr>
        <p:grpSpPr>
          <a:xfrm>
            <a:off x="-380996" y="4375322"/>
            <a:ext cx="1072603" cy="466362"/>
            <a:chOff x="3468800" y="239525"/>
            <a:chExt cx="843175" cy="365975"/>
          </a:xfrm>
        </p:grpSpPr>
        <p:sp>
          <p:nvSpPr>
            <p:cNvPr id="1385" name="Google Shape;1385;p24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4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4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4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4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4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4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4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4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4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4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4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4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4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4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4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4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4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3" name="Google Shape;1403;p24"/>
          <p:cNvGrpSpPr/>
          <p:nvPr/>
        </p:nvGrpSpPr>
        <p:grpSpPr>
          <a:xfrm>
            <a:off x="8110474" y="165633"/>
            <a:ext cx="921351" cy="178180"/>
            <a:chOff x="5589725" y="3057300"/>
            <a:chExt cx="352900" cy="68250"/>
          </a:xfrm>
        </p:grpSpPr>
        <p:sp>
          <p:nvSpPr>
            <p:cNvPr id="1404" name="Google Shape;1404;p24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4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4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4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4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4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4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4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4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4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4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4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6" name="Google Shape;1416;p24"/>
          <p:cNvGrpSpPr/>
          <p:nvPr/>
        </p:nvGrpSpPr>
        <p:grpSpPr>
          <a:xfrm>
            <a:off x="8435545" y="4375322"/>
            <a:ext cx="1072603" cy="466362"/>
            <a:chOff x="3468800" y="239525"/>
            <a:chExt cx="843175" cy="365975"/>
          </a:xfrm>
        </p:grpSpPr>
        <p:sp>
          <p:nvSpPr>
            <p:cNvPr id="1417" name="Google Shape;1417;p24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4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4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4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4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4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4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4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4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4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4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4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4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4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4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4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4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4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5" name="Google Shape;1435;p24"/>
          <p:cNvGrpSpPr/>
          <p:nvPr/>
        </p:nvGrpSpPr>
        <p:grpSpPr>
          <a:xfrm>
            <a:off x="112174" y="165633"/>
            <a:ext cx="921351" cy="178180"/>
            <a:chOff x="5589725" y="3057300"/>
            <a:chExt cx="352900" cy="68250"/>
          </a:xfrm>
        </p:grpSpPr>
        <p:sp>
          <p:nvSpPr>
            <p:cNvPr id="1436" name="Google Shape;1436;p24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4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4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4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4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4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4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4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4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4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4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4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 Black"/>
              <a:buNone/>
              <a:defRPr sz="3000">
                <a:solidFill>
                  <a:schemeClr val="dk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69" r:id="rId8"/>
    <p:sldLayoutId id="214748367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28"/>
          <p:cNvSpPr txBox="1">
            <a:spLocks noGrp="1"/>
          </p:cNvSpPr>
          <p:nvPr>
            <p:ph type="ctrTitle"/>
          </p:nvPr>
        </p:nvSpPr>
        <p:spPr>
          <a:xfrm>
            <a:off x="3043609" y="2335822"/>
            <a:ext cx="3056782" cy="471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BOA TARDE!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B0701B7-2DA7-D57A-2407-21DFD9A83740}"/>
              </a:ext>
            </a:extLst>
          </p:cNvPr>
          <p:cNvSpPr/>
          <p:nvPr/>
        </p:nvSpPr>
        <p:spPr>
          <a:xfrm>
            <a:off x="0" y="0"/>
            <a:ext cx="1205345" cy="644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06240DA-35C2-1F91-029D-96F0C9657D15}"/>
              </a:ext>
            </a:extLst>
          </p:cNvPr>
          <p:cNvSpPr/>
          <p:nvPr/>
        </p:nvSpPr>
        <p:spPr>
          <a:xfrm>
            <a:off x="7620000" y="0"/>
            <a:ext cx="1524000" cy="644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3B68A27-D094-AFA7-E233-449568ECD26F}"/>
              </a:ext>
            </a:extLst>
          </p:cNvPr>
          <p:cNvSpPr/>
          <p:nvPr/>
        </p:nvSpPr>
        <p:spPr>
          <a:xfrm>
            <a:off x="152400" y="152400"/>
            <a:ext cx="1205345" cy="644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>
          <a:extLst>
            <a:ext uri="{FF2B5EF4-FFF2-40B4-BE49-F238E27FC236}">
              <a16:creationId xmlns:a16="http://schemas.microsoft.com/office/drawing/2014/main" id="{DB5D8703-6020-CEC0-D138-530154038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3752E78-03EF-939C-7F4C-11474030529B}"/>
              </a:ext>
            </a:extLst>
          </p:cNvPr>
          <p:cNvSpPr/>
          <p:nvPr/>
        </p:nvSpPr>
        <p:spPr>
          <a:xfrm>
            <a:off x="-20782" y="4218708"/>
            <a:ext cx="9164782" cy="9247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DAE432A-425C-012D-84C3-3ED7962E6BAB}"/>
              </a:ext>
            </a:extLst>
          </p:cNvPr>
          <p:cNvSpPr/>
          <p:nvPr/>
        </p:nvSpPr>
        <p:spPr>
          <a:xfrm>
            <a:off x="7730836" y="0"/>
            <a:ext cx="1413164" cy="644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8" name="Google Shape;1458;p28">
            <a:extLst>
              <a:ext uri="{FF2B5EF4-FFF2-40B4-BE49-F238E27FC236}">
                <a16:creationId xmlns:a16="http://schemas.microsoft.com/office/drawing/2014/main" id="{997CA159-0447-19EB-B1C2-C13942A022F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55072" y="482111"/>
            <a:ext cx="7952509" cy="11866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 IMPORTÂNCIA DE HERÓIS DO OLIMPO NA MINHA VIDA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63C0FAF-6662-7248-3E5E-4E40156DAF01}"/>
              </a:ext>
            </a:extLst>
          </p:cNvPr>
          <p:cNvSpPr/>
          <p:nvPr/>
        </p:nvSpPr>
        <p:spPr>
          <a:xfrm>
            <a:off x="0" y="0"/>
            <a:ext cx="1205345" cy="644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8C8B09A-733D-FA28-222C-1DA95C3AB6AA}"/>
              </a:ext>
            </a:extLst>
          </p:cNvPr>
          <p:cNvSpPr/>
          <p:nvPr/>
        </p:nvSpPr>
        <p:spPr>
          <a:xfrm>
            <a:off x="152400" y="152400"/>
            <a:ext cx="1205345" cy="644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Uma imagem contendo Interface gráfica do usuário">
            <a:extLst>
              <a:ext uri="{FF2B5EF4-FFF2-40B4-BE49-F238E27FC236}">
                <a16:creationId xmlns:a16="http://schemas.microsoft.com/office/drawing/2014/main" id="{636101FA-D8C4-BE80-B536-A5AC29D84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355" y="1668806"/>
            <a:ext cx="3267941" cy="245095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1902F16-B1DD-8B18-6ECF-3C9C196CD5D2}"/>
              </a:ext>
            </a:extLst>
          </p:cNvPr>
          <p:cNvSpPr txBox="1"/>
          <p:nvPr/>
        </p:nvSpPr>
        <p:spPr>
          <a:xfrm>
            <a:off x="2971489" y="4105906"/>
            <a:ext cx="7248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b="1" dirty="0">
                <a:latin typeface="Inter SemiBold" panose="02000503000000020004" pitchFamily="2" charset="0"/>
                <a:ea typeface="Inter SemiBold" panose="02000503000000020004" pitchFamily="2" charset="0"/>
              </a:rPr>
              <a:t>Rick </a:t>
            </a:r>
            <a:r>
              <a:rPr lang="pt-BR" sz="700" b="1" dirty="0" err="1">
                <a:latin typeface="Inter SemiBold" panose="02000503000000020004" pitchFamily="2" charset="0"/>
                <a:ea typeface="Inter SemiBold" panose="02000503000000020004" pitchFamily="2" charset="0"/>
              </a:rPr>
              <a:t>Riordan</a:t>
            </a:r>
            <a:endParaRPr lang="pt-BR" sz="700" b="1" dirty="0">
              <a:latin typeface="Inter SemiBold" panose="02000503000000020004" pitchFamily="2" charset="0"/>
              <a:ea typeface="Inter SemiBold" panose="02000503000000020004" pitchFamily="2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621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>
          <a:extLst>
            <a:ext uri="{FF2B5EF4-FFF2-40B4-BE49-F238E27FC236}">
              <a16:creationId xmlns:a16="http://schemas.microsoft.com/office/drawing/2014/main" id="{83C467A4-73E5-E96B-E797-B50E6B4FA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DB28923F-5458-1BCD-CF95-E01AE150B1BB}"/>
              </a:ext>
            </a:extLst>
          </p:cNvPr>
          <p:cNvSpPr/>
          <p:nvPr/>
        </p:nvSpPr>
        <p:spPr>
          <a:xfrm>
            <a:off x="0" y="4281054"/>
            <a:ext cx="9144000" cy="8624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1416643-CCCC-D927-F0CA-9EFAAB8B93DB}"/>
              </a:ext>
            </a:extLst>
          </p:cNvPr>
          <p:cNvSpPr/>
          <p:nvPr/>
        </p:nvSpPr>
        <p:spPr>
          <a:xfrm>
            <a:off x="0" y="0"/>
            <a:ext cx="1205345" cy="644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ED198F1-F0AD-C216-0114-E8125CE303A7}"/>
              </a:ext>
            </a:extLst>
          </p:cNvPr>
          <p:cNvSpPr/>
          <p:nvPr/>
        </p:nvSpPr>
        <p:spPr>
          <a:xfrm>
            <a:off x="7620000" y="0"/>
            <a:ext cx="1524000" cy="644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A72E9AF-1722-E524-CD18-82884C83688B}"/>
              </a:ext>
            </a:extLst>
          </p:cNvPr>
          <p:cNvSpPr/>
          <p:nvPr/>
        </p:nvSpPr>
        <p:spPr>
          <a:xfrm>
            <a:off x="152400" y="152400"/>
            <a:ext cx="1205345" cy="644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01882FD-0475-506E-980B-D48AAD484B8B}"/>
              </a:ext>
            </a:extLst>
          </p:cNvPr>
          <p:cNvSpPr/>
          <p:nvPr/>
        </p:nvSpPr>
        <p:spPr>
          <a:xfrm>
            <a:off x="304800" y="304800"/>
            <a:ext cx="1205345" cy="644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32047D8-CBF3-2507-27A0-B2AADCA8308D}"/>
              </a:ext>
            </a:extLst>
          </p:cNvPr>
          <p:cNvSpPr txBox="1"/>
          <p:nvPr/>
        </p:nvSpPr>
        <p:spPr>
          <a:xfrm>
            <a:off x="1978341" y="2047147"/>
            <a:ext cx="1808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2066B8"/>
                </a:solidFill>
                <a:latin typeface="Be Vietnam Pro Black" panose="020B0604020202020204" charset="0"/>
              </a:rPr>
              <a:t>E COM TUDO ISSO...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1C7C2DC-97DC-35EA-5E8D-D871E9D2F89F}"/>
              </a:ext>
            </a:extLst>
          </p:cNvPr>
          <p:cNvSpPr txBox="1"/>
          <p:nvPr/>
        </p:nvSpPr>
        <p:spPr>
          <a:xfrm>
            <a:off x="1978341" y="2340917"/>
            <a:ext cx="5004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2066B8"/>
                </a:solidFill>
                <a:latin typeface="Be Vietnam Pro Black" panose="020B0604020202020204" charset="0"/>
              </a:rPr>
              <a:t>SURGIU O PONTE LITERARIA!</a:t>
            </a:r>
          </a:p>
        </p:txBody>
      </p:sp>
    </p:spTree>
    <p:extLst>
      <p:ext uri="{BB962C8B-B14F-4D97-AF65-F5344CB8AC3E}">
        <p14:creationId xmlns:p14="http://schemas.microsoft.com/office/powerpoint/2010/main" val="2279279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>
          <a:extLst>
            <a:ext uri="{FF2B5EF4-FFF2-40B4-BE49-F238E27FC236}">
              <a16:creationId xmlns:a16="http://schemas.microsoft.com/office/drawing/2014/main" id="{35A2CB13-EF67-45C1-49B8-E2334836E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4E643E06-F14C-4F4E-13BB-C96ED6AB0A16}"/>
              </a:ext>
            </a:extLst>
          </p:cNvPr>
          <p:cNvSpPr/>
          <p:nvPr/>
        </p:nvSpPr>
        <p:spPr>
          <a:xfrm>
            <a:off x="0" y="4281054"/>
            <a:ext cx="9144000" cy="8624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FF87356-C988-B45E-9986-156344268645}"/>
              </a:ext>
            </a:extLst>
          </p:cNvPr>
          <p:cNvSpPr/>
          <p:nvPr/>
        </p:nvSpPr>
        <p:spPr>
          <a:xfrm>
            <a:off x="0" y="0"/>
            <a:ext cx="1205345" cy="644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87CE731-5056-181E-4F58-A543571B6920}"/>
              </a:ext>
            </a:extLst>
          </p:cNvPr>
          <p:cNvSpPr/>
          <p:nvPr/>
        </p:nvSpPr>
        <p:spPr>
          <a:xfrm>
            <a:off x="7620000" y="0"/>
            <a:ext cx="1524000" cy="644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5488998-EAC8-6CAC-63D7-C7ABCDBEBADC}"/>
              </a:ext>
            </a:extLst>
          </p:cNvPr>
          <p:cNvSpPr/>
          <p:nvPr/>
        </p:nvSpPr>
        <p:spPr>
          <a:xfrm>
            <a:off x="152400" y="152400"/>
            <a:ext cx="1205345" cy="644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7E5B6ED-AACB-FC9D-6B5C-38B7D62F3AD8}"/>
              </a:ext>
            </a:extLst>
          </p:cNvPr>
          <p:cNvSpPr/>
          <p:nvPr/>
        </p:nvSpPr>
        <p:spPr>
          <a:xfrm>
            <a:off x="304800" y="304800"/>
            <a:ext cx="1205345" cy="644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A4A6F0C-7438-6F7C-8065-A072C8C8CBED}"/>
              </a:ext>
            </a:extLst>
          </p:cNvPr>
          <p:cNvSpPr txBox="1"/>
          <p:nvPr/>
        </p:nvSpPr>
        <p:spPr>
          <a:xfrm>
            <a:off x="316840" y="658091"/>
            <a:ext cx="8191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solidFill>
                  <a:srgbClr val="2066B8"/>
                </a:solidFill>
                <a:latin typeface="Be Vietnam Pro Black" panose="020B0604020202020204" charset="0"/>
              </a:rPr>
              <a:t>OBJETIVO DE DESENVOLVIMENTO SUSTENTÁVEL</a:t>
            </a:r>
          </a:p>
          <a:p>
            <a:pPr algn="ctr"/>
            <a:r>
              <a:rPr lang="pt-BR" sz="2400" dirty="0">
                <a:solidFill>
                  <a:srgbClr val="2066B8"/>
                </a:solidFill>
                <a:latin typeface="Be Vietnam Pro Black" panose="020B0604020202020204" charset="0"/>
              </a:rPr>
              <a:t>DA</a:t>
            </a:r>
          </a:p>
          <a:p>
            <a:pPr algn="ctr"/>
            <a:r>
              <a:rPr lang="pt-BR" sz="2400" dirty="0">
                <a:solidFill>
                  <a:srgbClr val="2066B8"/>
                </a:solidFill>
                <a:latin typeface="Be Vietnam Pro Black" panose="020B0604020202020204" charset="0"/>
              </a:rPr>
              <a:t>ONU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8611DF5-1CAF-67D4-36C5-0EF20641F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9188" y="2204857"/>
            <a:ext cx="2028825" cy="2028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3928D9A-6873-3AA9-D251-DF019B6C1392}"/>
              </a:ext>
            </a:extLst>
          </p:cNvPr>
          <p:cNvSpPr txBox="1"/>
          <p:nvPr/>
        </p:nvSpPr>
        <p:spPr>
          <a:xfrm>
            <a:off x="3926116" y="2849937"/>
            <a:ext cx="45823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Assegurar a educação inclusiva e equitativa e de qualidade, e promover oportunidades de aprendizagem ao longo da vida para todas e todos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631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>
          <a:extLst>
            <a:ext uri="{FF2B5EF4-FFF2-40B4-BE49-F238E27FC236}">
              <a16:creationId xmlns:a16="http://schemas.microsoft.com/office/drawing/2014/main" id="{E51BA153-A47F-0357-EFFF-46C18D57F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1E3FFD9D-B984-8606-765E-D77042207019}"/>
              </a:ext>
            </a:extLst>
          </p:cNvPr>
          <p:cNvSpPr/>
          <p:nvPr/>
        </p:nvSpPr>
        <p:spPr>
          <a:xfrm>
            <a:off x="0" y="4281054"/>
            <a:ext cx="9144000" cy="8624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11394F7-4CA2-0F66-5D97-42685C760BF9}"/>
              </a:ext>
            </a:extLst>
          </p:cNvPr>
          <p:cNvSpPr/>
          <p:nvPr/>
        </p:nvSpPr>
        <p:spPr>
          <a:xfrm>
            <a:off x="0" y="0"/>
            <a:ext cx="1205345" cy="644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2787D25-D3AA-EF9E-973B-2B38A11FD23E}"/>
              </a:ext>
            </a:extLst>
          </p:cNvPr>
          <p:cNvSpPr/>
          <p:nvPr/>
        </p:nvSpPr>
        <p:spPr>
          <a:xfrm>
            <a:off x="7620000" y="0"/>
            <a:ext cx="1524000" cy="644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5B4EF63-46C8-0231-5CD2-BB30B84425C3}"/>
              </a:ext>
            </a:extLst>
          </p:cNvPr>
          <p:cNvSpPr/>
          <p:nvPr/>
        </p:nvSpPr>
        <p:spPr>
          <a:xfrm>
            <a:off x="152400" y="152400"/>
            <a:ext cx="1205345" cy="644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BE7E021-9EAB-9956-1F0D-5E28CB26D671}"/>
              </a:ext>
            </a:extLst>
          </p:cNvPr>
          <p:cNvSpPr/>
          <p:nvPr/>
        </p:nvSpPr>
        <p:spPr>
          <a:xfrm>
            <a:off x="304800" y="304800"/>
            <a:ext cx="1205345" cy="644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Google Shape;1458;p28">
            <a:extLst>
              <a:ext uri="{FF2B5EF4-FFF2-40B4-BE49-F238E27FC236}">
                <a16:creationId xmlns:a16="http://schemas.microsoft.com/office/drawing/2014/main" id="{E0BF4468-3DE0-FF0C-C9DB-1C9E7BFF89B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63179" y="1928179"/>
            <a:ext cx="5817641" cy="10689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 MINHA SUPERAÇÃO…</a:t>
            </a:r>
            <a:endParaRPr sz="32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98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>
          <a:extLst>
            <a:ext uri="{FF2B5EF4-FFF2-40B4-BE49-F238E27FC236}">
              <a16:creationId xmlns:a16="http://schemas.microsoft.com/office/drawing/2014/main" id="{FD2A1B4C-4471-8E89-E96D-0CA620529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9383E69-8C49-0DB7-1536-C2A6D055FE3E}"/>
              </a:ext>
            </a:extLst>
          </p:cNvPr>
          <p:cNvSpPr/>
          <p:nvPr/>
        </p:nvSpPr>
        <p:spPr>
          <a:xfrm>
            <a:off x="0" y="4281054"/>
            <a:ext cx="9144000" cy="8624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D8BD81A-891C-6FFD-7F6F-E5926DA0DA68}"/>
              </a:ext>
            </a:extLst>
          </p:cNvPr>
          <p:cNvSpPr/>
          <p:nvPr/>
        </p:nvSpPr>
        <p:spPr>
          <a:xfrm>
            <a:off x="0" y="0"/>
            <a:ext cx="1205345" cy="644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34370-3E58-EE07-F36A-7FAA95AE440F}"/>
              </a:ext>
            </a:extLst>
          </p:cNvPr>
          <p:cNvSpPr/>
          <p:nvPr/>
        </p:nvSpPr>
        <p:spPr>
          <a:xfrm>
            <a:off x="7620000" y="0"/>
            <a:ext cx="1524000" cy="644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60F2157-A840-AFB9-94C7-C49D7546106F}"/>
              </a:ext>
            </a:extLst>
          </p:cNvPr>
          <p:cNvSpPr/>
          <p:nvPr/>
        </p:nvSpPr>
        <p:spPr>
          <a:xfrm>
            <a:off x="152400" y="152400"/>
            <a:ext cx="1205345" cy="644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B1101A7-115B-9ABC-E613-7022C16E6814}"/>
              </a:ext>
            </a:extLst>
          </p:cNvPr>
          <p:cNvSpPr/>
          <p:nvPr/>
        </p:nvSpPr>
        <p:spPr>
          <a:xfrm>
            <a:off x="304800" y="304800"/>
            <a:ext cx="1205345" cy="644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Google Shape;1458;p28">
            <a:extLst>
              <a:ext uri="{FF2B5EF4-FFF2-40B4-BE49-F238E27FC236}">
                <a16:creationId xmlns:a16="http://schemas.microsoft.com/office/drawing/2014/main" id="{83FA1DF3-9A60-6D92-1A8A-C07F63062DB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80052" y="322118"/>
            <a:ext cx="5817641" cy="10689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AGRADECIMENTO!</a:t>
            </a:r>
            <a:endParaRPr sz="3200" dirty="0">
              <a:solidFill>
                <a:schemeClr val="lt1"/>
              </a:solidFill>
            </a:endParaRPr>
          </a:p>
        </p:txBody>
      </p:sp>
      <p:pic>
        <p:nvPicPr>
          <p:cNvPr id="7" name="Imagem 6" descr="Uma imagem contendo em pé, segurando, frente, homem&#10;&#10;Descrição gerada automaticamente">
            <a:extLst>
              <a:ext uri="{FF2B5EF4-FFF2-40B4-BE49-F238E27FC236}">
                <a16:creationId xmlns:a16="http://schemas.microsoft.com/office/drawing/2014/main" id="{FDF3D45F-C733-787E-4F42-6F9B7C2C7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928" y="1472910"/>
            <a:ext cx="2429525" cy="3239367"/>
          </a:xfrm>
          <a:prstGeom prst="rect">
            <a:avLst/>
          </a:prstGeom>
          <a:ln w="28575">
            <a:solidFill>
              <a:srgbClr val="2066B8"/>
            </a:solidFill>
          </a:ln>
        </p:spPr>
      </p:pic>
      <p:sp>
        <p:nvSpPr>
          <p:cNvPr id="8" name="Google Shape;1458;p28">
            <a:extLst>
              <a:ext uri="{FF2B5EF4-FFF2-40B4-BE49-F238E27FC236}">
                <a16:creationId xmlns:a16="http://schemas.microsoft.com/office/drawing/2014/main" id="{461A58E3-FB65-3DDD-8B52-D261A317F1D9}"/>
              </a:ext>
            </a:extLst>
          </p:cNvPr>
          <p:cNvSpPr txBox="1">
            <a:spLocks/>
          </p:cNvSpPr>
          <p:nvPr/>
        </p:nvSpPr>
        <p:spPr>
          <a:xfrm>
            <a:off x="0" y="1737278"/>
            <a:ext cx="5817641" cy="106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 Vietnam Pro Black"/>
              <a:buNone/>
              <a:defRPr sz="8500" b="0" i="0" u="none" strike="noStrike" cap="none">
                <a:solidFill>
                  <a:schemeClr val="dk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aleway"/>
              <a:buNone/>
              <a:defRPr sz="5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aleway"/>
              <a:buNone/>
              <a:defRPr sz="5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aleway"/>
              <a:buNone/>
              <a:defRPr sz="5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aleway"/>
              <a:buNone/>
              <a:defRPr sz="5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aleway"/>
              <a:buNone/>
              <a:defRPr sz="5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aleway"/>
              <a:buNone/>
              <a:defRPr sz="5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aleway"/>
              <a:buNone/>
              <a:defRPr sz="5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aleway"/>
              <a:buNone/>
              <a:defRPr sz="5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 sz="3200" dirty="0"/>
              <a:t>A minha amada mãe.</a:t>
            </a:r>
          </a:p>
          <a:p>
            <a:r>
              <a:rPr lang="pt-BR" sz="3200" dirty="0">
                <a:solidFill>
                  <a:srgbClr val="2066B8"/>
                </a:solidFill>
              </a:rPr>
              <a:t>Dona Maria!</a:t>
            </a:r>
          </a:p>
        </p:txBody>
      </p:sp>
    </p:spTree>
    <p:extLst>
      <p:ext uri="{BB962C8B-B14F-4D97-AF65-F5344CB8AC3E}">
        <p14:creationId xmlns:p14="http://schemas.microsoft.com/office/powerpoint/2010/main" val="391612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>
          <a:extLst>
            <a:ext uri="{FF2B5EF4-FFF2-40B4-BE49-F238E27FC236}">
              <a16:creationId xmlns:a16="http://schemas.microsoft.com/office/drawing/2014/main" id="{CA3CE1F3-569A-439A-1323-E0DC376A5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252D9A6C-8EB2-B4C7-3DBD-11DEE5B0A39F}"/>
              </a:ext>
            </a:extLst>
          </p:cNvPr>
          <p:cNvSpPr/>
          <p:nvPr/>
        </p:nvSpPr>
        <p:spPr>
          <a:xfrm>
            <a:off x="0" y="4281054"/>
            <a:ext cx="9144000" cy="8624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D553EC3-B229-9A84-84B5-AD5CF75253C5}"/>
              </a:ext>
            </a:extLst>
          </p:cNvPr>
          <p:cNvSpPr/>
          <p:nvPr/>
        </p:nvSpPr>
        <p:spPr>
          <a:xfrm>
            <a:off x="0" y="0"/>
            <a:ext cx="1205345" cy="644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057DC4-FCA4-01DF-AA69-570C85229760}"/>
              </a:ext>
            </a:extLst>
          </p:cNvPr>
          <p:cNvSpPr/>
          <p:nvPr/>
        </p:nvSpPr>
        <p:spPr>
          <a:xfrm>
            <a:off x="7620000" y="0"/>
            <a:ext cx="1524000" cy="644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82614C4-FA99-AA26-6ED3-76D4E0CADED7}"/>
              </a:ext>
            </a:extLst>
          </p:cNvPr>
          <p:cNvSpPr/>
          <p:nvPr/>
        </p:nvSpPr>
        <p:spPr>
          <a:xfrm>
            <a:off x="152400" y="152400"/>
            <a:ext cx="1205345" cy="644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22382BB-A91B-C6A3-6CA6-47829143E473}"/>
              </a:ext>
            </a:extLst>
          </p:cNvPr>
          <p:cNvSpPr/>
          <p:nvPr/>
        </p:nvSpPr>
        <p:spPr>
          <a:xfrm>
            <a:off x="304800" y="304800"/>
            <a:ext cx="1205345" cy="644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Google Shape;1458;p28">
            <a:extLst>
              <a:ext uri="{FF2B5EF4-FFF2-40B4-BE49-F238E27FC236}">
                <a16:creationId xmlns:a16="http://schemas.microsoft.com/office/drawing/2014/main" id="{18F1941E-06FE-1DCB-5DC7-54295F6AF74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63179" y="1928179"/>
            <a:ext cx="5817641" cy="10689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CONCLUSÃO</a:t>
            </a:r>
            <a:endParaRPr sz="32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700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>
          <a:extLst>
            <a:ext uri="{FF2B5EF4-FFF2-40B4-BE49-F238E27FC236}">
              <a16:creationId xmlns:a16="http://schemas.microsoft.com/office/drawing/2014/main" id="{543273AD-95A7-B5E5-6EBB-C3DE4F485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4C2F6189-1030-07CB-5132-7CA83CAD22D2}"/>
              </a:ext>
            </a:extLst>
          </p:cNvPr>
          <p:cNvSpPr/>
          <p:nvPr/>
        </p:nvSpPr>
        <p:spPr>
          <a:xfrm>
            <a:off x="0" y="4281054"/>
            <a:ext cx="9144000" cy="8624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A055DBE-9D45-30C0-7F9E-9744611A3FA9}"/>
              </a:ext>
            </a:extLst>
          </p:cNvPr>
          <p:cNvSpPr/>
          <p:nvPr/>
        </p:nvSpPr>
        <p:spPr>
          <a:xfrm>
            <a:off x="0" y="0"/>
            <a:ext cx="1205345" cy="644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C586B78-423B-F0CC-678B-1BC9B2A3579E}"/>
              </a:ext>
            </a:extLst>
          </p:cNvPr>
          <p:cNvSpPr/>
          <p:nvPr/>
        </p:nvSpPr>
        <p:spPr>
          <a:xfrm>
            <a:off x="7620000" y="0"/>
            <a:ext cx="1524000" cy="644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FEA06A-FAB6-4C31-9FC9-BEFB70761822}"/>
              </a:ext>
            </a:extLst>
          </p:cNvPr>
          <p:cNvSpPr/>
          <p:nvPr/>
        </p:nvSpPr>
        <p:spPr>
          <a:xfrm>
            <a:off x="152400" y="152400"/>
            <a:ext cx="1205345" cy="644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3E57995-49D5-64C4-3498-77743BC22E02}"/>
              </a:ext>
            </a:extLst>
          </p:cNvPr>
          <p:cNvSpPr/>
          <p:nvPr/>
        </p:nvSpPr>
        <p:spPr>
          <a:xfrm>
            <a:off x="304800" y="304800"/>
            <a:ext cx="1205345" cy="644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Homem ao lado de cortina&#10;&#10;Descrição gerada automaticamente com confiança média">
            <a:extLst>
              <a:ext uri="{FF2B5EF4-FFF2-40B4-BE49-F238E27FC236}">
                <a16:creationId xmlns:a16="http://schemas.microsoft.com/office/drawing/2014/main" id="{10CE725A-401D-C3D8-ADB7-C31306A04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803" y="1130877"/>
            <a:ext cx="7000393" cy="3150177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9" name="Google Shape;1458;p28">
            <a:extLst>
              <a:ext uri="{FF2B5EF4-FFF2-40B4-BE49-F238E27FC236}">
                <a16:creationId xmlns:a16="http://schemas.microsoft.com/office/drawing/2014/main" id="{B2B20C32-D615-FEAB-CCBB-286EA8ED44AB}"/>
              </a:ext>
            </a:extLst>
          </p:cNvPr>
          <p:cNvSpPr txBox="1">
            <a:spLocks/>
          </p:cNvSpPr>
          <p:nvPr/>
        </p:nvSpPr>
        <p:spPr>
          <a:xfrm>
            <a:off x="1718598" y="262170"/>
            <a:ext cx="5817641" cy="106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 Vietnam Pro Black"/>
              <a:buNone/>
              <a:defRPr sz="8500" b="0" i="0" u="none" strike="noStrike" cap="none">
                <a:solidFill>
                  <a:schemeClr val="dk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aleway"/>
              <a:buNone/>
              <a:defRPr sz="5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aleway"/>
              <a:buNone/>
              <a:defRPr sz="5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aleway"/>
              <a:buNone/>
              <a:defRPr sz="5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aleway"/>
              <a:buNone/>
              <a:defRPr sz="5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aleway"/>
              <a:buNone/>
              <a:defRPr sz="5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aleway"/>
              <a:buNone/>
              <a:defRPr sz="5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aleway"/>
              <a:buNone/>
              <a:defRPr sz="5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aleway"/>
              <a:buNone/>
              <a:defRPr sz="5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 sz="3200" dirty="0"/>
              <a:t>OBRIGADO!</a:t>
            </a:r>
            <a:endParaRPr lang="pt-BR" sz="32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860636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Conference Style Presentation by Slidesgo">
  <a:themeElements>
    <a:clrScheme name="Simple Light">
      <a:dk1>
        <a:srgbClr val="2066B8"/>
      </a:dk1>
      <a:lt1>
        <a:srgbClr val="000000"/>
      </a:lt1>
      <a:dk2>
        <a:srgbClr val="FFFFFF"/>
      </a:dk2>
      <a:lt2>
        <a:srgbClr val="11437E"/>
      </a:lt2>
      <a:accent1>
        <a:srgbClr val="4D8EE0"/>
      </a:accent1>
      <a:accent2>
        <a:srgbClr val="E2E2E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70</Words>
  <Application>Microsoft Office PowerPoint</Application>
  <PresentationFormat>Apresentação na tela (16:9)</PresentationFormat>
  <Paragraphs>15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Roboto</vt:lpstr>
      <vt:lpstr>Inter</vt:lpstr>
      <vt:lpstr>Be Vietnam Pro Black</vt:lpstr>
      <vt:lpstr>Arial</vt:lpstr>
      <vt:lpstr>Raleway</vt:lpstr>
      <vt:lpstr>Inter SemiBold</vt:lpstr>
      <vt:lpstr>Medical Conference Style Presentation by Slidesgo</vt:lpstr>
      <vt:lpstr>BOA TARDE!</vt:lpstr>
      <vt:lpstr>A IMPORTÂNCIA DE HERÓIS DO OLIMPO NA MINHA VIDA</vt:lpstr>
      <vt:lpstr>Apresentação do PowerPoint</vt:lpstr>
      <vt:lpstr>Apresentação do PowerPoint</vt:lpstr>
      <vt:lpstr>A MINHA SUPERAÇÃO…</vt:lpstr>
      <vt:lpstr>AGRADECIMENTO!</vt:lpstr>
      <vt:lpstr>CONCLUSÃO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Gabriel Silva</dc:creator>
  <cp:lastModifiedBy>Gabriel Silva</cp:lastModifiedBy>
  <cp:revision>1</cp:revision>
  <dcterms:modified xsi:type="dcterms:W3CDTF">2024-11-27T23:38:03Z</dcterms:modified>
</cp:coreProperties>
</file>