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0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7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0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94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9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6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1E28-B663-4311-BC1B-C98C59C9399D}" type="datetimeFigureOut">
              <a:rPr lang="pt-BR" smtClean="0"/>
              <a:t>03/01/2020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78C2-369C-47AB-A558-2F8731A12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1" y="559585"/>
            <a:ext cx="1778174" cy="177817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11725" y="652097"/>
            <a:ext cx="2526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dirty="0" smtClean="0">
                <a:solidFill>
                  <a:schemeClr val="bg1">
                    <a:lumMod val="50000"/>
                  </a:schemeClr>
                </a:solidFill>
              </a:rPr>
              <a:t>box</a:t>
            </a:r>
            <a:endParaRPr lang="pt-BR" sz="1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55726" y="652097"/>
            <a:ext cx="2714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b="1" dirty="0" err="1" smtClean="0"/>
              <a:t>crm</a:t>
            </a:r>
            <a:endParaRPr lang="pt-BR" sz="12000" b="1" dirty="0"/>
          </a:p>
        </p:txBody>
      </p:sp>
    </p:spTree>
    <p:extLst>
      <p:ext uri="{BB962C8B-B14F-4D97-AF65-F5344CB8AC3E}">
        <p14:creationId xmlns:p14="http://schemas.microsoft.com/office/powerpoint/2010/main" val="3644337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Altair Gonçalves</dc:creator>
  <cp:lastModifiedBy>Altair Gonçalves</cp:lastModifiedBy>
  <cp:revision>2</cp:revision>
  <dcterms:created xsi:type="dcterms:W3CDTF">2020-01-03T17:11:36Z</dcterms:created>
  <dcterms:modified xsi:type="dcterms:W3CDTF">2020-01-03T17:21:11Z</dcterms:modified>
</cp:coreProperties>
</file>