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1021-58ED-4D4A-95A0-39CB93DD1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D895-CF99-460C-8873-868381A7F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F88F-5BED-4560-98A8-99A1F33C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8A60-99F5-4F34-A011-B03C9CAC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91D4-EE2D-4F0A-A668-DA4731CF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0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633-13E5-4F74-9F7A-398748EC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4D01E-0276-4756-890E-D4FD2D056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DF3E-B533-477C-A7F3-71D7FF50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45E1-CF10-413D-87B0-F052BDD3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0748-141E-44E3-A549-4EB5704A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E21D9-1D5D-452C-8B1C-72D9028EA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F137-F06B-47B9-BEA1-130DEDB9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E775-6E2A-4292-9E3E-4554882F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BC12-CF6B-4E07-B5F8-94A93A90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3847-013B-41DD-8EC6-31B15FF3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AAEB-B755-4575-9B84-EAAF3ED1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0F61-D603-4529-94AB-33AE0849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B81F-25AC-4415-BD6B-694252E8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8D8D-C1D6-46E0-97B7-6C5778A8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418F-13E4-4C8A-9696-18B4BEED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98F4-6D04-46DD-9585-EFC8115D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375E9-0D08-4991-A603-27DCF5B27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3C38-26C9-4E31-8D7B-A4668C6F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C2D0-ACE4-4BE9-A3A3-362147E6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160F-CD89-41A6-8657-49B8841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6198-90C1-4948-9B6E-0D21314A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9E0D-1113-4548-92C3-3E18B2AD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2D999-D2C3-4A9F-8D30-2E8BCD44D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8A95-0AB5-470C-9DD9-E2305F36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FC5C-D305-424C-B4E3-B930C1D8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5CFA-0B1D-4798-B6D7-FECCEC2D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7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2534-B311-426E-B56A-1F45CAB7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4FA6C-37FF-4779-BC3B-E5782E69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41096-382A-4AA2-BE9D-5D568E63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2DC90-4E11-485D-BE57-2C8C7BEAC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38BFA-BFD1-47BA-927D-BC54EEC1E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09F9A-7E4D-4980-B7E9-F265E0A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94181-D644-4A94-9713-B4C8A9F1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F8620-2854-4AA4-946C-C28344A7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944-81B2-435A-A2E3-6685127C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DC97-F4CD-413E-A6A8-DA768078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2132-3891-48A7-88D0-CBA3CD77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EE9A-018A-4914-9EBD-711DFD5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6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04A85-BD4C-42D1-A1AE-586DFC31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409DF-DAAF-4F94-8FF0-4C1F3BF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9026A-9CF7-49EA-977B-AA522C4F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910A-77D1-42BA-876B-F14D7CBA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63B8-5A16-497F-80FB-F6E8D258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D8431-0721-454C-A74D-3C16C8220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F907-E7B3-4E12-B52A-3B49B65D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D5252-A5CF-4BE0-96B0-4D6CAF12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E9547-099B-4E67-ADAD-7AD26947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8935-606A-4476-B77B-BBCAF7ED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F99B-7E45-4E43-9C52-29951EE09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5C043-6B3A-47A2-B3BB-3BE0CCB87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1383-3085-420D-94FE-E02FFA7B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1FC8D-1D82-4F89-9D9B-B847AE7C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D464-F264-4A37-819C-D79B8DDB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377BA-25E4-48EE-B5C4-CC84A209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D3DC-E857-43FD-B4CA-F6A2C4CC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CF06-1A8F-41BE-B0A3-03E6574E8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76B7-816C-4550-8443-2B0151D0098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DA85-82E8-47FF-BA42-E66B698BD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304A-6D50-4DA6-8626-2916960E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367-972F-4A03-B781-9B9F2771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B0C1-5EDD-49D9-B719-970296335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217"/>
            <a:ext cx="9144000" cy="2387600"/>
          </a:xfrm>
        </p:spPr>
        <p:txBody>
          <a:bodyPr/>
          <a:lstStyle/>
          <a:p>
            <a:r>
              <a:rPr lang="pt-BR" dirty="0"/>
              <a:t>Este é 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5B35-5868-41BD-9BBA-9C1E3CD7B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Kickoff</a:t>
            </a:r>
            <a:r>
              <a:rPr lang="pt-B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</dc:title>
  <dc:creator>Logon Aluno</dc:creator>
  <cp:lastModifiedBy>Logon Aluno</cp:lastModifiedBy>
  <cp:revision>1</cp:revision>
  <dcterms:created xsi:type="dcterms:W3CDTF">2024-03-26T23:04:00Z</dcterms:created>
  <dcterms:modified xsi:type="dcterms:W3CDTF">2024-03-26T23:04:21Z</dcterms:modified>
</cp:coreProperties>
</file>