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5"/>
  </p:notesMasterIdLst>
  <p:handoutMasterIdLst>
    <p:handoutMasterId r:id="rId6"/>
  </p:handoutMasterIdLst>
  <p:sldIdLst>
    <p:sldId id="262" r:id="rId2"/>
    <p:sldId id="263" r:id="rId3"/>
    <p:sldId id="261" r:id="rId4"/>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76A59"/>
    <a:srgbClr val="94BEC4"/>
    <a:srgbClr val="595959"/>
    <a:srgbClr val="DA6950"/>
    <a:srgbClr val="394151"/>
    <a:srgbClr val="F2F2F2"/>
    <a:srgbClr val="F1E9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8" autoAdjust="0"/>
    <p:restoredTop sz="83564"/>
  </p:normalViewPr>
  <p:slideViewPr>
    <p:cSldViewPr snapToGrid="0" snapToObjects="1">
      <p:cViewPr varScale="1">
        <p:scale>
          <a:sx n="103" d="100"/>
          <a:sy n="103" d="100"/>
        </p:scale>
        <p:origin x="114" y="192"/>
      </p:cViewPr>
      <p:guideLst>
        <p:guide orient="horz" pos="2160"/>
        <p:guide pos="3840"/>
      </p:guideLst>
    </p:cSldViewPr>
  </p:slideViewPr>
  <p:outlineViewPr>
    <p:cViewPr>
      <p:scale>
        <a:sx n="33" d="100"/>
        <a:sy n="33" d="100"/>
      </p:scale>
      <p:origin x="0" y="-10004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2512" y="192"/>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ABA47429-F6A9-3E4B-99D7-25FAEE87E3E4}" type="datetimeFigureOut">
              <a:rPr lang="en-US"/>
              <a:t>6/20/2018</a:t>
            </a:fld>
            <a:endParaRPr lang="en-US" dirty="0"/>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350A5A06-779C-144C-94BC-B12898D866D4}" type="slidenum">
              <a:rPr lang="en-US"/>
              <a:t>‹#›</a:t>
            </a:fld>
            <a:endParaRPr lang="en-US" dirty="0"/>
          </a:p>
        </p:txBody>
      </p:sp>
    </p:spTree>
    <p:extLst>
      <p:ext uri="{BB962C8B-B14F-4D97-AF65-F5344CB8AC3E}">
        <p14:creationId xmlns:p14="http://schemas.microsoft.com/office/powerpoint/2010/main" val="19507111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B1D6E326-3198-0F4E-AE23-C47EE76932CB}" type="datetimeFigureOut">
              <a:rPr lang="en-US"/>
              <a:t>6/20/2018</a:t>
            </a:fld>
            <a:endParaRPr lang="en-US"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76918561-1AED-5C4F-86D7-8DF1A5142402}" type="slidenum">
              <a:rPr lang="en-US"/>
              <a:t>‹#›</a:t>
            </a:fld>
            <a:endParaRPr lang="en-US" dirty="0"/>
          </a:p>
        </p:txBody>
      </p:sp>
    </p:spTree>
    <p:extLst>
      <p:ext uri="{BB962C8B-B14F-4D97-AF65-F5344CB8AC3E}">
        <p14:creationId xmlns:p14="http://schemas.microsoft.com/office/powerpoint/2010/main" val="99910353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rontpage-1">
    <p:spTree>
      <p:nvGrpSpPr>
        <p:cNvPr id="1" name=""/>
        <p:cNvGrpSpPr/>
        <p:nvPr/>
      </p:nvGrpSpPr>
      <p:grpSpPr>
        <a:xfrm>
          <a:off x="0" y="0"/>
          <a:ext cx="0" cy="0"/>
          <a:chOff x="0" y="0"/>
          <a:chExt cx="0" cy="0"/>
        </a:xfrm>
      </p:grpSpPr>
      <p:sp>
        <p:nvSpPr>
          <p:cNvPr id="13" name="Picture Placeholder 12"/>
          <p:cNvSpPr>
            <a:spLocks noGrp="1"/>
          </p:cNvSpPr>
          <p:nvPr>
            <p:ph type="pic" sz="quarter" idx="10" hasCustomPrompt="1"/>
          </p:nvPr>
        </p:nvSpPr>
        <p:spPr>
          <a:xfrm>
            <a:off x="193519" y="1705896"/>
            <a:ext cx="11804962" cy="4948904"/>
          </a:xfrm>
          <a:prstGeom prst="rect">
            <a:avLst/>
          </a:prstGeom>
        </p:spPr>
        <p:txBody>
          <a:bodyPr/>
          <a:lstStyle/>
          <a:p>
            <a:r>
              <a:rPr lang="en-US"/>
              <a:t>Frontpage Picture</a:t>
            </a:r>
          </a:p>
        </p:txBody>
      </p:sp>
      <p:pic>
        <p:nvPicPr>
          <p:cNvPr id="11" name="Picture 10"/>
          <p:cNvPicPr>
            <a:picLocks noChangeAspect="1"/>
          </p:cNvPicPr>
          <p:nvPr/>
        </p:nvPicPr>
        <p:blipFill>
          <a:blip r:embed="rId2" cstate="email">
            <a:alphaModFix amt="50000"/>
            <a:extLst>
              <a:ext uri="{28A0092B-C50C-407E-A947-70E740481C1C}">
                <a14:useLocalDpi xmlns:a14="http://schemas.microsoft.com/office/drawing/2010/main"/>
              </a:ext>
            </a:extLst>
          </a:blip>
          <a:stretch>
            <a:fillRect/>
          </a:stretch>
        </p:blipFill>
        <p:spPr>
          <a:xfrm>
            <a:off x="5417169" y="598754"/>
            <a:ext cx="1452362" cy="127400"/>
          </a:xfrm>
          <a:prstGeom prst="rect">
            <a:avLst/>
          </a:prstGeom>
        </p:spPr>
      </p:pic>
      <p:sp>
        <p:nvSpPr>
          <p:cNvPr id="19" name="Text Placeholder 18"/>
          <p:cNvSpPr>
            <a:spLocks noGrp="1"/>
          </p:cNvSpPr>
          <p:nvPr>
            <p:ph type="body" sz="quarter" idx="13" hasCustomPrompt="1"/>
          </p:nvPr>
        </p:nvSpPr>
        <p:spPr>
          <a:xfrm>
            <a:off x="247855" y="878553"/>
            <a:ext cx="11702500" cy="581537"/>
          </a:xfrm>
          <a:prstGeom prst="rect">
            <a:avLst/>
          </a:prstGeom>
        </p:spPr>
        <p:txBody>
          <a:bodyPr>
            <a:normAutofit/>
          </a:bodyPr>
          <a:lstStyle>
            <a:lvl1pPr marL="0" indent="0" algn="ctr">
              <a:buNone/>
              <a:defRPr sz="2400" b="1" i="0" cap="all" spc="300" baseline="0">
                <a:solidFill>
                  <a:schemeClr val="tx1">
                    <a:lumMod val="85000"/>
                    <a:lumOff val="15000"/>
                  </a:schemeClr>
                </a:solidFill>
                <a:latin typeface="Arial" charset="0"/>
                <a:ea typeface="Arial" charset="0"/>
                <a:cs typeface="Arial" charset="0"/>
              </a:defRPr>
            </a:lvl1pPr>
          </a:lstStyle>
          <a:p>
            <a:pPr lvl="0"/>
            <a:r>
              <a:rPr lang="en-US"/>
              <a:t>PRESENTATION HEADLINEte</a:t>
            </a:r>
          </a:p>
        </p:txBody>
      </p:sp>
    </p:spTree>
    <p:extLst>
      <p:ext uri="{BB962C8B-B14F-4D97-AF65-F5344CB8AC3E}">
        <p14:creationId xmlns:p14="http://schemas.microsoft.com/office/powerpoint/2010/main" val="95108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mpty Slide 2">
    <p:bg>
      <p:bgPr>
        <a:solidFill>
          <a:schemeClr val="bg1"/>
        </a:soli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19" name="Straight Connector 18"/>
          <p:cNvCxnSpPr/>
          <p:nvPr/>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8"/>
          <p:cNvSpPr>
            <a:spLocks noGrp="1"/>
          </p:cNvSpPr>
          <p:nvPr>
            <p:ph type="body" sz="quarter" idx="19" hasCustomPrompt="1"/>
          </p:nvPr>
        </p:nvSpPr>
        <p:spPr>
          <a:xfrm>
            <a:off x="0" y="649799"/>
            <a:ext cx="12192000" cy="932168"/>
          </a:xfrm>
          <a:prstGeom prst="rect">
            <a:avLst/>
          </a:prstGeom>
        </p:spPr>
        <p:txBody>
          <a:bodyPr/>
          <a:lstStyle>
            <a:lvl1pPr marL="0" indent="0" algn="ctr">
              <a:buNone/>
              <a:defRPr sz="2600" b="1" cap="all" spc="300" baseline="0">
                <a:solidFill>
                  <a:schemeClr val="tx1">
                    <a:lumMod val="85000"/>
                    <a:lumOff val="15000"/>
                  </a:schemeClr>
                </a:solidFill>
                <a:latin typeface="Arial" charset="0"/>
                <a:ea typeface="Arial" charset="0"/>
                <a:cs typeface="Arial" charset="0"/>
              </a:defRPr>
            </a:lvl1pPr>
          </a:lstStyle>
          <a:p>
            <a:pPr lvl="0"/>
            <a:r>
              <a:rPr lang="da-DK" err="1"/>
              <a:t>Headline goes here</a:t>
            </a:r>
            <a:endParaRPr lang="en-US"/>
          </a:p>
        </p:txBody>
      </p:sp>
      <p:sp>
        <p:nvSpPr>
          <p:cNvPr id="10"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a:p>
        </p:txBody>
      </p:sp>
      <p:sp>
        <p:nvSpPr>
          <p:cNvPr id="12" name="Footer Placeholder 4"/>
          <p:cNvSpPr>
            <a:spLocks noGrp="1"/>
          </p:cNvSpPr>
          <p:nvPr>
            <p:ph type="ftr" sz="quarter" idx="21"/>
          </p:nvPr>
        </p:nvSpPr>
        <p:spPr>
          <a:xfrm>
            <a:off x="4038600" y="6368382"/>
            <a:ext cx="4114800" cy="365125"/>
          </a:xfrm>
        </p:spPr>
        <p:txBody>
          <a:bodyPr/>
          <a:lstStyle/>
          <a:p>
            <a:r>
              <a:rPr lang="en-US" cap="all" spc="300">
                <a:ea typeface="Arial" charset="0"/>
                <a:cs typeface="Arial" charset="0"/>
              </a:rPr>
              <a:t>Changes in Acoustic &amp; Research, January 17</a:t>
            </a:r>
            <a:endParaRPr lang="en-US" spc="300"/>
          </a:p>
        </p:txBody>
      </p:sp>
    </p:spTree>
    <p:extLst>
      <p:ext uri="{BB962C8B-B14F-4D97-AF65-F5344CB8AC3E}">
        <p14:creationId xmlns:p14="http://schemas.microsoft.com/office/powerpoint/2010/main" val="137474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kst.Picture-1">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193519" y="203200"/>
            <a:ext cx="5437187" cy="2039807"/>
          </a:xfrm>
          <a:prstGeom prst="rect">
            <a:avLst/>
          </a:prstGeom>
        </p:spPr>
        <p:txBody>
          <a:bodyPr/>
          <a:lstStyle/>
          <a:p>
            <a:r>
              <a:rPr lang="en-US"/>
              <a:t>Picture 1 </a:t>
            </a:r>
          </a:p>
        </p:txBody>
      </p:sp>
      <p:sp>
        <p:nvSpPr>
          <p:cNvPr id="9" name="Picture Placeholder 8"/>
          <p:cNvSpPr>
            <a:spLocks noGrp="1"/>
          </p:cNvSpPr>
          <p:nvPr>
            <p:ph type="pic" sz="quarter" idx="11" hasCustomPrompt="1"/>
          </p:nvPr>
        </p:nvSpPr>
        <p:spPr>
          <a:xfrm>
            <a:off x="218919" y="2446697"/>
            <a:ext cx="2611515" cy="3645426"/>
          </a:xfrm>
          <a:prstGeom prst="rect">
            <a:avLst/>
          </a:prstGeom>
        </p:spPr>
        <p:txBody>
          <a:bodyPr/>
          <a:lstStyle/>
          <a:p>
            <a:r>
              <a:rPr lang="en-US"/>
              <a:t>Picture 2 </a:t>
            </a:r>
          </a:p>
        </p:txBody>
      </p:sp>
      <p:sp>
        <p:nvSpPr>
          <p:cNvPr id="13" name="Picture Placeholder 12"/>
          <p:cNvSpPr>
            <a:spLocks noGrp="1"/>
          </p:cNvSpPr>
          <p:nvPr>
            <p:ph type="pic" sz="quarter" idx="12" hasCustomPrompt="1"/>
          </p:nvPr>
        </p:nvSpPr>
        <p:spPr>
          <a:xfrm>
            <a:off x="3023952" y="2446697"/>
            <a:ext cx="2606753" cy="3645426"/>
          </a:xfrm>
          <a:prstGeom prst="rect">
            <a:avLst/>
          </a:prstGeom>
        </p:spPr>
        <p:txBody>
          <a:bodyPr/>
          <a:lstStyle/>
          <a:p>
            <a:r>
              <a:rPr lang="en-US"/>
              <a:t>Picture 3 </a:t>
            </a:r>
          </a:p>
        </p:txBody>
      </p:sp>
      <p:sp>
        <p:nvSpPr>
          <p:cNvPr id="34" name="Text Placeholder 33"/>
          <p:cNvSpPr>
            <a:spLocks noGrp="1"/>
          </p:cNvSpPr>
          <p:nvPr>
            <p:ph type="body" sz="quarter" idx="13" hasCustomPrompt="1"/>
          </p:nvPr>
        </p:nvSpPr>
        <p:spPr>
          <a:xfrm>
            <a:off x="5962478" y="1147313"/>
            <a:ext cx="5822950" cy="866277"/>
          </a:xfrm>
          <a:prstGeom prst="rect">
            <a:avLst/>
          </a:prstGeom>
        </p:spPr>
        <p:txBody>
          <a:bodyPr/>
          <a:lstStyle>
            <a:lvl1pPr marL="0" indent="0" algn="ctr">
              <a:buNone/>
              <a:defRPr sz="2600" b="1" cap="all" baseline="0">
                <a:latin typeface="Arial" charset="0"/>
                <a:ea typeface="Arial" charset="0"/>
                <a:cs typeface="Arial" charset="0"/>
              </a:defRPr>
            </a:lvl1pPr>
          </a:lstStyle>
          <a:p>
            <a:pPr lvl="0"/>
            <a:r>
              <a:rPr lang="en-US"/>
              <a:t>LOREM IPSUM </a:t>
            </a:r>
            <a:br>
              <a:rPr lang="en-US"/>
            </a:br>
            <a:r>
              <a:rPr lang="en-US"/>
              <a:t>DOLLOR SIT AMET</a:t>
            </a:r>
          </a:p>
        </p:txBody>
      </p:sp>
      <p:sp>
        <p:nvSpPr>
          <p:cNvPr id="36" name="Text Placeholder 35"/>
          <p:cNvSpPr>
            <a:spLocks noGrp="1"/>
          </p:cNvSpPr>
          <p:nvPr>
            <p:ph type="body" sz="quarter" idx="14" hasCustomPrompt="1"/>
          </p:nvPr>
        </p:nvSpPr>
        <p:spPr>
          <a:xfrm>
            <a:off x="6324876" y="2284377"/>
            <a:ext cx="5098498" cy="3374576"/>
          </a:xfrm>
          <a:prstGeom prst="rect">
            <a:avLst/>
          </a:prstGeom>
        </p:spPr>
        <p:txBody>
          <a:bodyPr/>
          <a:lstStyle>
            <a:lvl1pPr marL="0" indent="0" algn="ctr">
              <a:lnSpc>
                <a:spcPct val="150000"/>
              </a:lnSpc>
              <a:buFont typeface="+mj-lt"/>
              <a:buNone/>
              <a:defRPr sz="1400" baseline="0">
                <a:solidFill>
                  <a:schemeClr val="tx1">
                    <a:lumMod val="85000"/>
                    <a:lumOff val="15000"/>
                  </a:schemeClr>
                </a:solidFill>
                <a:latin typeface="Baskerville" charset="0"/>
                <a:ea typeface="Baskerville" charset="0"/>
                <a:cs typeface="Baskerville" charset="0"/>
              </a:defRPr>
            </a:lvl1pPr>
          </a:lstStyle>
          <a:p>
            <a:pPr lvl="0"/>
            <a:r>
              <a:rPr lang="en-US"/>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14" name="Straight Connector 13"/>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5"/>
          </p:nvPr>
        </p:nvSpPr>
        <p:spPr/>
        <p:txBody>
          <a:bodyPr/>
          <a:lstStyle/>
          <a:p>
            <a:r>
              <a:rPr lang="en-US" cap="all" spc="300">
                <a:ea typeface="Arial" charset="0"/>
                <a:cs typeface="Arial" charset="0"/>
              </a:rPr>
              <a:t>Changes in Acoustic &amp; Research, January 17</a:t>
            </a:r>
            <a:endParaRPr lang="en-US" spc="300"/>
          </a:p>
        </p:txBody>
      </p:sp>
      <p:sp>
        <p:nvSpPr>
          <p:cNvPr id="17"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a:p>
        </p:txBody>
      </p:sp>
    </p:spTree>
    <p:extLst>
      <p:ext uri="{BB962C8B-B14F-4D97-AF65-F5344CB8AC3E}">
        <p14:creationId xmlns:p14="http://schemas.microsoft.com/office/powerpoint/2010/main" val="8471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Picture-1 Continue">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6551072" y="203200"/>
            <a:ext cx="5437187" cy="5865649"/>
          </a:xfrm>
          <a:prstGeom prst="rect">
            <a:avLst/>
          </a:prstGeom>
        </p:spPr>
        <p:txBody>
          <a:bodyPr/>
          <a:lstStyle>
            <a:lvl1pPr marL="0" indent="0" algn="ctr">
              <a:buNone/>
              <a:defRPr sz="1400" b="1">
                <a:latin typeface="Arial" charset="0"/>
                <a:ea typeface="Arial" charset="0"/>
                <a:cs typeface="Arial" charset="0"/>
              </a:defRPr>
            </a:lvl1pPr>
          </a:lstStyle>
          <a:p>
            <a:r>
              <a:rPr lang="en-US"/>
              <a:t>PICTURE 2 </a:t>
            </a:r>
          </a:p>
        </p:txBody>
      </p:sp>
      <p:sp>
        <p:nvSpPr>
          <p:cNvPr id="36" name="Text Placeholder 35"/>
          <p:cNvSpPr>
            <a:spLocks noGrp="1"/>
          </p:cNvSpPr>
          <p:nvPr>
            <p:ph type="body" sz="quarter" idx="14" hasCustomPrompt="1"/>
          </p:nvPr>
        </p:nvSpPr>
        <p:spPr>
          <a:xfrm>
            <a:off x="496506" y="2255589"/>
            <a:ext cx="5294630" cy="2833246"/>
          </a:xfrm>
          <a:prstGeom prst="rect">
            <a:avLst/>
          </a:prstGeom>
        </p:spPr>
        <p:txBody>
          <a:bodyPr/>
          <a:lstStyle>
            <a:lvl1pPr marL="0" indent="0" algn="ctr">
              <a:lnSpc>
                <a:spcPct val="150000"/>
              </a:lnSpc>
              <a:buFont typeface="+mj-lt"/>
              <a:buNone/>
              <a:defRPr sz="1400" baseline="0">
                <a:solidFill>
                  <a:schemeClr val="tx1">
                    <a:lumMod val="75000"/>
                    <a:lumOff val="25000"/>
                  </a:schemeClr>
                </a:solidFill>
                <a:latin typeface="Baskerville" charset="0"/>
                <a:ea typeface="Baskerville" charset="0"/>
                <a:cs typeface="Baskerville" charset="0"/>
              </a:defRPr>
            </a:lvl1pPr>
          </a:lstStyle>
          <a:p>
            <a:pPr lvl="0"/>
            <a:r>
              <a:rPr lang="en-US"/>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14" name="Straight Connector 13"/>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5"/>
          </p:nvPr>
        </p:nvSpPr>
        <p:spPr/>
        <p:txBody>
          <a:bodyPr/>
          <a:lstStyle/>
          <a:p>
            <a:r>
              <a:rPr lang="en-US" cap="all" spc="300">
                <a:ea typeface="Arial" charset="0"/>
                <a:cs typeface="Arial" charset="0"/>
              </a:rPr>
              <a:t>Changes in Acoustic &amp; Research, January 17</a:t>
            </a:r>
            <a:endParaRPr lang="en-US" spc="300"/>
          </a:p>
        </p:txBody>
      </p:sp>
      <p:sp>
        <p:nvSpPr>
          <p:cNvPr id="11"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a:p>
        </p:txBody>
      </p:sp>
    </p:spTree>
    <p:extLst>
      <p:ext uri="{BB962C8B-B14F-4D97-AF65-F5344CB8AC3E}">
        <p14:creationId xmlns:p14="http://schemas.microsoft.com/office/powerpoint/2010/main" val="642394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slide 1 ">
    <p:bg>
      <p:bgPr>
        <a:solidFill>
          <a:srgbClr val="F1E9D4"/>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1" hasCustomPrompt="1"/>
          </p:nvPr>
        </p:nvSpPr>
        <p:spPr>
          <a:xfrm>
            <a:off x="406400" y="2762250"/>
            <a:ext cx="4736981" cy="712788"/>
          </a:xfrm>
          <a:prstGeom prst="rect">
            <a:avLst/>
          </a:prstGeom>
        </p:spPr>
        <p:txBody>
          <a:bodyPr/>
          <a:lstStyle>
            <a:lvl1pPr marL="0" indent="0">
              <a:lnSpc>
                <a:spcPct val="150000"/>
              </a:lnSpc>
              <a:buNone/>
              <a:defRPr sz="1400" spc="0" baseline="0">
                <a:solidFill>
                  <a:schemeClr val="tx1">
                    <a:lumMod val="85000"/>
                    <a:lumOff val="15000"/>
                  </a:schemeClr>
                </a:solidFill>
                <a:latin typeface="Baskerville" charset="0"/>
                <a:ea typeface="Baskerville" charset="0"/>
                <a:cs typeface="Baskerville" charset="0"/>
              </a:defRPr>
            </a:lvl1pPr>
          </a:lstStyle>
          <a:p>
            <a:pPr lvl="0"/>
            <a:r>
              <a:rPr lang="en-US"/>
              <a:t>Lorem ipsum dolor sit amet, consectetur adipiscing elit, sed do eiusmod tempor incididunt ut labore et dolore magna aliqua.</a:t>
            </a:r>
          </a:p>
        </p:txBody>
      </p:sp>
      <p:sp>
        <p:nvSpPr>
          <p:cNvPr id="36" name="Text Placeholder 35"/>
          <p:cNvSpPr>
            <a:spLocks noGrp="1"/>
          </p:cNvSpPr>
          <p:nvPr>
            <p:ph type="body" sz="quarter" idx="12" hasCustomPrompt="1"/>
          </p:nvPr>
        </p:nvSpPr>
        <p:spPr>
          <a:xfrm>
            <a:off x="406400" y="2054225"/>
            <a:ext cx="1001713" cy="650875"/>
          </a:xfrm>
          <a:prstGeom prst="rect">
            <a:avLst/>
          </a:prstGeom>
        </p:spPr>
        <p:txBody>
          <a:bodyPr/>
          <a:lstStyle>
            <a:lvl1pPr marL="0" indent="0">
              <a:buNone/>
              <a:defRPr sz="4000" b="1" cap="none" baseline="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a:t>1</a:t>
            </a:r>
          </a:p>
        </p:txBody>
      </p:sp>
      <p:sp>
        <p:nvSpPr>
          <p:cNvPr id="37" name="Text Placeholder 12"/>
          <p:cNvSpPr>
            <a:spLocks noGrp="1"/>
          </p:cNvSpPr>
          <p:nvPr>
            <p:ph type="body" sz="quarter" idx="13" hasCustomPrompt="1"/>
          </p:nvPr>
        </p:nvSpPr>
        <p:spPr>
          <a:xfrm>
            <a:off x="6355740" y="2762250"/>
            <a:ext cx="4736981" cy="712788"/>
          </a:xfrm>
          <a:prstGeom prst="rect">
            <a:avLst/>
          </a:prstGeom>
        </p:spPr>
        <p:txBody>
          <a:bodyPr/>
          <a:lstStyle>
            <a:lvl1pPr marL="0" indent="0">
              <a:lnSpc>
                <a:spcPct val="150000"/>
              </a:lnSpc>
              <a:buNone/>
              <a:defRPr sz="1400" spc="0" baseline="0">
                <a:solidFill>
                  <a:schemeClr val="tx1">
                    <a:lumMod val="85000"/>
                    <a:lumOff val="15000"/>
                  </a:schemeClr>
                </a:solidFill>
                <a:latin typeface="Baskerville" charset="0"/>
                <a:ea typeface="Baskerville" charset="0"/>
                <a:cs typeface="Baskerville" charset="0"/>
              </a:defRPr>
            </a:lvl1pPr>
          </a:lstStyle>
          <a:p>
            <a:pPr lvl="0"/>
            <a:r>
              <a:rPr lang="en-US"/>
              <a:t>Lorem ipsum dolor sit amet, consectetur adipiscing elit, sed do eiusmod tempor incididunt ut labore et dolore magna aliqua.</a:t>
            </a:r>
          </a:p>
        </p:txBody>
      </p:sp>
      <p:sp>
        <p:nvSpPr>
          <p:cNvPr id="38" name="Text Placeholder 35"/>
          <p:cNvSpPr>
            <a:spLocks noGrp="1"/>
          </p:cNvSpPr>
          <p:nvPr>
            <p:ph type="body" sz="quarter" idx="14" hasCustomPrompt="1"/>
          </p:nvPr>
        </p:nvSpPr>
        <p:spPr>
          <a:xfrm>
            <a:off x="6355740" y="2054225"/>
            <a:ext cx="1001713" cy="650875"/>
          </a:xfrm>
          <a:prstGeom prst="rect">
            <a:avLst/>
          </a:prstGeom>
        </p:spPr>
        <p:txBody>
          <a:bodyPr/>
          <a:lstStyle>
            <a:lvl1pPr marL="0" indent="0">
              <a:buNone/>
              <a:defRPr sz="4000" b="1" cap="none" baseline="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a:t>2</a:t>
            </a:r>
          </a:p>
        </p:txBody>
      </p:sp>
      <p:sp>
        <p:nvSpPr>
          <p:cNvPr id="39" name="Text Placeholder 12"/>
          <p:cNvSpPr>
            <a:spLocks noGrp="1"/>
          </p:cNvSpPr>
          <p:nvPr>
            <p:ph type="body" sz="quarter" idx="15" hasCustomPrompt="1"/>
          </p:nvPr>
        </p:nvSpPr>
        <p:spPr>
          <a:xfrm>
            <a:off x="406400" y="4485172"/>
            <a:ext cx="4736981" cy="712788"/>
          </a:xfrm>
          <a:prstGeom prst="rect">
            <a:avLst/>
          </a:prstGeom>
        </p:spPr>
        <p:txBody>
          <a:bodyPr/>
          <a:lstStyle>
            <a:lvl1pPr marL="0" indent="0">
              <a:lnSpc>
                <a:spcPct val="150000"/>
              </a:lnSpc>
              <a:buNone/>
              <a:defRPr sz="1400" spc="0" baseline="0">
                <a:solidFill>
                  <a:schemeClr val="tx1">
                    <a:lumMod val="85000"/>
                    <a:lumOff val="15000"/>
                  </a:schemeClr>
                </a:solidFill>
                <a:latin typeface="Baskerville" charset="0"/>
                <a:ea typeface="Baskerville" charset="0"/>
                <a:cs typeface="Baskerville" charset="0"/>
              </a:defRPr>
            </a:lvl1pPr>
          </a:lstStyle>
          <a:p>
            <a:pPr lvl="0"/>
            <a:r>
              <a:rPr lang="en-US"/>
              <a:t>Lorem ipsum dolor sit amet, consectetur adipiscing elit, sed do eiusmod tempor incididunt ut labore et dolore magna aliqua.</a:t>
            </a:r>
          </a:p>
        </p:txBody>
      </p:sp>
      <p:sp>
        <p:nvSpPr>
          <p:cNvPr id="40" name="Text Placeholder 35"/>
          <p:cNvSpPr>
            <a:spLocks noGrp="1"/>
          </p:cNvSpPr>
          <p:nvPr>
            <p:ph type="body" sz="quarter" idx="16" hasCustomPrompt="1"/>
          </p:nvPr>
        </p:nvSpPr>
        <p:spPr>
          <a:xfrm>
            <a:off x="406400" y="3777147"/>
            <a:ext cx="1001713" cy="650875"/>
          </a:xfrm>
          <a:prstGeom prst="rect">
            <a:avLst/>
          </a:prstGeom>
        </p:spPr>
        <p:txBody>
          <a:bodyPr/>
          <a:lstStyle>
            <a:lvl1pPr marL="0" indent="0">
              <a:buNone/>
              <a:defRPr sz="4000" b="1" cap="none" baseline="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a:t>3</a:t>
            </a:r>
          </a:p>
        </p:txBody>
      </p:sp>
      <p:sp>
        <p:nvSpPr>
          <p:cNvPr id="41" name="Text Placeholder 12"/>
          <p:cNvSpPr>
            <a:spLocks noGrp="1"/>
          </p:cNvSpPr>
          <p:nvPr>
            <p:ph type="body" sz="quarter" idx="17" hasCustomPrompt="1"/>
          </p:nvPr>
        </p:nvSpPr>
        <p:spPr>
          <a:xfrm>
            <a:off x="6355740" y="4485172"/>
            <a:ext cx="4736981" cy="712788"/>
          </a:xfrm>
          <a:prstGeom prst="rect">
            <a:avLst/>
          </a:prstGeom>
        </p:spPr>
        <p:txBody>
          <a:bodyPr/>
          <a:lstStyle>
            <a:lvl1pPr marL="0" indent="0">
              <a:lnSpc>
                <a:spcPct val="150000"/>
              </a:lnSpc>
              <a:buNone/>
              <a:defRPr sz="1400" spc="0" baseline="0">
                <a:solidFill>
                  <a:schemeClr val="tx1">
                    <a:lumMod val="85000"/>
                    <a:lumOff val="15000"/>
                  </a:schemeClr>
                </a:solidFill>
                <a:latin typeface="Baskerville" charset="0"/>
                <a:ea typeface="Baskerville" charset="0"/>
                <a:cs typeface="Baskerville" charset="0"/>
              </a:defRPr>
            </a:lvl1pPr>
          </a:lstStyle>
          <a:p>
            <a:pPr lvl="0"/>
            <a:r>
              <a:rPr lang="en-US"/>
              <a:t>Lorem ipsum dolor sit amet, consectetur adipiscing elit, sed do eiusmod tempor incididunt ut labore et dolore magna aliqua.</a:t>
            </a:r>
          </a:p>
        </p:txBody>
      </p:sp>
      <p:sp>
        <p:nvSpPr>
          <p:cNvPr id="42" name="Text Placeholder 35"/>
          <p:cNvSpPr>
            <a:spLocks noGrp="1"/>
          </p:cNvSpPr>
          <p:nvPr>
            <p:ph type="body" sz="quarter" idx="18" hasCustomPrompt="1"/>
          </p:nvPr>
        </p:nvSpPr>
        <p:spPr>
          <a:xfrm>
            <a:off x="6355740" y="3777147"/>
            <a:ext cx="1001713" cy="650875"/>
          </a:xfrm>
          <a:prstGeom prst="rect">
            <a:avLst/>
          </a:prstGeom>
        </p:spPr>
        <p:txBody>
          <a:bodyPr/>
          <a:lstStyle>
            <a:lvl1pPr marL="0" indent="0">
              <a:buNone/>
              <a:defRPr sz="4000" b="1" cap="none" baseline="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a:t>4</a:t>
            </a:r>
          </a:p>
        </p:txBody>
      </p:sp>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25" name="Straight Connector 24"/>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406400" y="399501"/>
            <a:ext cx="220234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8"/>
          <p:cNvSpPr>
            <a:spLocks noGrp="1"/>
          </p:cNvSpPr>
          <p:nvPr>
            <p:ph type="body" sz="quarter" idx="19" hasCustomPrompt="1"/>
          </p:nvPr>
        </p:nvSpPr>
        <p:spPr>
          <a:xfrm>
            <a:off x="406400" y="649799"/>
            <a:ext cx="6390540" cy="932168"/>
          </a:xfrm>
          <a:prstGeom prst="rect">
            <a:avLst/>
          </a:prstGeom>
        </p:spPr>
        <p:txBody>
          <a:bodyPr/>
          <a:lstStyle>
            <a:lvl1pPr marL="0" indent="0">
              <a:buNone/>
              <a:defRPr sz="2600" b="1" cap="all" spc="300" baseline="0">
                <a:solidFill>
                  <a:schemeClr val="tx1">
                    <a:lumMod val="85000"/>
                    <a:lumOff val="15000"/>
                  </a:schemeClr>
                </a:solidFill>
                <a:latin typeface="Arial" charset="0"/>
                <a:ea typeface="Arial" charset="0"/>
                <a:cs typeface="Arial" charset="0"/>
              </a:defRPr>
            </a:lvl1pPr>
          </a:lstStyle>
          <a:p>
            <a:pPr lvl="0"/>
            <a:r>
              <a:rPr lang="en-US"/>
              <a:t>Lorem ipsum</a:t>
            </a:r>
          </a:p>
        </p:txBody>
      </p:sp>
      <p:sp>
        <p:nvSpPr>
          <p:cNvPr id="3" name="Footer Placeholder 2"/>
          <p:cNvSpPr>
            <a:spLocks noGrp="1"/>
          </p:cNvSpPr>
          <p:nvPr>
            <p:ph type="ftr" sz="quarter" idx="20"/>
          </p:nvPr>
        </p:nvSpPr>
        <p:spPr/>
        <p:txBody>
          <a:bodyPr/>
          <a:lstStyle/>
          <a:p>
            <a:r>
              <a:rPr lang="en-US" cap="all" spc="300">
                <a:ea typeface="Arial" charset="0"/>
                <a:cs typeface="Arial" charset="0"/>
              </a:rPr>
              <a:t>Changes in Acoustic &amp; Research, January 17</a:t>
            </a:r>
            <a:endParaRPr lang="en-US" spc="300" dirty="0"/>
          </a:p>
        </p:txBody>
      </p:sp>
      <p:sp>
        <p:nvSpPr>
          <p:cNvPr id="21"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dirty="0"/>
          </a:p>
        </p:txBody>
      </p:sp>
    </p:spTree>
    <p:extLst>
      <p:ext uri="{BB962C8B-B14F-4D97-AF65-F5344CB8AC3E}">
        <p14:creationId xmlns:p14="http://schemas.microsoft.com/office/powerpoint/2010/main" val="1330034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 Slide 2">
    <p:bg>
      <p:bgPr>
        <a:solidFill>
          <a:schemeClr val="bg1">
            <a:lumMod val="95000"/>
          </a:schemeClr>
        </a:solidFill>
        <a:effectLst/>
      </p:bgPr>
    </p:bg>
    <p:spTree>
      <p:nvGrpSpPr>
        <p:cNvPr id="1" name=""/>
        <p:cNvGrpSpPr/>
        <p:nvPr/>
      </p:nvGrpSpPr>
      <p:grpSpPr>
        <a:xfrm>
          <a:off x="0" y="0"/>
          <a:ext cx="0" cy="0"/>
          <a:chOff x="0" y="0"/>
          <a:chExt cx="0" cy="0"/>
        </a:xfrm>
      </p:grpSpPr>
      <p:cxnSp>
        <p:nvCxnSpPr>
          <p:cNvPr id="51" name="Straight Connector 50"/>
          <p:cNvCxnSpPr/>
          <p:nvPr userDrawn="1"/>
        </p:nvCxnSpPr>
        <p:spPr>
          <a:xfrm>
            <a:off x="503128" y="4340822"/>
            <a:ext cx="508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3" name="Text Placeholder 35"/>
          <p:cNvSpPr>
            <a:spLocks noGrp="1"/>
          </p:cNvSpPr>
          <p:nvPr>
            <p:ph type="body" sz="quarter" idx="12" hasCustomPrompt="1"/>
          </p:nvPr>
        </p:nvSpPr>
        <p:spPr>
          <a:xfrm>
            <a:off x="421389" y="3170621"/>
            <a:ext cx="1226234" cy="460473"/>
          </a:xfrm>
          <a:prstGeom prst="rect">
            <a:avLst/>
          </a:prstGeom>
        </p:spPr>
        <p:txBody>
          <a:bodyPr/>
          <a:lstStyle>
            <a:lvl1pPr marL="0" indent="0">
              <a:buNone/>
              <a:defRPr sz="2600" b="1" cap="none" baseline="0">
                <a:solidFill>
                  <a:srgbClr val="DA6950"/>
                </a:solidFill>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a:t>1</a:t>
            </a:r>
          </a:p>
        </p:txBody>
      </p:sp>
      <p:sp>
        <p:nvSpPr>
          <p:cNvPr id="74" name="Text Placeholder 12"/>
          <p:cNvSpPr>
            <a:spLocks noGrp="1"/>
          </p:cNvSpPr>
          <p:nvPr>
            <p:ph type="body" sz="quarter" idx="13" hasCustomPrompt="1"/>
          </p:nvPr>
        </p:nvSpPr>
        <p:spPr>
          <a:xfrm>
            <a:off x="406400" y="4478179"/>
            <a:ext cx="1731564" cy="1195493"/>
          </a:xfrm>
          <a:prstGeom prst="rect">
            <a:avLst/>
          </a:prstGeom>
        </p:spPr>
        <p:txBody>
          <a:bodyPr/>
          <a:lstStyle>
            <a:lvl1pPr marL="0" indent="0">
              <a:lnSpc>
                <a:spcPct val="100000"/>
              </a:lnSpc>
              <a:buNone/>
              <a:defRPr sz="1200" spc="0" baseline="0">
                <a:solidFill>
                  <a:schemeClr val="tx1">
                    <a:lumMod val="65000"/>
                    <a:lumOff val="35000"/>
                  </a:schemeClr>
                </a:solidFill>
                <a:latin typeface="Baskerville" charset="0"/>
                <a:ea typeface="Baskerville" charset="0"/>
                <a:cs typeface="Baskerville" charset="0"/>
              </a:defRPr>
            </a:lvl1pPr>
          </a:lstStyle>
          <a:p>
            <a:pPr lvl="0"/>
            <a:r>
              <a:rPr lang="en-US"/>
              <a:t>Lorem ipsum dolor sit amet, consectetur  elit, do eiusmod tempor incididunt ut labore et dolore magna aliqua.</a:t>
            </a:r>
          </a:p>
        </p:txBody>
      </p:sp>
      <p:sp>
        <p:nvSpPr>
          <p:cNvPr id="75" name="Text Placeholder 12"/>
          <p:cNvSpPr>
            <a:spLocks noGrp="1"/>
          </p:cNvSpPr>
          <p:nvPr>
            <p:ph type="body" sz="quarter" idx="14" hasCustomPrompt="1"/>
          </p:nvPr>
        </p:nvSpPr>
        <p:spPr>
          <a:xfrm>
            <a:off x="406400" y="3638932"/>
            <a:ext cx="1731564" cy="632983"/>
          </a:xfrm>
          <a:prstGeom prst="rect">
            <a:avLst/>
          </a:prstGeom>
        </p:spPr>
        <p:txBody>
          <a:bodyPr/>
          <a:lstStyle>
            <a:lvl1pPr marL="0" indent="0">
              <a:lnSpc>
                <a:spcPct val="100000"/>
              </a:lnSpc>
              <a:buNone/>
              <a:defRPr sz="1200" b="1" cap="all" spc="300" baseline="0">
                <a:solidFill>
                  <a:schemeClr val="tx1">
                    <a:lumMod val="85000"/>
                    <a:lumOff val="15000"/>
                  </a:schemeClr>
                </a:solidFill>
                <a:latin typeface="Arial" charset="0"/>
                <a:ea typeface="Arial" charset="0"/>
                <a:cs typeface="Arial" charset="0"/>
              </a:defRPr>
            </a:lvl1pPr>
          </a:lstStyle>
          <a:p>
            <a:pPr lvl="0"/>
            <a:r>
              <a:rPr lang="en-US"/>
              <a:t>SED UT </a:t>
            </a:r>
            <a:br>
              <a:rPr lang="en-US"/>
            </a:br>
            <a:r>
              <a:rPr lang="en-US"/>
              <a:t>PERSPICIATIS</a:t>
            </a:r>
          </a:p>
        </p:txBody>
      </p:sp>
      <p:cxnSp>
        <p:nvCxnSpPr>
          <p:cNvPr id="76" name="Straight Connector 75"/>
          <p:cNvCxnSpPr/>
          <p:nvPr userDrawn="1"/>
        </p:nvCxnSpPr>
        <p:spPr>
          <a:xfrm>
            <a:off x="9980573" y="4340822"/>
            <a:ext cx="508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7" name="Text Placeholder 35"/>
          <p:cNvSpPr>
            <a:spLocks noGrp="1"/>
          </p:cNvSpPr>
          <p:nvPr>
            <p:ph type="body" sz="quarter" idx="15" hasCustomPrompt="1"/>
          </p:nvPr>
        </p:nvSpPr>
        <p:spPr>
          <a:xfrm>
            <a:off x="9898834" y="3170621"/>
            <a:ext cx="1226234" cy="460473"/>
          </a:xfrm>
          <a:prstGeom prst="rect">
            <a:avLst/>
          </a:prstGeom>
        </p:spPr>
        <p:txBody>
          <a:bodyPr/>
          <a:lstStyle>
            <a:lvl1pPr marL="0" indent="0">
              <a:buNone/>
              <a:defRPr sz="2600" b="1" cap="none" baseline="0">
                <a:solidFill>
                  <a:srgbClr val="DA6950"/>
                </a:solidFill>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a:t>5</a:t>
            </a:r>
          </a:p>
        </p:txBody>
      </p:sp>
      <p:sp>
        <p:nvSpPr>
          <p:cNvPr id="78" name="Text Placeholder 12"/>
          <p:cNvSpPr>
            <a:spLocks noGrp="1"/>
          </p:cNvSpPr>
          <p:nvPr>
            <p:ph type="body" sz="quarter" idx="16" hasCustomPrompt="1"/>
          </p:nvPr>
        </p:nvSpPr>
        <p:spPr>
          <a:xfrm>
            <a:off x="9883845" y="4478179"/>
            <a:ext cx="1731564" cy="1195493"/>
          </a:xfrm>
          <a:prstGeom prst="rect">
            <a:avLst/>
          </a:prstGeom>
        </p:spPr>
        <p:txBody>
          <a:bodyPr/>
          <a:lstStyle>
            <a:lvl1pPr marL="0" indent="0">
              <a:lnSpc>
                <a:spcPct val="100000"/>
              </a:lnSpc>
              <a:buNone/>
              <a:defRPr sz="1200" spc="0" baseline="0">
                <a:solidFill>
                  <a:schemeClr val="tx1">
                    <a:lumMod val="65000"/>
                    <a:lumOff val="35000"/>
                  </a:schemeClr>
                </a:solidFill>
                <a:latin typeface="Baskerville" charset="0"/>
                <a:ea typeface="Baskerville" charset="0"/>
                <a:cs typeface="Baskerville" charset="0"/>
              </a:defRPr>
            </a:lvl1pPr>
          </a:lstStyle>
          <a:p>
            <a:pPr lvl="0"/>
            <a:r>
              <a:rPr lang="en-US"/>
              <a:t>Lorem ipsum dolor sit amet, consectetur  elit, do eiusmod tempor incididunt ut labore et dolore magna aliqua.</a:t>
            </a:r>
          </a:p>
        </p:txBody>
      </p:sp>
      <p:sp>
        <p:nvSpPr>
          <p:cNvPr id="79" name="Text Placeholder 12"/>
          <p:cNvSpPr>
            <a:spLocks noGrp="1"/>
          </p:cNvSpPr>
          <p:nvPr>
            <p:ph type="body" sz="quarter" idx="17" hasCustomPrompt="1"/>
          </p:nvPr>
        </p:nvSpPr>
        <p:spPr>
          <a:xfrm>
            <a:off x="9883845" y="3638932"/>
            <a:ext cx="1731564" cy="632983"/>
          </a:xfrm>
          <a:prstGeom prst="rect">
            <a:avLst/>
          </a:prstGeom>
        </p:spPr>
        <p:txBody>
          <a:bodyPr/>
          <a:lstStyle>
            <a:lvl1pPr marL="0" indent="0">
              <a:lnSpc>
                <a:spcPct val="100000"/>
              </a:lnSpc>
              <a:buNone/>
              <a:defRPr sz="1200" b="1" cap="all" spc="300" baseline="0">
                <a:solidFill>
                  <a:schemeClr val="tx1">
                    <a:lumMod val="85000"/>
                    <a:lumOff val="15000"/>
                  </a:schemeClr>
                </a:solidFill>
                <a:latin typeface="Arial" charset="0"/>
                <a:ea typeface="Arial" charset="0"/>
                <a:cs typeface="Arial" charset="0"/>
              </a:defRPr>
            </a:lvl1pPr>
          </a:lstStyle>
          <a:p>
            <a:pPr lvl="0"/>
            <a:r>
              <a:rPr lang="en-US"/>
              <a:t>SED UT </a:t>
            </a:r>
            <a:br>
              <a:rPr lang="en-US"/>
            </a:br>
            <a:r>
              <a:rPr lang="en-US"/>
              <a:t>PERSPICIATIS</a:t>
            </a:r>
          </a:p>
        </p:txBody>
      </p:sp>
      <p:cxnSp>
        <p:nvCxnSpPr>
          <p:cNvPr id="80" name="Straight Connector 79"/>
          <p:cNvCxnSpPr/>
          <p:nvPr userDrawn="1"/>
        </p:nvCxnSpPr>
        <p:spPr>
          <a:xfrm>
            <a:off x="2840675" y="4340822"/>
            <a:ext cx="508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1" name="Text Placeholder 35"/>
          <p:cNvSpPr>
            <a:spLocks noGrp="1"/>
          </p:cNvSpPr>
          <p:nvPr>
            <p:ph type="body" sz="quarter" idx="18" hasCustomPrompt="1"/>
          </p:nvPr>
        </p:nvSpPr>
        <p:spPr>
          <a:xfrm>
            <a:off x="2758936" y="3170621"/>
            <a:ext cx="1226234" cy="460473"/>
          </a:xfrm>
          <a:prstGeom prst="rect">
            <a:avLst/>
          </a:prstGeom>
        </p:spPr>
        <p:txBody>
          <a:bodyPr/>
          <a:lstStyle>
            <a:lvl1pPr marL="0" indent="0">
              <a:buNone/>
              <a:defRPr sz="2600" b="1" cap="none" baseline="0">
                <a:solidFill>
                  <a:srgbClr val="DA6950"/>
                </a:solidFill>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a:t>2</a:t>
            </a:r>
          </a:p>
        </p:txBody>
      </p:sp>
      <p:sp>
        <p:nvSpPr>
          <p:cNvPr id="82" name="Text Placeholder 12"/>
          <p:cNvSpPr>
            <a:spLocks noGrp="1"/>
          </p:cNvSpPr>
          <p:nvPr>
            <p:ph type="body" sz="quarter" idx="19" hasCustomPrompt="1"/>
          </p:nvPr>
        </p:nvSpPr>
        <p:spPr>
          <a:xfrm>
            <a:off x="2743947" y="4478179"/>
            <a:ext cx="1731564" cy="1195493"/>
          </a:xfrm>
          <a:prstGeom prst="rect">
            <a:avLst/>
          </a:prstGeom>
        </p:spPr>
        <p:txBody>
          <a:bodyPr/>
          <a:lstStyle>
            <a:lvl1pPr marL="0" indent="0">
              <a:lnSpc>
                <a:spcPct val="100000"/>
              </a:lnSpc>
              <a:buNone/>
              <a:defRPr sz="1200" spc="0" baseline="0">
                <a:solidFill>
                  <a:schemeClr val="tx1">
                    <a:lumMod val="65000"/>
                    <a:lumOff val="35000"/>
                  </a:schemeClr>
                </a:solidFill>
                <a:latin typeface="Baskerville" charset="0"/>
                <a:ea typeface="Baskerville" charset="0"/>
                <a:cs typeface="Baskerville" charset="0"/>
              </a:defRPr>
            </a:lvl1pPr>
          </a:lstStyle>
          <a:p>
            <a:pPr lvl="0"/>
            <a:r>
              <a:rPr lang="en-US"/>
              <a:t>Lorem ipsum dolor sit amet, consectetur  elit, do eiusmod tempor incididunt ut labore et dolore magna aliqua.</a:t>
            </a:r>
          </a:p>
        </p:txBody>
      </p:sp>
      <p:sp>
        <p:nvSpPr>
          <p:cNvPr id="83" name="Text Placeholder 12"/>
          <p:cNvSpPr>
            <a:spLocks noGrp="1"/>
          </p:cNvSpPr>
          <p:nvPr>
            <p:ph type="body" sz="quarter" idx="20" hasCustomPrompt="1"/>
          </p:nvPr>
        </p:nvSpPr>
        <p:spPr>
          <a:xfrm>
            <a:off x="2743947" y="3638932"/>
            <a:ext cx="1731564" cy="632983"/>
          </a:xfrm>
          <a:prstGeom prst="rect">
            <a:avLst/>
          </a:prstGeom>
        </p:spPr>
        <p:txBody>
          <a:bodyPr/>
          <a:lstStyle>
            <a:lvl1pPr marL="0" indent="0">
              <a:lnSpc>
                <a:spcPct val="100000"/>
              </a:lnSpc>
              <a:buNone/>
              <a:defRPr sz="1200" b="1" cap="all" spc="300" baseline="0">
                <a:solidFill>
                  <a:schemeClr val="tx1">
                    <a:lumMod val="85000"/>
                    <a:lumOff val="15000"/>
                  </a:schemeClr>
                </a:solidFill>
                <a:latin typeface="Arial" charset="0"/>
                <a:ea typeface="Arial" charset="0"/>
                <a:cs typeface="Arial" charset="0"/>
              </a:defRPr>
            </a:lvl1pPr>
          </a:lstStyle>
          <a:p>
            <a:pPr lvl="0"/>
            <a:r>
              <a:rPr lang="en-US"/>
              <a:t>SED UT </a:t>
            </a:r>
            <a:br>
              <a:rPr lang="en-US"/>
            </a:br>
            <a:r>
              <a:rPr lang="en-US"/>
              <a:t>PERSPICIATIS</a:t>
            </a:r>
          </a:p>
        </p:txBody>
      </p:sp>
      <p:cxnSp>
        <p:nvCxnSpPr>
          <p:cNvPr id="84" name="Straight Connector 83"/>
          <p:cNvCxnSpPr/>
          <p:nvPr userDrawn="1"/>
        </p:nvCxnSpPr>
        <p:spPr>
          <a:xfrm>
            <a:off x="5197570" y="4340822"/>
            <a:ext cx="508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5" name="Text Placeholder 35"/>
          <p:cNvSpPr>
            <a:spLocks noGrp="1"/>
          </p:cNvSpPr>
          <p:nvPr>
            <p:ph type="body" sz="quarter" idx="21" hasCustomPrompt="1"/>
          </p:nvPr>
        </p:nvSpPr>
        <p:spPr>
          <a:xfrm>
            <a:off x="5115831" y="3176429"/>
            <a:ext cx="1226234" cy="460473"/>
          </a:xfrm>
          <a:prstGeom prst="rect">
            <a:avLst/>
          </a:prstGeom>
        </p:spPr>
        <p:txBody>
          <a:bodyPr/>
          <a:lstStyle>
            <a:lvl1pPr marL="0" indent="0">
              <a:buNone/>
              <a:defRPr sz="2600" b="1" cap="none" baseline="0">
                <a:solidFill>
                  <a:srgbClr val="DA6950"/>
                </a:solidFill>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a:t>3</a:t>
            </a:r>
          </a:p>
        </p:txBody>
      </p:sp>
      <p:sp>
        <p:nvSpPr>
          <p:cNvPr id="86" name="Text Placeholder 12"/>
          <p:cNvSpPr>
            <a:spLocks noGrp="1"/>
          </p:cNvSpPr>
          <p:nvPr>
            <p:ph type="body" sz="quarter" idx="22" hasCustomPrompt="1"/>
          </p:nvPr>
        </p:nvSpPr>
        <p:spPr>
          <a:xfrm>
            <a:off x="5100842" y="4478179"/>
            <a:ext cx="1731564" cy="1195493"/>
          </a:xfrm>
          <a:prstGeom prst="rect">
            <a:avLst/>
          </a:prstGeom>
        </p:spPr>
        <p:txBody>
          <a:bodyPr/>
          <a:lstStyle>
            <a:lvl1pPr marL="0" indent="0">
              <a:lnSpc>
                <a:spcPct val="100000"/>
              </a:lnSpc>
              <a:buNone/>
              <a:defRPr sz="1200" spc="0" baseline="0">
                <a:solidFill>
                  <a:schemeClr val="tx1">
                    <a:lumMod val="65000"/>
                    <a:lumOff val="35000"/>
                  </a:schemeClr>
                </a:solidFill>
                <a:latin typeface="Baskerville" charset="0"/>
                <a:ea typeface="Baskerville" charset="0"/>
                <a:cs typeface="Baskerville" charset="0"/>
              </a:defRPr>
            </a:lvl1pPr>
          </a:lstStyle>
          <a:p>
            <a:pPr lvl="0"/>
            <a:r>
              <a:rPr lang="en-US"/>
              <a:t>Lorem ipsum dolor sit amet, consectetur  elit, do eiusmod tempor incididunt ut labore et dolore magna aliqua.</a:t>
            </a:r>
          </a:p>
        </p:txBody>
      </p:sp>
      <p:sp>
        <p:nvSpPr>
          <p:cNvPr id="87" name="Text Placeholder 12"/>
          <p:cNvSpPr>
            <a:spLocks noGrp="1"/>
          </p:cNvSpPr>
          <p:nvPr>
            <p:ph type="body" sz="quarter" idx="23" hasCustomPrompt="1"/>
          </p:nvPr>
        </p:nvSpPr>
        <p:spPr>
          <a:xfrm>
            <a:off x="5100842" y="3638932"/>
            <a:ext cx="1731564" cy="632983"/>
          </a:xfrm>
          <a:prstGeom prst="rect">
            <a:avLst/>
          </a:prstGeom>
        </p:spPr>
        <p:txBody>
          <a:bodyPr/>
          <a:lstStyle>
            <a:lvl1pPr marL="0" indent="0">
              <a:lnSpc>
                <a:spcPct val="100000"/>
              </a:lnSpc>
              <a:buNone/>
              <a:defRPr sz="1200" b="1" cap="all" spc="300" baseline="0">
                <a:solidFill>
                  <a:schemeClr val="tx1">
                    <a:lumMod val="85000"/>
                    <a:lumOff val="15000"/>
                  </a:schemeClr>
                </a:solidFill>
                <a:latin typeface="Arial" charset="0"/>
                <a:ea typeface="Arial" charset="0"/>
                <a:cs typeface="Arial" charset="0"/>
              </a:defRPr>
            </a:lvl1pPr>
          </a:lstStyle>
          <a:p>
            <a:pPr lvl="0"/>
            <a:r>
              <a:rPr lang="en-US"/>
              <a:t>SED UT </a:t>
            </a:r>
            <a:br>
              <a:rPr lang="en-US"/>
            </a:br>
            <a:r>
              <a:rPr lang="en-US"/>
              <a:t>PERSPICIATIS</a:t>
            </a:r>
          </a:p>
        </p:txBody>
      </p:sp>
      <p:cxnSp>
        <p:nvCxnSpPr>
          <p:cNvPr id="88" name="Straight Connector 87"/>
          <p:cNvCxnSpPr/>
          <p:nvPr userDrawn="1"/>
        </p:nvCxnSpPr>
        <p:spPr>
          <a:xfrm>
            <a:off x="7608783" y="4346630"/>
            <a:ext cx="508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9" name="Text Placeholder 35"/>
          <p:cNvSpPr>
            <a:spLocks noGrp="1"/>
          </p:cNvSpPr>
          <p:nvPr>
            <p:ph type="body" sz="quarter" idx="24" hasCustomPrompt="1"/>
          </p:nvPr>
        </p:nvSpPr>
        <p:spPr>
          <a:xfrm>
            <a:off x="7527044" y="3176429"/>
            <a:ext cx="1226234" cy="460473"/>
          </a:xfrm>
          <a:prstGeom prst="rect">
            <a:avLst/>
          </a:prstGeom>
        </p:spPr>
        <p:txBody>
          <a:bodyPr/>
          <a:lstStyle>
            <a:lvl1pPr marL="0" indent="0">
              <a:buNone/>
              <a:defRPr sz="2600" b="1" cap="none" baseline="0">
                <a:solidFill>
                  <a:srgbClr val="DA6950"/>
                </a:solidFill>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a:t>4</a:t>
            </a:r>
          </a:p>
        </p:txBody>
      </p:sp>
      <p:sp>
        <p:nvSpPr>
          <p:cNvPr id="90" name="Text Placeholder 12"/>
          <p:cNvSpPr>
            <a:spLocks noGrp="1"/>
          </p:cNvSpPr>
          <p:nvPr>
            <p:ph type="body" sz="quarter" idx="25" hasCustomPrompt="1"/>
          </p:nvPr>
        </p:nvSpPr>
        <p:spPr>
          <a:xfrm>
            <a:off x="7512055" y="4483987"/>
            <a:ext cx="1731564" cy="1195493"/>
          </a:xfrm>
          <a:prstGeom prst="rect">
            <a:avLst/>
          </a:prstGeom>
        </p:spPr>
        <p:txBody>
          <a:bodyPr/>
          <a:lstStyle>
            <a:lvl1pPr marL="0" indent="0">
              <a:lnSpc>
                <a:spcPct val="100000"/>
              </a:lnSpc>
              <a:buNone/>
              <a:defRPr sz="1200" spc="0" baseline="0">
                <a:solidFill>
                  <a:schemeClr val="tx1">
                    <a:lumMod val="65000"/>
                    <a:lumOff val="35000"/>
                  </a:schemeClr>
                </a:solidFill>
                <a:latin typeface="Baskerville" charset="0"/>
                <a:ea typeface="Baskerville" charset="0"/>
                <a:cs typeface="Baskerville" charset="0"/>
              </a:defRPr>
            </a:lvl1pPr>
          </a:lstStyle>
          <a:p>
            <a:pPr lvl="0"/>
            <a:r>
              <a:rPr lang="en-US"/>
              <a:t>Lorem ipsum dolor sit amet, consectetur  elit, do eiusmod tempor incididunt ut labore et dolore magna aliqua.</a:t>
            </a:r>
          </a:p>
        </p:txBody>
      </p:sp>
      <p:sp>
        <p:nvSpPr>
          <p:cNvPr id="91" name="Text Placeholder 12"/>
          <p:cNvSpPr>
            <a:spLocks noGrp="1"/>
          </p:cNvSpPr>
          <p:nvPr>
            <p:ph type="body" sz="quarter" idx="26" hasCustomPrompt="1"/>
          </p:nvPr>
        </p:nvSpPr>
        <p:spPr>
          <a:xfrm>
            <a:off x="7512055" y="3644740"/>
            <a:ext cx="1731564" cy="632983"/>
          </a:xfrm>
          <a:prstGeom prst="rect">
            <a:avLst/>
          </a:prstGeom>
        </p:spPr>
        <p:txBody>
          <a:bodyPr/>
          <a:lstStyle>
            <a:lvl1pPr marL="0" indent="0">
              <a:lnSpc>
                <a:spcPct val="100000"/>
              </a:lnSpc>
              <a:buNone/>
              <a:defRPr sz="1200" b="1" cap="all" spc="300" baseline="0">
                <a:solidFill>
                  <a:schemeClr val="tx1">
                    <a:lumMod val="85000"/>
                    <a:lumOff val="15000"/>
                  </a:schemeClr>
                </a:solidFill>
                <a:latin typeface="Arial" charset="0"/>
                <a:ea typeface="Arial" charset="0"/>
                <a:cs typeface="Arial" charset="0"/>
              </a:defRPr>
            </a:lvl1pPr>
          </a:lstStyle>
          <a:p>
            <a:pPr lvl="0"/>
            <a:r>
              <a:rPr lang="en-US"/>
              <a:t>SED UT </a:t>
            </a:r>
            <a:br>
              <a:rPr lang="en-US"/>
            </a:br>
            <a:r>
              <a:rPr lang="en-US"/>
              <a:t>PERSPICIATIS</a:t>
            </a:r>
          </a:p>
        </p:txBody>
      </p:sp>
      <p:pic>
        <p:nvPicPr>
          <p:cNvPr id="33" name="Picture 3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34" name="Straight Connector 33"/>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406400" y="399501"/>
            <a:ext cx="220234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 Placeholder 8"/>
          <p:cNvSpPr>
            <a:spLocks noGrp="1"/>
          </p:cNvSpPr>
          <p:nvPr>
            <p:ph type="body" sz="quarter" idx="11" hasCustomPrompt="1"/>
          </p:nvPr>
        </p:nvSpPr>
        <p:spPr>
          <a:xfrm>
            <a:off x="406400" y="649799"/>
            <a:ext cx="6390540" cy="932168"/>
          </a:xfrm>
          <a:prstGeom prst="rect">
            <a:avLst/>
          </a:prstGeom>
        </p:spPr>
        <p:txBody>
          <a:bodyPr/>
          <a:lstStyle>
            <a:lvl1pPr marL="0" indent="0">
              <a:buNone/>
              <a:defRPr sz="2600" b="1" cap="all" spc="300" baseline="0">
                <a:solidFill>
                  <a:schemeClr val="tx1">
                    <a:lumMod val="85000"/>
                    <a:lumOff val="15000"/>
                  </a:schemeClr>
                </a:solidFill>
                <a:latin typeface="Arial" charset="0"/>
                <a:ea typeface="Arial" charset="0"/>
                <a:cs typeface="Arial" charset="0"/>
              </a:defRPr>
            </a:lvl1pPr>
          </a:lstStyle>
          <a:p>
            <a:pPr lvl="0"/>
            <a:r>
              <a:rPr lang="en-US"/>
              <a:t>LOREM IPSUM </a:t>
            </a:r>
            <a:br>
              <a:rPr lang="en-US"/>
            </a:br>
            <a:r>
              <a:rPr lang="en-US"/>
              <a:t>DOLOR SIT AMET</a:t>
            </a:r>
          </a:p>
        </p:txBody>
      </p:sp>
      <p:sp>
        <p:nvSpPr>
          <p:cNvPr id="3" name="Footer Placeholder 2"/>
          <p:cNvSpPr>
            <a:spLocks noGrp="1"/>
          </p:cNvSpPr>
          <p:nvPr>
            <p:ph type="ftr" sz="quarter" idx="28"/>
          </p:nvPr>
        </p:nvSpPr>
        <p:spPr/>
        <p:txBody>
          <a:bodyPr/>
          <a:lstStyle/>
          <a:p>
            <a:r>
              <a:rPr lang="en-US" cap="all" spc="300">
                <a:ea typeface="Arial" charset="0"/>
                <a:cs typeface="Arial" charset="0"/>
              </a:rPr>
              <a:t>Changes in Acoustic &amp; Research, January 17</a:t>
            </a:r>
            <a:endParaRPr lang="en-US" spc="300" dirty="0"/>
          </a:p>
        </p:txBody>
      </p:sp>
      <p:sp>
        <p:nvSpPr>
          <p:cNvPr id="37"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dirty="0"/>
          </a:p>
        </p:txBody>
      </p:sp>
      <p:sp>
        <p:nvSpPr>
          <p:cNvPr id="29" name="Text Placeholder 35"/>
          <p:cNvSpPr>
            <a:spLocks noGrp="1"/>
          </p:cNvSpPr>
          <p:nvPr>
            <p:ph type="body" sz="quarter" idx="29" hasCustomPrompt="1"/>
          </p:nvPr>
        </p:nvSpPr>
        <p:spPr>
          <a:xfrm>
            <a:off x="421389" y="1572365"/>
            <a:ext cx="8747114" cy="1466708"/>
          </a:xfrm>
          <a:prstGeom prst="rect">
            <a:avLst/>
          </a:prstGeom>
        </p:spPr>
        <p:txBody>
          <a:bodyPr/>
          <a:lstStyle>
            <a:lvl1pPr marL="0" indent="0" algn="l">
              <a:lnSpc>
                <a:spcPct val="150000"/>
              </a:lnSpc>
              <a:buFont typeface="+mj-lt"/>
              <a:buNone/>
              <a:defRPr sz="1400" baseline="0">
                <a:solidFill>
                  <a:schemeClr val="tx1">
                    <a:lumMod val="85000"/>
                    <a:lumOff val="15000"/>
                  </a:schemeClr>
                </a:solidFill>
                <a:latin typeface="Baskerville" charset="0"/>
                <a:ea typeface="Baskerville" charset="0"/>
                <a:cs typeface="Baskerville" charset="0"/>
              </a:defRPr>
            </a:lvl1pPr>
          </a:lstStyle>
          <a:p>
            <a:pPr lvl="0"/>
            <a:r>
              <a:rPr lang="en-US"/>
              <a:t>Lorem ipsum dolor sit amet, consectetur adipiscing elit, sed do eiusmod tempor incididunt ut labore et dolore magna aliqua. Ut enim ad minim veniam, quis nostrud exercitation ullamco laboris nisi ut aliquip ex ea commodo consequat. </a:t>
            </a:r>
          </a:p>
        </p:txBody>
      </p:sp>
    </p:spTree>
    <p:extLst>
      <p:ext uri="{BB962C8B-B14F-4D97-AF65-F5344CB8AC3E}">
        <p14:creationId xmlns:p14="http://schemas.microsoft.com/office/powerpoint/2010/main" val="1777880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slide 3">
    <p:bg>
      <p:bgPr>
        <a:solidFill>
          <a:schemeClr val="bg1">
            <a:lumMod val="95000"/>
          </a:schemeClr>
        </a:solidFill>
        <a:effectLst/>
      </p:bgPr>
    </p:bg>
    <p:spTree>
      <p:nvGrpSpPr>
        <p:cNvPr id="1" name=""/>
        <p:cNvGrpSpPr/>
        <p:nvPr/>
      </p:nvGrpSpPr>
      <p:grpSpPr>
        <a:xfrm>
          <a:off x="0" y="0"/>
          <a:ext cx="0" cy="0"/>
          <a:chOff x="0" y="0"/>
          <a:chExt cx="0" cy="0"/>
        </a:xfrm>
      </p:grpSpPr>
      <p:sp>
        <p:nvSpPr>
          <p:cNvPr id="32" name="Text Placeholder 6"/>
          <p:cNvSpPr>
            <a:spLocks noGrp="1"/>
          </p:cNvSpPr>
          <p:nvPr>
            <p:ph type="body" sz="quarter" idx="12" hasCustomPrompt="1"/>
          </p:nvPr>
        </p:nvSpPr>
        <p:spPr>
          <a:xfrm>
            <a:off x="406400" y="2032607"/>
            <a:ext cx="4351277" cy="3692501"/>
          </a:xfrm>
          <a:prstGeom prst="rect">
            <a:avLst/>
          </a:prstGeom>
        </p:spPr>
        <p:txBody>
          <a:bodyPr/>
          <a:lstStyle>
            <a:lvl1pPr marL="0" indent="0">
              <a:lnSpc>
                <a:spcPct val="150000"/>
              </a:lnSpc>
              <a:buNone/>
              <a:defRPr sz="1400" b="0" spc="0" baseline="0">
                <a:solidFill>
                  <a:schemeClr val="tx1">
                    <a:lumMod val="85000"/>
                    <a:lumOff val="15000"/>
                  </a:schemeClr>
                </a:solidFill>
                <a:latin typeface="Baskerville" charset="0"/>
                <a:ea typeface="Baskerville" charset="0"/>
                <a:cs typeface="Baskerville" charset="0"/>
              </a:defRPr>
            </a:lvl1pPr>
          </a:lstStyle>
          <a:p>
            <a:pPr lvl="0"/>
            <a:r>
              <a:rPr lang="en-US"/>
              <a:t>At vero eos et accusamus et iusto odio dignissimos ducimus qui blanditiis praesentium voluptatum deleniti atque corrupti quos dolores et quas molestias excepturi sint occaecati cupiditate non provident, similique sunt in culpa qui officia deserunt mollitia animi, id est laborum et dolorum fuga.</a:t>
            </a:r>
          </a:p>
          <a:p>
            <a:pPr lvl="0"/>
            <a:r>
              <a:rPr lang="en-US"/>
              <a:t>Et harum quidem rerum facilis est et expedita distinctio. Nam libero tempore, cum soluta nobis est eligendi optio cumque nihil impedit quo minus id quod maxime placeat facere possimus, omnis voluptas assumenda est, omnis dolor repellendus. </a:t>
            </a:r>
          </a:p>
        </p:txBody>
      </p:sp>
      <p:sp>
        <p:nvSpPr>
          <p:cNvPr id="20" name="Text Placeholder 6"/>
          <p:cNvSpPr>
            <a:spLocks noGrp="1"/>
          </p:cNvSpPr>
          <p:nvPr>
            <p:ph type="body" sz="quarter" idx="13" hasCustomPrompt="1"/>
          </p:nvPr>
        </p:nvSpPr>
        <p:spPr>
          <a:xfrm>
            <a:off x="6970292" y="1461902"/>
            <a:ext cx="4707045" cy="900284"/>
          </a:xfrm>
          <a:prstGeom prst="rect">
            <a:avLst/>
          </a:prstGeom>
        </p:spPr>
        <p:txBody>
          <a:bodyPr/>
          <a:lstStyle>
            <a:lvl1pPr marL="0" indent="0">
              <a:lnSpc>
                <a:spcPct val="150000"/>
              </a:lnSpc>
              <a:buNone/>
              <a:defRPr sz="1200" b="0" spc="0" baseline="0">
                <a:solidFill>
                  <a:schemeClr val="tx1">
                    <a:lumMod val="85000"/>
                    <a:lumOff val="15000"/>
                  </a:schemeClr>
                </a:solidFill>
                <a:latin typeface="Baskerville" charset="0"/>
                <a:ea typeface="Arial" charset="0"/>
                <a:cs typeface="Arial" charset="0"/>
              </a:defRPr>
            </a:lvl1pPr>
          </a:lstStyle>
          <a:p>
            <a:pPr lvl="0"/>
            <a:r>
              <a:rPr lang="en-US"/>
              <a:t>At vero eos et accusamus et iusto odio dignissimos ducimus qui blanditiis praesentium voluptatum deleniti atque corrupti quos dolores et quas molestias excepturi sint occaecati cupiditate non provident.</a:t>
            </a:r>
          </a:p>
        </p:txBody>
      </p:sp>
      <p:sp>
        <p:nvSpPr>
          <p:cNvPr id="25" name="Text Placeholder 6"/>
          <p:cNvSpPr>
            <a:spLocks noGrp="1"/>
          </p:cNvSpPr>
          <p:nvPr>
            <p:ph type="body" sz="quarter" idx="14" hasCustomPrompt="1"/>
          </p:nvPr>
        </p:nvSpPr>
        <p:spPr>
          <a:xfrm>
            <a:off x="6970293" y="1058387"/>
            <a:ext cx="3675248" cy="403515"/>
          </a:xfrm>
          <a:prstGeom prst="rect">
            <a:avLst/>
          </a:prstGeom>
        </p:spPr>
        <p:txBody>
          <a:bodyPr/>
          <a:lstStyle>
            <a:lvl1pPr marL="0" indent="0">
              <a:lnSpc>
                <a:spcPct val="150000"/>
              </a:lnSpc>
              <a:buNone/>
              <a:defRPr sz="1200" b="1" cap="all" spc="300" baseline="0">
                <a:solidFill>
                  <a:schemeClr val="tx1">
                    <a:lumMod val="85000"/>
                    <a:lumOff val="15000"/>
                  </a:schemeClr>
                </a:solidFill>
                <a:latin typeface="+mj-lt"/>
                <a:ea typeface="Arial" charset="0"/>
                <a:cs typeface="Arial" charset="0"/>
              </a:defRPr>
            </a:lvl1pPr>
          </a:lstStyle>
          <a:p>
            <a:pPr lvl="0"/>
            <a:r>
              <a:rPr lang="en-US"/>
              <a:t>HEADLINE</a:t>
            </a:r>
          </a:p>
        </p:txBody>
      </p:sp>
      <p:sp>
        <p:nvSpPr>
          <p:cNvPr id="27" name="Text Placeholder 6"/>
          <p:cNvSpPr>
            <a:spLocks noGrp="1"/>
          </p:cNvSpPr>
          <p:nvPr>
            <p:ph type="body" sz="quarter" idx="15" hasCustomPrompt="1"/>
          </p:nvPr>
        </p:nvSpPr>
        <p:spPr>
          <a:xfrm>
            <a:off x="5971209" y="1129989"/>
            <a:ext cx="707886" cy="503056"/>
          </a:xfrm>
          <a:prstGeom prst="rect">
            <a:avLst/>
          </a:prstGeom>
        </p:spPr>
        <p:txBody>
          <a:bodyPr/>
          <a:lstStyle>
            <a:lvl1pPr marL="0" indent="0" algn="ctr">
              <a:lnSpc>
                <a:spcPct val="100000"/>
              </a:lnSpc>
              <a:buNone/>
              <a:defRPr sz="3000" b="1" spc="300">
                <a:solidFill>
                  <a:srgbClr val="DA6950"/>
                </a:solidFill>
                <a:latin typeface="Arial" charset="0"/>
                <a:ea typeface="Arial" charset="0"/>
                <a:cs typeface="Arial" charset="0"/>
              </a:defRPr>
            </a:lvl1pPr>
          </a:lstStyle>
          <a:p>
            <a:pPr lvl="0"/>
            <a:r>
              <a:rPr lang="en-US"/>
              <a:t>1</a:t>
            </a:r>
          </a:p>
        </p:txBody>
      </p:sp>
      <p:sp>
        <p:nvSpPr>
          <p:cNvPr id="29" name="Text Placeholder 6"/>
          <p:cNvSpPr>
            <a:spLocks noGrp="1"/>
          </p:cNvSpPr>
          <p:nvPr>
            <p:ph type="body" sz="quarter" idx="16" hasCustomPrompt="1"/>
          </p:nvPr>
        </p:nvSpPr>
        <p:spPr>
          <a:xfrm>
            <a:off x="6970292" y="3032917"/>
            <a:ext cx="4707045" cy="900284"/>
          </a:xfrm>
          <a:prstGeom prst="rect">
            <a:avLst/>
          </a:prstGeom>
        </p:spPr>
        <p:txBody>
          <a:bodyPr/>
          <a:lstStyle>
            <a:lvl1pPr marL="0" indent="0">
              <a:lnSpc>
                <a:spcPct val="150000"/>
              </a:lnSpc>
              <a:buNone/>
              <a:defRPr sz="1200" b="0" spc="0" baseline="0">
                <a:solidFill>
                  <a:schemeClr val="tx1">
                    <a:lumMod val="85000"/>
                    <a:lumOff val="15000"/>
                  </a:schemeClr>
                </a:solidFill>
                <a:latin typeface="Baskerville" charset="0"/>
                <a:ea typeface="Arial" charset="0"/>
                <a:cs typeface="Arial" charset="0"/>
              </a:defRPr>
            </a:lvl1pPr>
          </a:lstStyle>
          <a:p>
            <a:pPr lvl="0"/>
            <a:r>
              <a:rPr lang="en-US"/>
              <a:t>At vero eos et accusamus et iusto odio dignissimos ducimus qui blanditiis praesentium voluptatum deleniti atque corrupti quos dolores et quas molestias excepturi sint occaecati cupiditate non provident.</a:t>
            </a:r>
          </a:p>
        </p:txBody>
      </p:sp>
      <p:sp>
        <p:nvSpPr>
          <p:cNvPr id="30" name="Text Placeholder 6"/>
          <p:cNvSpPr>
            <a:spLocks noGrp="1"/>
          </p:cNvSpPr>
          <p:nvPr>
            <p:ph type="body" sz="quarter" idx="17" hasCustomPrompt="1"/>
          </p:nvPr>
        </p:nvSpPr>
        <p:spPr>
          <a:xfrm>
            <a:off x="6970293" y="2629402"/>
            <a:ext cx="3675248" cy="403515"/>
          </a:xfrm>
          <a:prstGeom prst="rect">
            <a:avLst/>
          </a:prstGeom>
        </p:spPr>
        <p:txBody>
          <a:bodyPr/>
          <a:lstStyle>
            <a:lvl1pPr marL="0" indent="0">
              <a:lnSpc>
                <a:spcPct val="150000"/>
              </a:lnSpc>
              <a:buNone/>
              <a:defRPr sz="1200" b="1" cap="all" spc="300" baseline="0">
                <a:solidFill>
                  <a:schemeClr val="tx1">
                    <a:lumMod val="85000"/>
                    <a:lumOff val="15000"/>
                  </a:schemeClr>
                </a:solidFill>
                <a:latin typeface="+mj-lt"/>
                <a:ea typeface="Arial" charset="0"/>
                <a:cs typeface="Arial" charset="0"/>
              </a:defRPr>
            </a:lvl1pPr>
          </a:lstStyle>
          <a:p>
            <a:pPr lvl="0"/>
            <a:r>
              <a:rPr lang="en-US"/>
              <a:t>HEADLINE</a:t>
            </a:r>
          </a:p>
        </p:txBody>
      </p:sp>
      <p:sp>
        <p:nvSpPr>
          <p:cNvPr id="35" name="Text Placeholder 6"/>
          <p:cNvSpPr>
            <a:spLocks noGrp="1"/>
          </p:cNvSpPr>
          <p:nvPr>
            <p:ph type="body" sz="quarter" idx="18" hasCustomPrompt="1"/>
          </p:nvPr>
        </p:nvSpPr>
        <p:spPr>
          <a:xfrm>
            <a:off x="5971209" y="2701004"/>
            <a:ext cx="707886" cy="503056"/>
          </a:xfrm>
          <a:prstGeom prst="rect">
            <a:avLst/>
          </a:prstGeom>
        </p:spPr>
        <p:txBody>
          <a:bodyPr/>
          <a:lstStyle>
            <a:lvl1pPr marL="0" indent="0" algn="ctr">
              <a:lnSpc>
                <a:spcPct val="100000"/>
              </a:lnSpc>
              <a:buNone/>
              <a:defRPr sz="3000" b="1" spc="300">
                <a:solidFill>
                  <a:srgbClr val="DA6950"/>
                </a:solidFill>
                <a:latin typeface="Arial" charset="0"/>
                <a:ea typeface="Arial" charset="0"/>
                <a:cs typeface="Arial" charset="0"/>
              </a:defRPr>
            </a:lvl1pPr>
          </a:lstStyle>
          <a:p>
            <a:pPr lvl="0"/>
            <a:r>
              <a:rPr lang="en-US"/>
              <a:t>2</a:t>
            </a:r>
          </a:p>
        </p:txBody>
      </p:sp>
      <p:sp>
        <p:nvSpPr>
          <p:cNvPr id="37" name="Text Placeholder 6"/>
          <p:cNvSpPr>
            <a:spLocks noGrp="1"/>
          </p:cNvSpPr>
          <p:nvPr>
            <p:ph type="body" sz="quarter" idx="19" hasCustomPrompt="1"/>
          </p:nvPr>
        </p:nvSpPr>
        <p:spPr>
          <a:xfrm>
            <a:off x="6970292" y="4641086"/>
            <a:ext cx="4707045" cy="900284"/>
          </a:xfrm>
          <a:prstGeom prst="rect">
            <a:avLst/>
          </a:prstGeom>
        </p:spPr>
        <p:txBody>
          <a:bodyPr/>
          <a:lstStyle>
            <a:lvl1pPr marL="0" indent="0">
              <a:lnSpc>
                <a:spcPct val="150000"/>
              </a:lnSpc>
              <a:buNone/>
              <a:defRPr sz="1200" b="0" spc="0" baseline="0">
                <a:solidFill>
                  <a:schemeClr val="tx1">
                    <a:lumMod val="85000"/>
                    <a:lumOff val="15000"/>
                  </a:schemeClr>
                </a:solidFill>
                <a:latin typeface="Baskerville" charset="0"/>
                <a:ea typeface="Arial" charset="0"/>
                <a:cs typeface="Arial" charset="0"/>
              </a:defRPr>
            </a:lvl1pPr>
          </a:lstStyle>
          <a:p>
            <a:pPr lvl="0"/>
            <a:r>
              <a:rPr lang="en-US"/>
              <a:t>At vero eos et accusamus et iusto odio dignissimos ducimus qui blanditiis praesentium voluptatum deleniti atque corrupti quos dolores et quas molestias excepturi sint occaecati cupiditate non provident.</a:t>
            </a:r>
          </a:p>
        </p:txBody>
      </p:sp>
      <p:sp>
        <p:nvSpPr>
          <p:cNvPr id="38" name="Text Placeholder 6"/>
          <p:cNvSpPr>
            <a:spLocks noGrp="1"/>
          </p:cNvSpPr>
          <p:nvPr>
            <p:ph type="body" sz="quarter" idx="20" hasCustomPrompt="1"/>
          </p:nvPr>
        </p:nvSpPr>
        <p:spPr>
          <a:xfrm>
            <a:off x="6970293" y="4237571"/>
            <a:ext cx="3675248" cy="403515"/>
          </a:xfrm>
          <a:prstGeom prst="rect">
            <a:avLst/>
          </a:prstGeom>
        </p:spPr>
        <p:txBody>
          <a:bodyPr/>
          <a:lstStyle>
            <a:lvl1pPr marL="0" indent="0">
              <a:lnSpc>
                <a:spcPct val="150000"/>
              </a:lnSpc>
              <a:buNone/>
              <a:defRPr sz="1200" b="1" cap="all" spc="300" baseline="0">
                <a:solidFill>
                  <a:schemeClr val="tx1">
                    <a:lumMod val="85000"/>
                    <a:lumOff val="15000"/>
                  </a:schemeClr>
                </a:solidFill>
                <a:latin typeface="+mj-lt"/>
                <a:ea typeface="Arial" charset="0"/>
                <a:cs typeface="Arial" charset="0"/>
              </a:defRPr>
            </a:lvl1pPr>
          </a:lstStyle>
          <a:p>
            <a:pPr lvl="0"/>
            <a:r>
              <a:rPr lang="en-US"/>
              <a:t>HEADLINE</a:t>
            </a:r>
          </a:p>
        </p:txBody>
      </p:sp>
      <p:sp>
        <p:nvSpPr>
          <p:cNvPr id="39" name="Text Placeholder 6"/>
          <p:cNvSpPr>
            <a:spLocks noGrp="1"/>
          </p:cNvSpPr>
          <p:nvPr>
            <p:ph type="body" sz="quarter" idx="21" hasCustomPrompt="1"/>
          </p:nvPr>
        </p:nvSpPr>
        <p:spPr>
          <a:xfrm>
            <a:off x="5971209" y="4309173"/>
            <a:ext cx="707886" cy="503056"/>
          </a:xfrm>
          <a:prstGeom prst="rect">
            <a:avLst/>
          </a:prstGeom>
        </p:spPr>
        <p:txBody>
          <a:bodyPr/>
          <a:lstStyle>
            <a:lvl1pPr marL="0" indent="0" algn="ctr">
              <a:lnSpc>
                <a:spcPct val="100000"/>
              </a:lnSpc>
              <a:buNone/>
              <a:defRPr sz="3000" b="1" spc="300">
                <a:solidFill>
                  <a:srgbClr val="DA6950"/>
                </a:solidFill>
                <a:latin typeface="Arial" charset="0"/>
                <a:ea typeface="Arial" charset="0"/>
                <a:cs typeface="Arial" charset="0"/>
              </a:defRPr>
            </a:lvl1pPr>
          </a:lstStyle>
          <a:p>
            <a:pPr lvl="0"/>
            <a:r>
              <a:rPr lang="en-US"/>
              <a:t>3</a:t>
            </a:r>
          </a:p>
        </p:txBody>
      </p:sp>
      <p:pic>
        <p:nvPicPr>
          <p:cNvPr id="31" name="Picture 3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33" name="Straight Connector 32"/>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406400" y="399501"/>
            <a:ext cx="220234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8"/>
          <p:cNvSpPr>
            <a:spLocks noGrp="1"/>
          </p:cNvSpPr>
          <p:nvPr>
            <p:ph type="body" sz="quarter" idx="11" hasCustomPrompt="1"/>
          </p:nvPr>
        </p:nvSpPr>
        <p:spPr>
          <a:xfrm>
            <a:off x="406400" y="649799"/>
            <a:ext cx="4351277" cy="932168"/>
          </a:xfrm>
          <a:prstGeom prst="rect">
            <a:avLst/>
          </a:prstGeom>
        </p:spPr>
        <p:txBody>
          <a:bodyPr/>
          <a:lstStyle>
            <a:lvl1pPr marL="0" indent="0">
              <a:buNone/>
              <a:defRPr sz="2600" b="1" cap="all" spc="300" baseline="0">
                <a:solidFill>
                  <a:schemeClr val="tx1">
                    <a:lumMod val="85000"/>
                    <a:lumOff val="15000"/>
                  </a:schemeClr>
                </a:solidFill>
                <a:latin typeface="Arial" charset="0"/>
                <a:ea typeface="Arial" charset="0"/>
                <a:cs typeface="Arial" charset="0"/>
              </a:defRPr>
            </a:lvl1pPr>
          </a:lstStyle>
          <a:p>
            <a:pPr lvl="0"/>
            <a:r>
              <a:rPr lang="en-US"/>
              <a:t>LOREM IPSUM </a:t>
            </a:r>
            <a:br>
              <a:rPr lang="en-US"/>
            </a:br>
            <a:r>
              <a:rPr lang="en-US"/>
              <a:t>DOLOR SIT AMET</a:t>
            </a:r>
          </a:p>
        </p:txBody>
      </p:sp>
      <p:sp>
        <p:nvSpPr>
          <p:cNvPr id="2" name="Footer Placeholder 1"/>
          <p:cNvSpPr>
            <a:spLocks noGrp="1"/>
          </p:cNvSpPr>
          <p:nvPr>
            <p:ph type="ftr" sz="quarter" idx="22"/>
          </p:nvPr>
        </p:nvSpPr>
        <p:spPr/>
        <p:txBody>
          <a:bodyPr/>
          <a:lstStyle/>
          <a:p>
            <a:r>
              <a:rPr lang="en-US" cap="all" spc="300">
                <a:ea typeface="Arial" charset="0"/>
                <a:cs typeface="Arial" charset="0"/>
              </a:rPr>
              <a:t>Changes in Acoustic &amp; Research, January 17</a:t>
            </a:r>
            <a:endParaRPr lang="en-US" spc="300" dirty="0"/>
          </a:p>
        </p:txBody>
      </p:sp>
      <p:sp>
        <p:nvSpPr>
          <p:cNvPr id="23"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dirty="0"/>
          </a:p>
        </p:txBody>
      </p:sp>
    </p:spTree>
    <p:extLst>
      <p:ext uri="{BB962C8B-B14F-4D97-AF65-F5344CB8AC3E}">
        <p14:creationId xmlns:p14="http://schemas.microsoft.com/office/powerpoint/2010/main" val="2131796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ersons 1">
    <p:bg>
      <p:bgPr>
        <a:solidFill>
          <a:schemeClr val="bg1">
            <a:lumMod val="95000"/>
          </a:schemeClr>
        </a:solidFill>
        <a:effectLst/>
      </p:bgPr>
    </p:bg>
    <p:spTree>
      <p:nvGrpSpPr>
        <p:cNvPr id="1" name=""/>
        <p:cNvGrpSpPr/>
        <p:nvPr/>
      </p:nvGrpSpPr>
      <p:grpSpPr>
        <a:xfrm>
          <a:off x="0" y="0"/>
          <a:ext cx="0" cy="0"/>
          <a:chOff x="0" y="0"/>
          <a:chExt cx="0" cy="0"/>
        </a:xfrm>
      </p:grpSpPr>
      <p:sp>
        <p:nvSpPr>
          <p:cNvPr id="71" name="Text Placeholder 8"/>
          <p:cNvSpPr>
            <a:spLocks noGrp="1"/>
          </p:cNvSpPr>
          <p:nvPr>
            <p:ph type="body" sz="quarter" idx="11" hasCustomPrompt="1"/>
          </p:nvPr>
        </p:nvSpPr>
        <p:spPr>
          <a:xfrm>
            <a:off x="406400" y="649798"/>
            <a:ext cx="4638936" cy="919341"/>
          </a:xfrm>
          <a:prstGeom prst="rect">
            <a:avLst/>
          </a:prstGeom>
        </p:spPr>
        <p:txBody>
          <a:bodyPr/>
          <a:lstStyle>
            <a:lvl1pPr marL="0" indent="0">
              <a:buNone/>
              <a:defRPr sz="2600" b="1" cap="all" spc="300" baseline="0">
                <a:solidFill>
                  <a:schemeClr val="tx1">
                    <a:lumMod val="85000"/>
                    <a:lumOff val="15000"/>
                  </a:schemeClr>
                </a:solidFill>
                <a:latin typeface="Arial" charset="0"/>
                <a:ea typeface="Arial" charset="0"/>
                <a:cs typeface="Arial" charset="0"/>
              </a:defRPr>
            </a:lvl1pPr>
          </a:lstStyle>
          <a:p>
            <a:pPr lvl="0"/>
            <a:r>
              <a:rPr lang="en-US"/>
              <a:t>LOREM IPSUM DOLOR SIT AMET</a:t>
            </a:r>
          </a:p>
        </p:txBody>
      </p:sp>
      <p:sp>
        <p:nvSpPr>
          <p:cNvPr id="74" name="Text Placeholder 12"/>
          <p:cNvSpPr>
            <a:spLocks noGrp="1"/>
          </p:cNvSpPr>
          <p:nvPr>
            <p:ph type="body" sz="quarter" idx="13" hasCustomPrompt="1"/>
          </p:nvPr>
        </p:nvSpPr>
        <p:spPr>
          <a:xfrm>
            <a:off x="549958" y="4320894"/>
            <a:ext cx="2358134" cy="1195493"/>
          </a:xfrm>
          <a:prstGeom prst="rect">
            <a:avLst/>
          </a:prstGeom>
        </p:spPr>
        <p:txBody>
          <a:bodyPr/>
          <a:lstStyle>
            <a:lvl1pPr marL="0" indent="0" algn="ctr">
              <a:lnSpc>
                <a:spcPct val="100000"/>
              </a:lnSpc>
              <a:buNone/>
              <a:defRPr sz="1200" spc="0" baseline="0">
                <a:solidFill>
                  <a:srgbClr val="595959"/>
                </a:solidFill>
                <a:latin typeface="Baskerville" charset="0"/>
                <a:ea typeface="Baskerville" charset="0"/>
                <a:cs typeface="Baskerville" charset="0"/>
              </a:defRPr>
            </a:lvl1pPr>
          </a:lstStyle>
          <a:p>
            <a:pPr lvl="0"/>
            <a:r>
              <a:rPr lang="en-US"/>
              <a:t>Lorem ipsum dolor sit amet, consectetur  elit, do eiusmod tempor incididunt ut labore et dolore magna aliqua.</a:t>
            </a:r>
          </a:p>
        </p:txBody>
      </p:sp>
      <p:sp>
        <p:nvSpPr>
          <p:cNvPr id="75" name="Text Placeholder 12"/>
          <p:cNvSpPr>
            <a:spLocks noGrp="1"/>
          </p:cNvSpPr>
          <p:nvPr>
            <p:ph type="body" sz="quarter" idx="14" hasCustomPrompt="1"/>
          </p:nvPr>
        </p:nvSpPr>
        <p:spPr>
          <a:xfrm>
            <a:off x="549958" y="3787056"/>
            <a:ext cx="2358134" cy="385815"/>
          </a:xfrm>
          <a:prstGeom prst="rect">
            <a:avLst/>
          </a:prstGeom>
        </p:spPr>
        <p:txBody>
          <a:bodyPr/>
          <a:lstStyle>
            <a:lvl1pPr marL="0" indent="0" algn="ctr">
              <a:lnSpc>
                <a:spcPct val="100000"/>
              </a:lnSpc>
              <a:buNone/>
              <a:defRPr sz="1400" b="1" cap="all" spc="300" baseline="0">
                <a:solidFill>
                  <a:schemeClr val="tx1">
                    <a:lumMod val="85000"/>
                    <a:lumOff val="15000"/>
                  </a:schemeClr>
                </a:solidFill>
                <a:latin typeface="Arial" charset="0"/>
                <a:ea typeface="Arial" charset="0"/>
                <a:cs typeface="Arial" charset="0"/>
              </a:defRPr>
            </a:lvl1pPr>
          </a:lstStyle>
          <a:p>
            <a:pPr lvl="0"/>
            <a:r>
              <a:rPr lang="en-US"/>
              <a:t>NAMe 1</a:t>
            </a:r>
          </a:p>
        </p:txBody>
      </p:sp>
      <p:sp>
        <p:nvSpPr>
          <p:cNvPr id="7" name="Picture Placeholder 6"/>
          <p:cNvSpPr>
            <a:spLocks noGrp="1"/>
          </p:cNvSpPr>
          <p:nvPr>
            <p:ph type="pic" sz="quarter" idx="15"/>
          </p:nvPr>
        </p:nvSpPr>
        <p:spPr>
          <a:xfrm>
            <a:off x="779463" y="1796104"/>
            <a:ext cx="1858962" cy="1858962"/>
          </a:xfrm>
          <a:prstGeom prst="ellipse">
            <a:avLst/>
          </a:prstGeom>
        </p:spPr>
        <p:txBody>
          <a:bodyPr/>
          <a:lstStyle>
            <a:lvl1pPr>
              <a:defRPr sz="1400" baseline="0">
                <a:latin typeface="Arial" charset="0"/>
              </a:defRPr>
            </a:lvl1pPr>
          </a:lstStyle>
          <a:p>
            <a:r>
              <a:rPr lang="en-US"/>
              <a:t>Click icon to add picture</a:t>
            </a:r>
            <a:endParaRPr lang="en-US" dirty="0"/>
          </a:p>
        </p:txBody>
      </p:sp>
      <p:sp>
        <p:nvSpPr>
          <p:cNvPr id="124" name="Text Placeholder 12"/>
          <p:cNvSpPr>
            <a:spLocks noGrp="1"/>
          </p:cNvSpPr>
          <p:nvPr>
            <p:ph type="body" sz="quarter" idx="16" hasCustomPrompt="1"/>
          </p:nvPr>
        </p:nvSpPr>
        <p:spPr>
          <a:xfrm>
            <a:off x="3521170" y="4320894"/>
            <a:ext cx="2358134" cy="1195493"/>
          </a:xfrm>
          <a:prstGeom prst="rect">
            <a:avLst/>
          </a:prstGeom>
        </p:spPr>
        <p:txBody>
          <a:bodyPr/>
          <a:lstStyle>
            <a:lvl1pPr marL="0" indent="0" algn="ctr">
              <a:lnSpc>
                <a:spcPct val="100000"/>
              </a:lnSpc>
              <a:buNone/>
              <a:defRPr sz="1200" spc="0" baseline="0">
                <a:solidFill>
                  <a:srgbClr val="595959"/>
                </a:solidFill>
                <a:latin typeface="Baskerville" charset="0"/>
                <a:ea typeface="Baskerville" charset="0"/>
                <a:cs typeface="Baskerville" charset="0"/>
              </a:defRPr>
            </a:lvl1pPr>
          </a:lstStyle>
          <a:p>
            <a:pPr lvl="0"/>
            <a:r>
              <a:rPr lang="en-US"/>
              <a:t>Lorem ipsum dolor sit amet, consectetur  elit, do eiusmod tempor incididunt ut labore et dolore magna aliqua.</a:t>
            </a:r>
          </a:p>
        </p:txBody>
      </p:sp>
      <p:sp>
        <p:nvSpPr>
          <p:cNvPr id="125" name="Text Placeholder 12"/>
          <p:cNvSpPr>
            <a:spLocks noGrp="1"/>
          </p:cNvSpPr>
          <p:nvPr>
            <p:ph type="body" sz="quarter" idx="17" hasCustomPrompt="1"/>
          </p:nvPr>
        </p:nvSpPr>
        <p:spPr>
          <a:xfrm>
            <a:off x="3521170" y="3787056"/>
            <a:ext cx="2358134" cy="385815"/>
          </a:xfrm>
          <a:prstGeom prst="rect">
            <a:avLst/>
          </a:prstGeom>
        </p:spPr>
        <p:txBody>
          <a:bodyPr/>
          <a:lstStyle>
            <a:lvl1pPr marL="0" indent="0" algn="ctr">
              <a:lnSpc>
                <a:spcPct val="100000"/>
              </a:lnSpc>
              <a:buNone/>
              <a:defRPr sz="1400" b="1" cap="all" spc="300" baseline="0">
                <a:solidFill>
                  <a:schemeClr val="tx1">
                    <a:lumMod val="85000"/>
                    <a:lumOff val="15000"/>
                  </a:schemeClr>
                </a:solidFill>
                <a:latin typeface="Arial" charset="0"/>
                <a:ea typeface="Arial" charset="0"/>
                <a:cs typeface="Arial" charset="0"/>
              </a:defRPr>
            </a:lvl1pPr>
          </a:lstStyle>
          <a:p>
            <a:pPr lvl="0"/>
            <a:r>
              <a:rPr lang="en-US"/>
              <a:t>NAMe 2</a:t>
            </a:r>
          </a:p>
        </p:txBody>
      </p:sp>
      <p:sp>
        <p:nvSpPr>
          <p:cNvPr id="126" name="Picture Placeholder 6"/>
          <p:cNvSpPr>
            <a:spLocks noGrp="1"/>
          </p:cNvSpPr>
          <p:nvPr>
            <p:ph type="pic" sz="quarter" idx="18"/>
          </p:nvPr>
        </p:nvSpPr>
        <p:spPr>
          <a:xfrm>
            <a:off x="3750675" y="1796104"/>
            <a:ext cx="1858962" cy="1858962"/>
          </a:xfrm>
          <a:prstGeom prst="ellipse">
            <a:avLst/>
          </a:prstGeom>
        </p:spPr>
        <p:txBody>
          <a:bodyPr/>
          <a:lstStyle>
            <a:lvl1pPr>
              <a:defRPr sz="1400" baseline="0">
                <a:latin typeface="Arial" charset="0"/>
              </a:defRPr>
            </a:lvl1pPr>
          </a:lstStyle>
          <a:p>
            <a:r>
              <a:rPr lang="en-US"/>
              <a:t>Click icon to add picture</a:t>
            </a:r>
            <a:endParaRPr lang="en-US" dirty="0"/>
          </a:p>
        </p:txBody>
      </p:sp>
      <p:sp>
        <p:nvSpPr>
          <p:cNvPr id="127" name="Text Placeholder 12"/>
          <p:cNvSpPr>
            <a:spLocks noGrp="1"/>
          </p:cNvSpPr>
          <p:nvPr>
            <p:ph type="body" sz="quarter" idx="19" hasCustomPrompt="1"/>
          </p:nvPr>
        </p:nvSpPr>
        <p:spPr>
          <a:xfrm>
            <a:off x="9427294" y="4320894"/>
            <a:ext cx="2358134" cy="1195493"/>
          </a:xfrm>
          <a:prstGeom prst="rect">
            <a:avLst/>
          </a:prstGeom>
        </p:spPr>
        <p:txBody>
          <a:bodyPr/>
          <a:lstStyle>
            <a:lvl1pPr marL="0" indent="0" algn="ctr">
              <a:lnSpc>
                <a:spcPct val="100000"/>
              </a:lnSpc>
              <a:buNone/>
              <a:defRPr sz="1200" spc="0" baseline="0">
                <a:solidFill>
                  <a:srgbClr val="595959"/>
                </a:solidFill>
                <a:latin typeface="Baskerville" charset="0"/>
                <a:ea typeface="Baskerville" charset="0"/>
                <a:cs typeface="Baskerville" charset="0"/>
              </a:defRPr>
            </a:lvl1pPr>
          </a:lstStyle>
          <a:p>
            <a:pPr lvl="0"/>
            <a:r>
              <a:rPr lang="en-US"/>
              <a:t>Lorem ipsum dolor sit amet, consectetur  elit, do eiusmod tempor incididunt ut labore et dolore magna aliqua.</a:t>
            </a:r>
          </a:p>
        </p:txBody>
      </p:sp>
      <p:sp>
        <p:nvSpPr>
          <p:cNvPr id="128" name="Text Placeholder 12"/>
          <p:cNvSpPr>
            <a:spLocks noGrp="1"/>
          </p:cNvSpPr>
          <p:nvPr>
            <p:ph type="body" sz="quarter" idx="20" hasCustomPrompt="1"/>
          </p:nvPr>
        </p:nvSpPr>
        <p:spPr>
          <a:xfrm>
            <a:off x="9427294" y="3787056"/>
            <a:ext cx="2358134" cy="385815"/>
          </a:xfrm>
          <a:prstGeom prst="rect">
            <a:avLst/>
          </a:prstGeom>
        </p:spPr>
        <p:txBody>
          <a:bodyPr/>
          <a:lstStyle>
            <a:lvl1pPr marL="0" indent="0" algn="ctr">
              <a:lnSpc>
                <a:spcPct val="100000"/>
              </a:lnSpc>
              <a:buNone/>
              <a:defRPr sz="1400" b="1" cap="all" spc="300" baseline="0">
                <a:solidFill>
                  <a:schemeClr val="tx1">
                    <a:lumMod val="85000"/>
                    <a:lumOff val="15000"/>
                  </a:schemeClr>
                </a:solidFill>
                <a:latin typeface="Arial" charset="0"/>
                <a:ea typeface="Arial" charset="0"/>
                <a:cs typeface="Arial" charset="0"/>
              </a:defRPr>
            </a:lvl1pPr>
          </a:lstStyle>
          <a:p>
            <a:pPr lvl="0"/>
            <a:r>
              <a:rPr lang="en-US"/>
              <a:t>NAMe 4</a:t>
            </a:r>
          </a:p>
        </p:txBody>
      </p:sp>
      <p:sp>
        <p:nvSpPr>
          <p:cNvPr id="129" name="Picture Placeholder 6"/>
          <p:cNvSpPr>
            <a:spLocks noGrp="1"/>
          </p:cNvSpPr>
          <p:nvPr>
            <p:ph type="pic" sz="quarter" idx="21"/>
          </p:nvPr>
        </p:nvSpPr>
        <p:spPr>
          <a:xfrm>
            <a:off x="9656799" y="1796104"/>
            <a:ext cx="1858962" cy="1858962"/>
          </a:xfrm>
          <a:prstGeom prst="ellipse">
            <a:avLst/>
          </a:prstGeom>
        </p:spPr>
        <p:txBody>
          <a:bodyPr/>
          <a:lstStyle>
            <a:lvl1pPr>
              <a:defRPr sz="1400" baseline="0">
                <a:latin typeface="Arial" charset="0"/>
              </a:defRPr>
            </a:lvl1pPr>
          </a:lstStyle>
          <a:p>
            <a:r>
              <a:rPr lang="en-US"/>
              <a:t>Click icon to add picture</a:t>
            </a:r>
            <a:endParaRPr lang="en-US" dirty="0"/>
          </a:p>
        </p:txBody>
      </p:sp>
      <p:sp>
        <p:nvSpPr>
          <p:cNvPr id="130" name="Text Placeholder 12"/>
          <p:cNvSpPr>
            <a:spLocks noGrp="1"/>
          </p:cNvSpPr>
          <p:nvPr>
            <p:ph type="body" sz="quarter" idx="22" hasCustomPrompt="1"/>
          </p:nvPr>
        </p:nvSpPr>
        <p:spPr>
          <a:xfrm>
            <a:off x="6474232" y="4320894"/>
            <a:ext cx="2358134" cy="1195493"/>
          </a:xfrm>
          <a:prstGeom prst="rect">
            <a:avLst/>
          </a:prstGeom>
        </p:spPr>
        <p:txBody>
          <a:bodyPr/>
          <a:lstStyle>
            <a:lvl1pPr marL="0" indent="0" algn="ctr">
              <a:lnSpc>
                <a:spcPct val="100000"/>
              </a:lnSpc>
              <a:buNone/>
              <a:defRPr sz="1200" spc="0" baseline="0">
                <a:solidFill>
                  <a:srgbClr val="595959"/>
                </a:solidFill>
                <a:latin typeface="Baskerville" charset="0"/>
                <a:ea typeface="Baskerville" charset="0"/>
                <a:cs typeface="Baskerville" charset="0"/>
              </a:defRPr>
            </a:lvl1pPr>
          </a:lstStyle>
          <a:p>
            <a:pPr lvl="0"/>
            <a:r>
              <a:rPr lang="en-US"/>
              <a:t>Lorem ipsum dolor sit amet, consectetur  elit, do eiusmod tempor incididunt ut labore et dolore magna aliqua.</a:t>
            </a:r>
          </a:p>
        </p:txBody>
      </p:sp>
      <p:sp>
        <p:nvSpPr>
          <p:cNvPr id="131" name="Text Placeholder 12"/>
          <p:cNvSpPr>
            <a:spLocks noGrp="1"/>
          </p:cNvSpPr>
          <p:nvPr>
            <p:ph type="body" sz="quarter" idx="23" hasCustomPrompt="1"/>
          </p:nvPr>
        </p:nvSpPr>
        <p:spPr>
          <a:xfrm>
            <a:off x="6474232" y="3787056"/>
            <a:ext cx="2358134" cy="385815"/>
          </a:xfrm>
          <a:prstGeom prst="rect">
            <a:avLst/>
          </a:prstGeom>
        </p:spPr>
        <p:txBody>
          <a:bodyPr/>
          <a:lstStyle>
            <a:lvl1pPr marL="0" indent="0" algn="ctr">
              <a:lnSpc>
                <a:spcPct val="100000"/>
              </a:lnSpc>
              <a:buNone/>
              <a:defRPr sz="1400" b="1" cap="all" spc="300" baseline="0">
                <a:solidFill>
                  <a:schemeClr val="tx1">
                    <a:lumMod val="85000"/>
                    <a:lumOff val="15000"/>
                  </a:schemeClr>
                </a:solidFill>
                <a:latin typeface="Arial" charset="0"/>
                <a:ea typeface="Arial" charset="0"/>
                <a:cs typeface="Arial" charset="0"/>
              </a:defRPr>
            </a:lvl1pPr>
          </a:lstStyle>
          <a:p>
            <a:pPr lvl="0"/>
            <a:r>
              <a:rPr lang="en-US"/>
              <a:t>NAMe 3</a:t>
            </a:r>
          </a:p>
        </p:txBody>
      </p:sp>
      <p:sp>
        <p:nvSpPr>
          <p:cNvPr id="132" name="Picture Placeholder 6"/>
          <p:cNvSpPr>
            <a:spLocks noGrp="1"/>
          </p:cNvSpPr>
          <p:nvPr>
            <p:ph type="pic" sz="quarter" idx="24"/>
          </p:nvPr>
        </p:nvSpPr>
        <p:spPr>
          <a:xfrm>
            <a:off x="6703737" y="1796104"/>
            <a:ext cx="1858962" cy="1858962"/>
          </a:xfrm>
          <a:prstGeom prst="ellipse">
            <a:avLst/>
          </a:prstGeom>
        </p:spPr>
        <p:txBody>
          <a:bodyPr/>
          <a:lstStyle>
            <a:lvl1pPr>
              <a:defRPr sz="1400" baseline="0">
                <a:latin typeface="Arial" charset="0"/>
              </a:defRPr>
            </a:lvl1pPr>
          </a:lstStyle>
          <a:p>
            <a:r>
              <a:rPr lang="en-US"/>
              <a:t>Click icon to add picture</a:t>
            </a:r>
            <a:endParaRPr lang="en-US" dirty="0"/>
          </a:p>
        </p:txBody>
      </p:sp>
      <p:cxnSp>
        <p:nvCxnSpPr>
          <p:cNvPr id="133" name="Straight Connector 132"/>
          <p:cNvCxnSpPr/>
          <p:nvPr userDrawn="1"/>
        </p:nvCxnSpPr>
        <p:spPr>
          <a:xfrm>
            <a:off x="3192905" y="1796104"/>
            <a:ext cx="26718" cy="3756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6160957" y="1796104"/>
            <a:ext cx="26718" cy="3756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9098021" y="1796104"/>
            <a:ext cx="26718" cy="3756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28" name="Straight Connector 27"/>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406400" y="399501"/>
            <a:ext cx="220234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25"/>
          </p:nvPr>
        </p:nvSpPr>
        <p:spPr/>
        <p:txBody>
          <a:bodyPr/>
          <a:lstStyle/>
          <a:p>
            <a:r>
              <a:rPr lang="en-US" cap="all" spc="300">
                <a:ea typeface="Arial" charset="0"/>
                <a:cs typeface="Arial" charset="0"/>
              </a:rPr>
              <a:t>Changes in Acoustic &amp; Research, January 17</a:t>
            </a:r>
            <a:endParaRPr lang="en-US" spc="300" dirty="0"/>
          </a:p>
        </p:txBody>
      </p:sp>
      <p:sp>
        <p:nvSpPr>
          <p:cNvPr id="31"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dirty="0"/>
          </a:p>
        </p:txBody>
      </p:sp>
    </p:spTree>
    <p:extLst>
      <p:ext uri="{BB962C8B-B14F-4D97-AF65-F5344CB8AC3E}">
        <p14:creationId xmlns:p14="http://schemas.microsoft.com/office/powerpoint/2010/main" val="2035954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 Number Slide 1 ">
    <p:bg>
      <p:bgPr>
        <a:solidFill>
          <a:schemeClr val="bg1">
            <a:lumMod val="95000"/>
          </a:schemeClr>
        </a:solidFill>
        <a:effectLst/>
      </p:bgPr>
    </p:bg>
    <p:spTree>
      <p:nvGrpSpPr>
        <p:cNvPr id="1" name=""/>
        <p:cNvGrpSpPr/>
        <p:nvPr/>
      </p:nvGrpSpPr>
      <p:grpSpPr>
        <a:xfrm>
          <a:off x="0" y="0"/>
          <a:ext cx="0" cy="0"/>
          <a:chOff x="0" y="0"/>
          <a:chExt cx="0" cy="0"/>
        </a:xfrm>
      </p:grpSpPr>
      <p:sp>
        <p:nvSpPr>
          <p:cNvPr id="32" name="Text Placeholder 6"/>
          <p:cNvSpPr>
            <a:spLocks noGrp="1"/>
          </p:cNvSpPr>
          <p:nvPr>
            <p:ph type="body" sz="quarter" idx="12" hasCustomPrompt="1"/>
          </p:nvPr>
        </p:nvSpPr>
        <p:spPr>
          <a:xfrm>
            <a:off x="406400" y="2172399"/>
            <a:ext cx="4591120" cy="3896449"/>
          </a:xfrm>
          <a:prstGeom prst="rect">
            <a:avLst/>
          </a:prstGeom>
        </p:spPr>
        <p:txBody>
          <a:bodyPr/>
          <a:lstStyle>
            <a:lvl1pPr marL="0" indent="0">
              <a:lnSpc>
                <a:spcPct val="150000"/>
              </a:lnSpc>
              <a:buNone/>
              <a:defRPr sz="1400" b="0" spc="0" baseline="0">
                <a:solidFill>
                  <a:schemeClr val="tx1">
                    <a:lumMod val="85000"/>
                    <a:lumOff val="15000"/>
                  </a:schemeClr>
                </a:solidFill>
                <a:latin typeface="Baskerville" charset="0"/>
                <a:ea typeface="Baskerville" charset="0"/>
                <a:cs typeface="Baskerville" charset="0"/>
              </a:defRPr>
            </a:lvl1pPr>
          </a:lstStyle>
          <a:p>
            <a:pPr lvl="0"/>
            <a:r>
              <a:rPr lang="en-US"/>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 consectetur, adipisci velit, sed quia non numquam eius modi tempora incidunt ut labore et dolore magnam aliquam quaerat voluptatem. </a:t>
            </a:r>
          </a:p>
        </p:txBody>
      </p:sp>
      <p:cxnSp>
        <p:nvCxnSpPr>
          <p:cNvPr id="16" name="Straight Connector 15"/>
          <p:cNvCxnSpPr/>
          <p:nvPr userDrawn="1"/>
        </p:nvCxnSpPr>
        <p:spPr>
          <a:xfrm>
            <a:off x="5560740" y="2207119"/>
            <a:ext cx="508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8917219" y="2207119"/>
            <a:ext cx="508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560740" y="4508908"/>
            <a:ext cx="508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8917219" y="4508908"/>
            <a:ext cx="508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5485790" y="2347235"/>
            <a:ext cx="2943159" cy="1275339"/>
          </a:xfrm>
          <a:prstGeom prst="rect">
            <a:avLst/>
          </a:prstGeom>
        </p:spPr>
        <p:txBody>
          <a:bodyPr/>
          <a:lstStyle>
            <a:lvl1pPr marL="0" indent="0">
              <a:lnSpc>
                <a:spcPct val="150000"/>
              </a:lnSpc>
              <a:buNone/>
              <a:defRPr sz="1200" b="0" spc="0" baseline="0">
                <a:solidFill>
                  <a:schemeClr val="tx1">
                    <a:lumMod val="85000"/>
                    <a:lumOff val="15000"/>
                  </a:schemeClr>
                </a:solidFill>
                <a:latin typeface="Baskerville" charset="0"/>
                <a:ea typeface="Baskerville" charset="0"/>
                <a:cs typeface="Baskerville" charset="0"/>
              </a:defRPr>
            </a:lvl1pPr>
          </a:lstStyle>
          <a:p>
            <a:pPr lvl="0"/>
            <a:r>
              <a:rPr lang="en-US"/>
              <a:t>Sed ut perspiciatis unde omnis iste natus error sit voluptatem accusantium doloremque laudantium, totam rem aperiam, eaque ipsa quae ab illo inventore veritatis et quasi.</a:t>
            </a:r>
          </a:p>
        </p:txBody>
      </p:sp>
      <p:sp>
        <p:nvSpPr>
          <p:cNvPr id="25" name="Text Placeholder 6"/>
          <p:cNvSpPr>
            <a:spLocks noGrp="1"/>
          </p:cNvSpPr>
          <p:nvPr>
            <p:ph type="body" sz="quarter" idx="14" hasCustomPrompt="1"/>
          </p:nvPr>
        </p:nvSpPr>
        <p:spPr>
          <a:xfrm>
            <a:off x="8842268" y="2347235"/>
            <a:ext cx="2943159" cy="1275339"/>
          </a:xfrm>
          <a:prstGeom prst="rect">
            <a:avLst/>
          </a:prstGeom>
        </p:spPr>
        <p:txBody>
          <a:bodyPr/>
          <a:lstStyle>
            <a:lvl1pPr marL="0" indent="0">
              <a:lnSpc>
                <a:spcPct val="150000"/>
              </a:lnSpc>
              <a:buNone/>
              <a:defRPr sz="1200" b="0" spc="0" baseline="0">
                <a:solidFill>
                  <a:schemeClr val="tx1">
                    <a:lumMod val="85000"/>
                    <a:lumOff val="15000"/>
                  </a:schemeClr>
                </a:solidFill>
                <a:latin typeface="Baskerville" charset="0"/>
                <a:ea typeface="Baskerville" charset="0"/>
                <a:cs typeface="Baskerville" charset="0"/>
              </a:defRPr>
            </a:lvl1pPr>
          </a:lstStyle>
          <a:p>
            <a:pPr lvl="0"/>
            <a:r>
              <a:rPr lang="en-US"/>
              <a:t>Sed ut perspiciatis unde omnis iste natus error sit voluptatem accusantium doloremque laudantium, totam rem aperiam, eaque ipsa quae ab illo inventore veritatis et quasi.</a:t>
            </a:r>
          </a:p>
        </p:txBody>
      </p:sp>
      <p:sp>
        <p:nvSpPr>
          <p:cNvPr id="27" name="Text Placeholder 6"/>
          <p:cNvSpPr>
            <a:spLocks noGrp="1"/>
          </p:cNvSpPr>
          <p:nvPr>
            <p:ph type="body" sz="quarter" idx="15" hasCustomPrompt="1"/>
          </p:nvPr>
        </p:nvSpPr>
        <p:spPr>
          <a:xfrm>
            <a:off x="5485790" y="4689886"/>
            <a:ext cx="2943159" cy="1275339"/>
          </a:xfrm>
          <a:prstGeom prst="rect">
            <a:avLst/>
          </a:prstGeom>
        </p:spPr>
        <p:txBody>
          <a:bodyPr/>
          <a:lstStyle>
            <a:lvl1pPr marL="0" indent="0">
              <a:lnSpc>
                <a:spcPct val="150000"/>
              </a:lnSpc>
              <a:buNone/>
              <a:defRPr sz="1200" b="0" spc="0" baseline="0">
                <a:solidFill>
                  <a:schemeClr val="tx1">
                    <a:lumMod val="85000"/>
                    <a:lumOff val="15000"/>
                  </a:schemeClr>
                </a:solidFill>
                <a:latin typeface="Baskerville" charset="0"/>
                <a:ea typeface="Baskerville" charset="0"/>
                <a:cs typeface="Baskerville" charset="0"/>
              </a:defRPr>
            </a:lvl1pPr>
          </a:lstStyle>
          <a:p>
            <a:pPr lvl="0"/>
            <a:r>
              <a:rPr lang="en-US"/>
              <a:t>Sed ut perspiciatis unde omnis iste natus error sit voluptatem accusantium doloremque laudantium, totam rem aperiam, eaque ipsa quae ab illo inventore veritatis et quasi.</a:t>
            </a:r>
          </a:p>
        </p:txBody>
      </p:sp>
      <p:sp>
        <p:nvSpPr>
          <p:cNvPr id="28" name="Text Placeholder 6"/>
          <p:cNvSpPr>
            <a:spLocks noGrp="1"/>
          </p:cNvSpPr>
          <p:nvPr>
            <p:ph type="body" sz="quarter" idx="16" hasCustomPrompt="1"/>
          </p:nvPr>
        </p:nvSpPr>
        <p:spPr>
          <a:xfrm>
            <a:off x="8842268" y="4689886"/>
            <a:ext cx="2943159" cy="1275339"/>
          </a:xfrm>
          <a:prstGeom prst="rect">
            <a:avLst/>
          </a:prstGeom>
        </p:spPr>
        <p:txBody>
          <a:bodyPr/>
          <a:lstStyle>
            <a:lvl1pPr marL="0" indent="0">
              <a:lnSpc>
                <a:spcPct val="150000"/>
              </a:lnSpc>
              <a:buNone/>
              <a:defRPr sz="1200" b="0" spc="0" baseline="0">
                <a:solidFill>
                  <a:schemeClr val="tx1">
                    <a:lumMod val="85000"/>
                    <a:lumOff val="15000"/>
                  </a:schemeClr>
                </a:solidFill>
                <a:latin typeface="Baskerville" charset="0"/>
                <a:ea typeface="Baskerville" charset="0"/>
                <a:cs typeface="Baskerville" charset="0"/>
              </a:defRPr>
            </a:lvl1pPr>
          </a:lstStyle>
          <a:p>
            <a:pPr lvl="0"/>
            <a:r>
              <a:rPr lang="en-US"/>
              <a:t>Sed ut perspiciatis unde omnis iste natus error sit voluptatem accusantium doloremque laudantium, totam rem aperiam, eaque ipsa quae ab illo inventore veritatis et.</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30" name="Straight Connector 29"/>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406400" y="399501"/>
            <a:ext cx="220234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8"/>
          <p:cNvSpPr>
            <a:spLocks noGrp="1"/>
          </p:cNvSpPr>
          <p:nvPr>
            <p:ph type="body" sz="quarter" idx="19" hasCustomPrompt="1"/>
          </p:nvPr>
        </p:nvSpPr>
        <p:spPr>
          <a:xfrm>
            <a:off x="406400" y="649799"/>
            <a:ext cx="4720236" cy="932168"/>
          </a:xfrm>
          <a:prstGeom prst="rect">
            <a:avLst/>
          </a:prstGeom>
        </p:spPr>
        <p:txBody>
          <a:bodyPr/>
          <a:lstStyle>
            <a:lvl1pPr marL="0" indent="0">
              <a:buNone/>
              <a:defRPr sz="2600" b="1" cap="all" spc="300" baseline="0">
                <a:solidFill>
                  <a:schemeClr val="tx1">
                    <a:lumMod val="85000"/>
                    <a:lumOff val="15000"/>
                  </a:schemeClr>
                </a:solidFill>
                <a:latin typeface="Arial" charset="0"/>
                <a:ea typeface="Arial" charset="0"/>
                <a:cs typeface="Arial" charset="0"/>
              </a:defRPr>
            </a:lvl1pPr>
          </a:lstStyle>
          <a:p>
            <a:pPr lvl="0"/>
            <a:r>
              <a:rPr lang="en-US"/>
              <a:t>SED UT </a:t>
            </a:r>
          </a:p>
          <a:p>
            <a:pPr lvl="0"/>
            <a:r>
              <a:rPr lang="en-US"/>
              <a:t>PERSPICIATIS</a:t>
            </a:r>
          </a:p>
        </p:txBody>
      </p:sp>
      <p:sp>
        <p:nvSpPr>
          <p:cNvPr id="2" name="Footer Placeholder 1"/>
          <p:cNvSpPr>
            <a:spLocks noGrp="1"/>
          </p:cNvSpPr>
          <p:nvPr>
            <p:ph type="ftr" sz="quarter" idx="20"/>
          </p:nvPr>
        </p:nvSpPr>
        <p:spPr/>
        <p:txBody>
          <a:bodyPr/>
          <a:lstStyle/>
          <a:p>
            <a:r>
              <a:rPr lang="en-US" cap="all" spc="300">
                <a:ea typeface="Arial" charset="0"/>
                <a:cs typeface="Arial" charset="0"/>
              </a:rPr>
              <a:t>Changes in Acoustic &amp; Research, January 17</a:t>
            </a:r>
            <a:endParaRPr lang="en-US" spc="300" dirty="0"/>
          </a:p>
        </p:txBody>
      </p:sp>
      <p:sp>
        <p:nvSpPr>
          <p:cNvPr id="21"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dirty="0"/>
          </a:p>
        </p:txBody>
      </p:sp>
    </p:spTree>
    <p:extLst>
      <p:ext uri="{BB962C8B-B14F-4D97-AF65-F5344CB8AC3E}">
        <p14:creationId xmlns:p14="http://schemas.microsoft.com/office/powerpoint/2010/main" val="18140392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 Saying Slide 1 ">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193519" y="203200"/>
            <a:ext cx="7654613" cy="5889412"/>
          </a:xfrm>
          <a:prstGeom prst="rect">
            <a:avLst/>
          </a:prstGeom>
        </p:spPr>
        <p:txBody>
          <a:bodyPr/>
          <a:lstStyle>
            <a:lvl1pPr marL="0" indent="0" algn="ctr">
              <a:buNone/>
              <a:defRPr sz="1400" b="1">
                <a:latin typeface="Arial" charset="0"/>
                <a:ea typeface="Arial" charset="0"/>
                <a:cs typeface="Arial" charset="0"/>
              </a:defRPr>
            </a:lvl1pPr>
          </a:lstStyle>
          <a:p>
            <a:r>
              <a:rPr lang="en-US" dirty="0"/>
              <a:t>PICTURE 2 </a:t>
            </a:r>
          </a:p>
        </p:txBody>
      </p:sp>
      <p:sp>
        <p:nvSpPr>
          <p:cNvPr id="5" name="Text Placeholder 4"/>
          <p:cNvSpPr>
            <a:spLocks noGrp="1"/>
          </p:cNvSpPr>
          <p:nvPr>
            <p:ph type="body" sz="quarter" idx="11" hasCustomPrompt="1"/>
          </p:nvPr>
        </p:nvSpPr>
        <p:spPr>
          <a:xfrm>
            <a:off x="8153400" y="2310297"/>
            <a:ext cx="3433616" cy="1905568"/>
          </a:xfrm>
          <a:prstGeom prst="rect">
            <a:avLst/>
          </a:prstGeom>
        </p:spPr>
        <p:txBody>
          <a:bodyPr/>
          <a:lstStyle>
            <a:lvl1pPr marL="0" indent="0" algn="ctr">
              <a:buNone/>
              <a:defRPr sz="1800" b="1" cap="all" spc="500" baseline="0">
                <a:latin typeface="Arial" charset="0"/>
                <a:ea typeface="Arial" charset="0"/>
                <a:cs typeface="Arial" charset="0"/>
              </a:defRPr>
            </a:lvl1pPr>
          </a:lstStyle>
          <a:p>
            <a:pPr lvl="0"/>
            <a:r>
              <a:rPr lang="en-US"/>
              <a:t>WE CONSTANTLY PUSH THE LIMITS OF OUR CORE COMPETENCIES:  </a:t>
            </a:r>
            <a:br>
              <a:rPr lang="en-US"/>
            </a:br>
            <a:r>
              <a:rPr lang="en-US"/>
              <a:t>ACOUSTICS, CRAFTSMANSHIP AND DESIGN</a:t>
            </a:r>
          </a:p>
        </p:txBody>
      </p:sp>
      <p:pic>
        <p:nvPicPr>
          <p:cNvPr id="23" name="Picture 2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24" name="Straight Connector 23"/>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2"/>
          </p:nvPr>
        </p:nvSpPr>
        <p:spPr/>
        <p:txBody>
          <a:bodyPr/>
          <a:lstStyle/>
          <a:p>
            <a:r>
              <a:rPr lang="en-US" cap="all" spc="300">
                <a:ea typeface="Arial" charset="0"/>
                <a:cs typeface="Arial" charset="0"/>
              </a:rPr>
              <a:t>Changes in Acoustic &amp; Research, January 17</a:t>
            </a:r>
            <a:endParaRPr lang="en-US" spc="300" dirty="0"/>
          </a:p>
        </p:txBody>
      </p:sp>
      <p:sp>
        <p:nvSpPr>
          <p:cNvPr id="9"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dirty="0"/>
          </a:p>
        </p:txBody>
      </p:sp>
    </p:spTree>
    <p:extLst>
      <p:ext uri="{BB962C8B-B14F-4D97-AF65-F5344CB8AC3E}">
        <p14:creationId xmlns:p14="http://schemas.microsoft.com/office/powerpoint/2010/main" val="7328287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 Saying Slide 2">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4326093" y="203200"/>
            <a:ext cx="7654613" cy="5889412"/>
          </a:xfrm>
          <a:prstGeom prst="rect">
            <a:avLst/>
          </a:prstGeom>
        </p:spPr>
        <p:txBody>
          <a:bodyPr/>
          <a:lstStyle>
            <a:lvl1pPr marL="0" indent="0" algn="ctr">
              <a:buNone/>
              <a:defRPr sz="1400" b="1">
                <a:latin typeface="Arial" charset="0"/>
                <a:ea typeface="Arial" charset="0"/>
                <a:cs typeface="Arial" charset="0"/>
              </a:defRPr>
            </a:lvl1pPr>
          </a:lstStyle>
          <a:p>
            <a:r>
              <a:rPr lang="en-US" dirty="0"/>
              <a:t>PICTURE 2 </a:t>
            </a:r>
          </a:p>
        </p:txBody>
      </p:sp>
      <p:sp>
        <p:nvSpPr>
          <p:cNvPr id="5" name="Text Placeholder 4"/>
          <p:cNvSpPr>
            <a:spLocks noGrp="1"/>
          </p:cNvSpPr>
          <p:nvPr>
            <p:ph type="body" sz="quarter" idx="11" hasCustomPrompt="1"/>
          </p:nvPr>
        </p:nvSpPr>
        <p:spPr>
          <a:xfrm>
            <a:off x="406572" y="2310297"/>
            <a:ext cx="3433616" cy="1905568"/>
          </a:xfrm>
          <a:prstGeom prst="rect">
            <a:avLst/>
          </a:prstGeom>
        </p:spPr>
        <p:txBody>
          <a:bodyPr/>
          <a:lstStyle>
            <a:lvl1pPr marL="0" indent="0" algn="ctr">
              <a:buNone/>
              <a:defRPr sz="1800" b="1" cap="all" spc="500" baseline="0">
                <a:latin typeface="Arial" charset="0"/>
                <a:ea typeface="Arial" charset="0"/>
                <a:cs typeface="Arial" charset="0"/>
              </a:defRPr>
            </a:lvl1pPr>
          </a:lstStyle>
          <a:p>
            <a:pPr lvl="0"/>
            <a:r>
              <a:rPr lang="en-US"/>
              <a:t>WE CONSTANTLY PUSH THE LIMITS OF OUR CORE COMPETENCIES:  </a:t>
            </a:r>
            <a:br>
              <a:rPr lang="en-US"/>
            </a:br>
            <a:r>
              <a:rPr lang="en-US"/>
              <a:t>ACOUSTICS, CRAFTSMANSHIP AND DESIGN</a:t>
            </a:r>
          </a:p>
        </p:txBody>
      </p:sp>
      <p:pic>
        <p:nvPicPr>
          <p:cNvPr id="23" name="Picture 2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24" name="Straight Connector 23"/>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2"/>
          </p:nvPr>
        </p:nvSpPr>
        <p:spPr/>
        <p:txBody>
          <a:bodyPr/>
          <a:lstStyle/>
          <a:p>
            <a:r>
              <a:rPr lang="en-US" cap="all" spc="300">
                <a:ea typeface="Arial" charset="0"/>
                <a:cs typeface="Arial" charset="0"/>
              </a:rPr>
              <a:t>Changes in Acoustic &amp; Research, January 17</a:t>
            </a:r>
            <a:endParaRPr lang="en-US" spc="300" dirty="0"/>
          </a:p>
        </p:txBody>
      </p:sp>
      <p:sp>
        <p:nvSpPr>
          <p:cNvPr id="9"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dirty="0"/>
          </a:p>
        </p:txBody>
      </p:sp>
    </p:spTree>
    <p:extLst>
      <p:ext uri="{BB962C8B-B14F-4D97-AF65-F5344CB8AC3E}">
        <p14:creationId xmlns:p14="http://schemas.microsoft.com/office/powerpoint/2010/main" val="104913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rontpage-2 ">
    <p:spTree>
      <p:nvGrpSpPr>
        <p:cNvPr id="1" name=""/>
        <p:cNvGrpSpPr/>
        <p:nvPr/>
      </p:nvGrpSpPr>
      <p:grpSpPr>
        <a:xfrm>
          <a:off x="0" y="0"/>
          <a:ext cx="0" cy="0"/>
          <a:chOff x="0" y="0"/>
          <a:chExt cx="0" cy="0"/>
        </a:xfrm>
      </p:grpSpPr>
      <p:cxnSp>
        <p:nvCxnSpPr>
          <p:cNvPr id="9" name="Straight Connector 8"/>
          <p:cNvCxnSpPr/>
          <p:nvPr/>
        </p:nvCxnSpPr>
        <p:spPr>
          <a:xfrm>
            <a:off x="5971117" y="4411689"/>
            <a:ext cx="2208080" cy="0"/>
          </a:xfrm>
          <a:prstGeom prst="line">
            <a:avLst/>
          </a:prstGeom>
          <a:ln>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0" hasCustomPrompt="1"/>
          </p:nvPr>
        </p:nvSpPr>
        <p:spPr>
          <a:xfrm>
            <a:off x="193519" y="203200"/>
            <a:ext cx="5076981" cy="6451600"/>
          </a:xfrm>
          <a:prstGeom prst="rect">
            <a:avLst/>
          </a:prstGeom>
        </p:spPr>
        <p:txBody>
          <a:bodyPr/>
          <a:lstStyle/>
          <a:p>
            <a:r>
              <a:rPr lang="en-US"/>
              <a:t>Frontpage Picture</a:t>
            </a:r>
          </a:p>
        </p:txBody>
      </p:sp>
      <p:sp>
        <p:nvSpPr>
          <p:cNvPr id="19" name="Text Placeholder 18"/>
          <p:cNvSpPr>
            <a:spLocks noGrp="1"/>
          </p:cNvSpPr>
          <p:nvPr>
            <p:ph type="body" sz="quarter" idx="13" hasCustomPrompt="1"/>
          </p:nvPr>
        </p:nvSpPr>
        <p:spPr>
          <a:xfrm>
            <a:off x="5894386" y="2736851"/>
            <a:ext cx="5099050" cy="1233487"/>
          </a:xfrm>
          <a:prstGeom prst="rect">
            <a:avLst/>
          </a:prstGeom>
        </p:spPr>
        <p:txBody>
          <a:bodyPr>
            <a:normAutofit/>
          </a:bodyPr>
          <a:lstStyle>
            <a:lvl1pPr marL="0" indent="0">
              <a:buNone/>
              <a:defRPr sz="3400" b="1" i="0" cap="all" spc="300" baseline="0">
                <a:solidFill>
                  <a:schemeClr val="tx1">
                    <a:lumMod val="85000"/>
                    <a:lumOff val="15000"/>
                  </a:schemeClr>
                </a:solidFill>
                <a:latin typeface="Arial" charset="0"/>
                <a:ea typeface="Arial" charset="0"/>
                <a:cs typeface="Arial" charset="0"/>
              </a:defRPr>
            </a:lvl1pPr>
          </a:lstStyle>
          <a:p>
            <a:pPr lvl="0"/>
            <a:r>
              <a:rPr lang="en-US"/>
              <a:t>PRESENTATION HEADLINEte</a:t>
            </a:r>
          </a:p>
        </p:txBody>
      </p:sp>
      <p:sp>
        <p:nvSpPr>
          <p:cNvPr id="21" name="Text Placeholder 20"/>
          <p:cNvSpPr>
            <a:spLocks noGrp="1"/>
          </p:cNvSpPr>
          <p:nvPr>
            <p:ph type="body" sz="quarter" idx="14" hasCustomPrompt="1"/>
          </p:nvPr>
        </p:nvSpPr>
        <p:spPr>
          <a:xfrm>
            <a:off x="5937250" y="4064000"/>
            <a:ext cx="5099050" cy="347663"/>
          </a:xfrm>
          <a:prstGeom prst="rect">
            <a:avLst/>
          </a:prstGeom>
        </p:spPr>
        <p:txBody>
          <a:bodyPr>
            <a:normAutofit/>
          </a:bodyPr>
          <a:lstStyle>
            <a:lvl1pPr marL="0" indent="0">
              <a:buNone/>
              <a:defRPr sz="1000" b="1" cap="all" spc="300" baseline="0">
                <a:solidFill>
                  <a:schemeClr val="bg1">
                    <a:lumMod val="65000"/>
                  </a:schemeClr>
                </a:solidFill>
                <a:latin typeface="Arial" charset="0"/>
                <a:ea typeface="Arial" charset="0"/>
                <a:cs typeface="Arial" charset="0"/>
              </a:defRPr>
            </a:lvl1pPr>
          </a:lstStyle>
          <a:p>
            <a:pPr lvl="0"/>
            <a:r>
              <a:rPr lang="en-US"/>
              <a:t>DUMMY DATA USED</a:t>
            </a:r>
          </a:p>
        </p:txBody>
      </p:sp>
      <p:cxnSp>
        <p:nvCxnSpPr>
          <p:cNvPr id="7" name="Straight Connector 6"/>
          <p:cNvCxnSpPr/>
          <p:nvPr/>
        </p:nvCxnSpPr>
        <p:spPr>
          <a:xfrm>
            <a:off x="5971117" y="4411689"/>
            <a:ext cx="2208080" cy="0"/>
          </a:xfrm>
          <a:prstGeom prst="line">
            <a:avLst/>
          </a:prstGeom>
          <a:ln>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cstate="email">
            <a:alphaModFix amt="50000"/>
            <a:extLst>
              <a:ext uri="{28A0092B-C50C-407E-A947-70E740481C1C}">
                <a14:useLocalDpi xmlns:a14="http://schemas.microsoft.com/office/drawing/2010/main"/>
              </a:ext>
            </a:extLst>
          </a:blip>
          <a:stretch>
            <a:fillRect/>
          </a:stretch>
        </p:blipFill>
        <p:spPr>
          <a:xfrm>
            <a:off x="6034728" y="2442487"/>
            <a:ext cx="1452362" cy="127400"/>
          </a:xfrm>
          <a:prstGeom prst="rect">
            <a:avLst/>
          </a:prstGeom>
        </p:spPr>
      </p:pic>
    </p:spTree>
    <p:extLst>
      <p:ext uri="{BB962C8B-B14F-4D97-AF65-F5344CB8AC3E}">
        <p14:creationId xmlns:p14="http://schemas.microsoft.com/office/powerpoint/2010/main" val="1170457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ure text slide 1 ">
    <p:bg>
      <p:bgPr>
        <a:solidFill>
          <a:schemeClr val="bg1">
            <a:lumMod val="95000"/>
          </a:schemeClr>
        </a:solidFill>
        <a:effectLst/>
      </p:bgPr>
    </p:bg>
    <p:spTree>
      <p:nvGrpSpPr>
        <p:cNvPr id="1" name=""/>
        <p:cNvGrpSpPr/>
        <p:nvPr/>
      </p:nvGrpSpPr>
      <p:grpSpPr>
        <a:xfrm>
          <a:off x="0" y="0"/>
          <a:ext cx="0" cy="0"/>
          <a:chOff x="0" y="0"/>
          <a:chExt cx="0" cy="0"/>
        </a:xfrm>
      </p:grpSpPr>
      <p:sp>
        <p:nvSpPr>
          <p:cNvPr id="31" name="Text Placeholder 6"/>
          <p:cNvSpPr>
            <a:spLocks noGrp="1"/>
          </p:cNvSpPr>
          <p:nvPr>
            <p:ph type="body" sz="quarter" idx="11" hasCustomPrompt="1"/>
          </p:nvPr>
        </p:nvSpPr>
        <p:spPr>
          <a:xfrm>
            <a:off x="407145" y="2253640"/>
            <a:ext cx="3550709" cy="389541"/>
          </a:xfrm>
          <a:prstGeom prst="rect">
            <a:avLst/>
          </a:prstGeom>
        </p:spPr>
        <p:txBody>
          <a:bodyPr/>
          <a:lstStyle>
            <a:lvl1pPr marL="0" indent="0">
              <a:buNone/>
              <a:defRPr sz="1400" b="1" cap="all" spc="300" baseline="0">
                <a:latin typeface="Arial" charset="0"/>
                <a:ea typeface="Arial" charset="0"/>
                <a:cs typeface="Arial" charset="0"/>
              </a:defRPr>
            </a:lvl1pPr>
          </a:lstStyle>
          <a:p>
            <a:pPr lvl="0"/>
            <a:r>
              <a:rPr lang="en-US"/>
              <a:t>HEADLINE</a:t>
            </a:r>
          </a:p>
        </p:txBody>
      </p:sp>
      <p:sp>
        <p:nvSpPr>
          <p:cNvPr id="32" name="Text Placeholder 6"/>
          <p:cNvSpPr>
            <a:spLocks noGrp="1"/>
          </p:cNvSpPr>
          <p:nvPr>
            <p:ph type="body" sz="quarter" idx="12" hasCustomPrompt="1"/>
          </p:nvPr>
        </p:nvSpPr>
        <p:spPr>
          <a:xfrm>
            <a:off x="406400" y="2694521"/>
            <a:ext cx="3551454" cy="3374328"/>
          </a:xfrm>
          <a:prstGeom prst="rect">
            <a:avLst/>
          </a:prstGeom>
        </p:spPr>
        <p:txBody>
          <a:bodyPr/>
          <a:lstStyle>
            <a:lvl1pPr marL="0" indent="0">
              <a:lnSpc>
                <a:spcPct val="150000"/>
              </a:lnSpc>
              <a:buNone/>
              <a:defRPr sz="1400" b="0" spc="0" baseline="0">
                <a:solidFill>
                  <a:schemeClr val="tx1">
                    <a:lumMod val="85000"/>
                    <a:lumOff val="15000"/>
                  </a:schemeClr>
                </a:solidFill>
                <a:latin typeface="Baskerville" charset="0"/>
                <a:ea typeface="Baskerville" charset="0"/>
                <a:cs typeface="Baskerville" charset="0"/>
              </a:defRPr>
            </a:lvl1pPr>
          </a:lstStyle>
          <a:p>
            <a:pPr lvl="0"/>
            <a:r>
              <a:rPr lang="en-US"/>
              <a:t>Sed ut perspiciatis unde omnis iste natus error sit voluptatem accusantium doloremque laudantium, totam rem aperiam, eaque ipsa quae ab illo inventore veritatis et quasi architecto beatae vitae dicta sunt explicabo. </a:t>
            </a:r>
          </a:p>
          <a:p>
            <a:pPr lvl="0"/>
            <a:r>
              <a:rPr lang="en-US"/>
              <a:t>Nemo enim ipsam voluptatem quia voluptas sit aspernatur aut odit aut fugit, sed quia consequuntur magni dolores eos qui ratione voluptatem sequi nesciunt. Neque porro quisquam est.</a:t>
            </a:r>
          </a:p>
        </p:txBody>
      </p:sp>
      <p:sp>
        <p:nvSpPr>
          <p:cNvPr id="33" name="Text Placeholder 6"/>
          <p:cNvSpPr>
            <a:spLocks noGrp="1"/>
          </p:cNvSpPr>
          <p:nvPr>
            <p:ph type="body" sz="quarter" idx="13" hasCustomPrompt="1"/>
          </p:nvPr>
        </p:nvSpPr>
        <p:spPr>
          <a:xfrm>
            <a:off x="4355112" y="626466"/>
            <a:ext cx="3551454" cy="5442383"/>
          </a:xfrm>
          <a:prstGeom prst="rect">
            <a:avLst/>
          </a:prstGeom>
        </p:spPr>
        <p:txBody>
          <a:bodyPr/>
          <a:lstStyle>
            <a:lvl1pPr marL="0" indent="0">
              <a:lnSpc>
                <a:spcPct val="150000"/>
              </a:lnSpc>
              <a:buNone/>
              <a:defRPr sz="1400" b="0" spc="0" baseline="0">
                <a:solidFill>
                  <a:schemeClr val="tx1">
                    <a:lumMod val="85000"/>
                    <a:lumOff val="15000"/>
                  </a:schemeClr>
                </a:solidFill>
                <a:latin typeface="Baskerville" charset="0"/>
                <a:ea typeface="Baskerville" charset="0"/>
                <a:cs typeface="Baskerville" charset="0"/>
              </a:defRPr>
            </a:lvl1pPr>
          </a:lstStyle>
          <a:p>
            <a:pPr lvl="0"/>
            <a:r>
              <a:rPr lang="en-US"/>
              <a:t>At vero eos et accusamus et iusto odio dignissimos ducimus qui blanditiis praesentium voluptatum deleniti atque corrupti quos dolores et quas molestias excepturi sint occaecati cupiditate non provident, similique sunt in culpa qui officia deserunt mollitia animi, id est laborum et dolorum fuga.</a:t>
            </a:r>
          </a:p>
          <a:p>
            <a:pPr lvl="0"/>
            <a:r>
              <a:rPr lang="en-US"/>
              <a:t>Et harum quidem rerum facilis est et expedita distinctio. Nam libero tempore, cum soluta nobis est eligendi optio cumque nihil impedit quo minus id quod maxime placeat facere possimus, omnis voluptas assumenda est, omnis dolor repellendus. </a:t>
            </a:r>
          </a:p>
          <a:p>
            <a:pPr lvl="0"/>
            <a:r>
              <a:rPr lang="en-US"/>
              <a:t>Temporibus autem quibusdam et aut officiis debitis aut rerum necessitatibus saepe eveniet ut et voluptates repudiandae sint et.</a:t>
            </a:r>
          </a:p>
        </p:txBody>
      </p:sp>
      <p:sp>
        <p:nvSpPr>
          <p:cNvPr id="34" name="Text Placeholder 6"/>
          <p:cNvSpPr>
            <a:spLocks noGrp="1"/>
          </p:cNvSpPr>
          <p:nvPr>
            <p:ph type="body" sz="quarter" idx="14" hasCustomPrompt="1"/>
          </p:nvPr>
        </p:nvSpPr>
        <p:spPr>
          <a:xfrm>
            <a:off x="8233974" y="626466"/>
            <a:ext cx="3551454" cy="5442383"/>
          </a:xfrm>
          <a:prstGeom prst="rect">
            <a:avLst/>
          </a:prstGeom>
        </p:spPr>
        <p:txBody>
          <a:bodyPr/>
          <a:lstStyle>
            <a:lvl1pPr marL="0" indent="0">
              <a:lnSpc>
                <a:spcPct val="150000"/>
              </a:lnSpc>
              <a:buNone/>
              <a:defRPr sz="1400" b="0" spc="0" baseline="0">
                <a:solidFill>
                  <a:schemeClr val="tx1">
                    <a:lumMod val="85000"/>
                    <a:lumOff val="15000"/>
                  </a:schemeClr>
                </a:solidFill>
                <a:latin typeface="Baskerville" charset="0"/>
                <a:ea typeface="Baskerville" charset="0"/>
                <a:cs typeface="Baskerville" charset="0"/>
              </a:defRPr>
            </a:lvl1pPr>
          </a:lstStyle>
          <a:p>
            <a:pPr lvl="0"/>
            <a:r>
              <a:rPr lang="en-US"/>
              <a:t>At vero eos et accusamus et iusto odio dignissimos ducimus qui blanditiis praesentium voluptatum deleniti atque corrupti quos dolores et quas molestias excepturi sint occaecati cupiditate non provident, similique sunt in culpa qui officia deserunt mollitia animi, id est laborum et dolorum fuga.</a:t>
            </a:r>
          </a:p>
          <a:p>
            <a:pPr lvl="0"/>
            <a:r>
              <a:rPr lang="en-US"/>
              <a:t>Et harum quidem rerum facilis est et expedita distinctio. Nam libero tempore, cum soluta nobis est eligendi optio cumque nihil impedit quo minus id quod maxime placeat facere possimus, omnis voluptas assumenda est, omnis dolor repellendus. </a:t>
            </a:r>
          </a:p>
          <a:p>
            <a:pPr lvl="0"/>
            <a:r>
              <a:rPr lang="en-US"/>
              <a:t>Temporibus autem quibusdam et aut officiis debitis aut rerum necessitatibus saepe eveniet ut et voluptates repudiandae sint et.</a:t>
            </a: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16" name="Straight Connector 15"/>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406400" y="399501"/>
            <a:ext cx="220234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8"/>
          <p:cNvSpPr>
            <a:spLocks noGrp="1"/>
          </p:cNvSpPr>
          <p:nvPr>
            <p:ph type="body" sz="quarter" idx="19" hasCustomPrompt="1"/>
          </p:nvPr>
        </p:nvSpPr>
        <p:spPr>
          <a:xfrm>
            <a:off x="406400" y="649799"/>
            <a:ext cx="3551454" cy="932168"/>
          </a:xfrm>
          <a:prstGeom prst="rect">
            <a:avLst/>
          </a:prstGeom>
        </p:spPr>
        <p:txBody>
          <a:bodyPr/>
          <a:lstStyle>
            <a:lvl1pPr marL="0" indent="0">
              <a:buNone/>
              <a:defRPr sz="2600" b="1" cap="all" spc="300" baseline="0">
                <a:solidFill>
                  <a:schemeClr val="tx1">
                    <a:lumMod val="85000"/>
                    <a:lumOff val="15000"/>
                  </a:schemeClr>
                </a:solidFill>
                <a:latin typeface="Arial" charset="0"/>
                <a:ea typeface="Arial" charset="0"/>
                <a:cs typeface="Arial" charset="0"/>
              </a:defRPr>
            </a:lvl1pPr>
          </a:lstStyle>
          <a:p>
            <a:pPr lvl="0"/>
            <a:r>
              <a:rPr lang="en-US"/>
              <a:t>SED UT </a:t>
            </a:r>
          </a:p>
          <a:p>
            <a:pPr lvl="0"/>
            <a:r>
              <a:rPr lang="en-US"/>
              <a:t>PERSPICIATIS</a:t>
            </a:r>
          </a:p>
        </p:txBody>
      </p:sp>
      <p:sp>
        <p:nvSpPr>
          <p:cNvPr id="2" name="Footer Placeholder 1"/>
          <p:cNvSpPr>
            <a:spLocks noGrp="1"/>
          </p:cNvSpPr>
          <p:nvPr>
            <p:ph type="ftr" sz="quarter" idx="20"/>
          </p:nvPr>
        </p:nvSpPr>
        <p:spPr/>
        <p:txBody>
          <a:bodyPr/>
          <a:lstStyle/>
          <a:p>
            <a:r>
              <a:rPr lang="en-US" cap="all" spc="300">
                <a:ea typeface="Arial" charset="0"/>
                <a:cs typeface="Arial" charset="0"/>
              </a:rPr>
              <a:t>Changes in Acoustic &amp; Research, January 17</a:t>
            </a:r>
            <a:endParaRPr lang="en-US" spc="300" dirty="0"/>
          </a:p>
        </p:txBody>
      </p:sp>
      <p:sp>
        <p:nvSpPr>
          <p:cNvPr id="13"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dirty="0"/>
          </a:p>
        </p:txBody>
      </p:sp>
    </p:spTree>
    <p:extLst>
      <p:ext uri="{BB962C8B-B14F-4D97-AF65-F5344CB8AC3E}">
        <p14:creationId xmlns:p14="http://schemas.microsoft.com/office/powerpoint/2010/main" val="834741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meline 1">
    <p:bg>
      <p:bgPr>
        <a:solidFill>
          <a:srgbClr val="F1E9D4"/>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1" hasCustomPrompt="1"/>
          </p:nvPr>
        </p:nvSpPr>
        <p:spPr>
          <a:xfrm>
            <a:off x="553573" y="4170245"/>
            <a:ext cx="3266488" cy="1309236"/>
          </a:xfrm>
          <a:prstGeom prst="rect">
            <a:avLst/>
          </a:prstGeom>
        </p:spPr>
        <p:txBody>
          <a:bodyPr/>
          <a:lstStyle>
            <a:lvl1pPr marL="0" indent="0" algn="ctr">
              <a:lnSpc>
                <a:spcPct val="150000"/>
              </a:lnSpc>
              <a:buNone/>
              <a:defRPr sz="1400" spc="0" baseline="0">
                <a:solidFill>
                  <a:schemeClr val="tx1">
                    <a:lumMod val="85000"/>
                    <a:lumOff val="15000"/>
                  </a:schemeClr>
                </a:solidFill>
                <a:latin typeface="Baskerville" charset="0"/>
                <a:ea typeface="Baskerville" charset="0"/>
                <a:cs typeface="Baskerville" charset="0"/>
              </a:defRPr>
            </a:lvl1pPr>
          </a:lstStyle>
          <a:p>
            <a:pPr lvl="0"/>
            <a:r>
              <a:rPr lang="en-US"/>
              <a:t>First: What is a Fast-Fish? Alive or dead a fish is technically fast, when it is connected with an occupied ship or boat.</a:t>
            </a:r>
          </a:p>
        </p:txBody>
      </p:sp>
      <p:sp>
        <p:nvSpPr>
          <p:cNvPr id="36" name="Text Placeholder 35"/>
          <p:cNvSpPr>
            <a:spLocks noGrp="1"/>
          </p:cNvSpPr>
          <p:nvPr>
            <p:ph type="body" sz="quarter" idx="12" hasCustomPrompt="1"/>
          </p:nvPr>
        </p:nvSpPr>
        <p:spPr>
          <a:xfrm>
            <a:off x="1744262" y="3854183"/>
            <a:ext cx="885110" cy="303706"/>
          </a:xfrm>
          <a:prstGeom prst="rect">
            <a:avLst/>
          </a:prstGeom>
        </p:spPr>
        <p:txBody>
          <a:bodyPr/>
          <a:lstStyle>
            <a:lvl1pPr marL="0" indent="0" algn="ctr">
              <a:buNone/>
              <a:defRPr sz="1800" b="0" cap="all" spc="100" baseline="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a:t>1995</a:t>
            </a:r>
          </a:p>
        </p:txBody>
      </p:sp>
      <p:sp>
        <p:nvSpPr>
          <p:cNvPr id="46" name="Text Placeholder 12"/>
          <p:cNvSpPr>
            <a:spLocks noGrp="1"/>
          </p:cNvSpPr>
          <p:nvPr>
            <p:ph type="body" sz="quarter" idx="13" hasCustomPrompt="1"/>
          </p:nvPr>
        </p:nvSpPr>
        <p:spPr>
          <a:xfrm>
            <a:off x="3105283" y="2155048"/>
            <a:ext cx="3266488" cy="1309236"/>
          </a:xfrm>
          <a:prstGeom prst="rect">
            <a:avLst/>
          </a:prstGeom>
        </p:spPr>
        <p:txBody>
          <a:bodyPr/>
          <a:lstStyle>
            <a:lvl1pPr marL="0" indent="0" algn="ctr">
              <a:lnSpc>
                <a:spcPct val="150000"/>
              </a:lnSpc>
              <a:buNone/>
              <a:defRPr sz="1400" spc="0" baseline="0">
                <a:solidFill>
                  <a:schemeClr val="tx1">
                    <a:lumMod val="85000"/>
                    <a:lumOff val="15000"/>
                  </a:schemeClr>
                </a:solidFill>
                <a:latin typeface="Baskerville" charset="0"/>
                <a:ea typeface="Baskerville" charset="0"/>
                <a:cs typeface="Baskerville" charset="0"/>
              </a:defRPr>
            </a:lvl1pPr>
          </a:lstStyle>
          <a:p>
            <a:pPr lvl="0"/>
            <a:r>
              <a:rPr lang="en-US"/>
              <a:t>First: What is a Fast-Fish? Alive or dead a fish is technically fast, when it is connected with an occupied ship or boat.</a:t>
            </a:r>
          </a:p>
        </p:txBody>
      </p:sp>
      <p:sp>
        <p:nvSpPr>
          <p:cNvPr id="47" name="Text Placeholder 35"/>
          <p:cNvSpPr>
            <a:spLocks noGrp="1"/>
          </p:cNvSpPr>
          <p:nvPr>
            <p:ph type="body" sz="quarter" idx="14" hasCustomPrompt="1"/>
          </p:nvPr>
        </p:nvSpPr>
        <p:spPr>
          <a:xfrm>
            <a:off x="4295972" y="1838986"/>
            <a:ext cx="885110" cy="303706"/>
          </a:xfrm>
          <a:prstGeom prst="rect">
            <a:avLst/>
          </a:prstGeom>
        </p:spPr>
        <p:txBody>
          <a:bodyPr/>
          <a:lstStyle>
            <a:lvl1pPr marL="0" indent="0" algn="ctr">
              <a:buNone/>
              <a:defRPr sz="1800" b="0" cap="all" spc="100" baseline="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a:t>2000</a:t>
            </a:r>
          </a:p>
        </p:txBody>
      </p:sp>
      <p:sp>
        <p:nvSpPr>
          <p:cNvPr id="48" name="Text Placeholder 12"/>
          <p:cNvSpPr>
            <a:spLocks noGrp="1"/>
          </p:cNvSpPr>
          <p:nvPr>
            <p:ph type="body" sz="quarter" idx="15" hasCustomPrompt="1"/>
          </p:nvPr>
        </p:nvSpPr>
        <p:spPr>
          <a:xfrm>
            <a:off x="5858109" y="4205221"/>
            <a:ext cx="3266488" cy="1309236"/>
          </a:xfrm>
          <a:prstGeom prst="rect">
            <a:avLst/>
          </a:prstGeom>
        </p:spPr>
        <p:txBody>
          <a:bodyPr/>
          <a:lstStyle>
            <a:lvl1pPr marL="0" indent="0" algn="ctr">
              <a:lnSpc>
                <a:spcPct val="150000"/>
              </a:lnSpc>
              <a:buNone/>
              <a:defRPr sz="1400" spc="0" baseline="0">
                <a:solidFill>
                  <a:schemeClr val="tx1">
                    <a:lumMod val="85000"/>
                    <a:lumOff val="15000"/>
                  </a:schemeClr>
                </a:solidFill>
                <a:latin typeface="Baskerville" charset="0"/>
                <a:ea typeface="Baskerville" charset="0"/>
                <a:cs typeface="Baskerville" charset="0"/>
              </a:defRPr>
            </a:lvl1pPr>
          </a:lstStyle>
          <a:p>
            <a:pPr lvl="0"/>
            <a:r>
              <a:rPr lang="en-US"/>
              <a:t>First: What is a Fast-Fish? Alive or dead a fish is technically fast, when it is connected with an occupied ship or boat.</a:t>
            </a:r>
          </a:p>
        </p:txBody>
      </p:sp>
      <p:sp>
        <p:nvSpPr>
          <p:cNvPr id="49" name="Text Placeholder 35"/>
          <p:cNvSpPr>
            <a:spLocks noGrp="1"/>
          </p:cNvSpPr>
          <p:nvPr>
            <p:ph type="body" sz="quarter" idx="16" hasCustomPrompt="1"/>
          </p:nvPr>
        </p:nvSpPr>
        <p:spPr>
          <a:xfrm>
            <a:off x="7048798" y="3889159"/>
            <a:ext cx="885110" cy="303706"/>
          </a:xfrm>
          <a:prstGeom prst="rect">
            <a:avLst/>
          </a:prstGeom>
        </p:spPr>
        <p:txBody>
          <a:bodyPr/>
          <a:lstStyle>
            <a:lvl1pPr marL="0" indent="0" algn="ctr">
              <a:buNone/>
              <a:defRPr sz="1800" b="0" cap="all" spc="100" baseline="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a:t>2005</a:t>
            </a:r>
          </a:p>
        </p:txBody>
      </p:sp>
      <p:sp>
        <p:nvSpPr>
          <p:cNvPr id="52" name="Text Placeholder 12"/>
          <p:cNvSpPr>
            <a:spLocks noGrp="1"/>
          </p:cNvSpPr>
          <p:nvPr>
            <p:ph type="body" sz="quarter" idx="17" hasCustomPrompt="1"/>
          </p:nvPr>
        </p:nvSpPr>
        <p:spPr>
          <a:xfrm>
            <a:off x="8332739" y="2155048"/>
            <a:ext cx="3266488" cy="1309236"/>
          </a:xfrm>
          <a:prstGeom prst="rect">
            <a:avLst/>
          </a:prstGeom>
        </p:spPr>
        <p:txBody>
          <a:bodyPr/>
          <a:lstStyle>
            <a:lvl1pPr marL="0" indent="0" algn="ctr">
              <a:lnSpc>
                <a:spcPct val="150000"/>
              </a:lnSpc>
              <a:buNone/>
              <a:defRPr sz="1400" spc="0" baseline="0">
                <a:solidFill>
                  <a:schemeClr val="tx1">
                    <a:lumMod val="85000"/>
                    <a:lumOff val="15000"/>
                  </a:schemeClr>
                </a:solidFill>
                <a:latin typeface="Baskerville" charset="0"/>
                <a:ea typeface="Baskerville" charset="0"/>
                <a:cs typeface="Baskerville" charset="0"/>
              </a:defRPr>
            </a:lvl1pPr>
          </a:lstStyle>
          <a:p>
            <a:pPr lvl="0"/>
            <a:r>
              <a:rPr lang="en-US"/>
              <a:t>First: What is a Fast-Fish? Alive or dead a fish is technically fast, when it is connected with an occupied ship or boat.</a:t>
            </a:r>
          </a:p>
        </p:txBody>
      </p:sp>
      <p:sp>
        <p:nvSpPr>
          <p:cNvPr id="53" name="Text Placeholder 35"/>
          <p:cNvSpPr>
            <a:spLocks noGrp="1"/>
          </p:cNvSpPr>
          <p:nvPr>
            <p:ph type="body" sz="quarter" idx="18" hasCustomPrompt="1"/>
          </p:nvPr>
        </p:nvSpPr>
        <p:spPr>
          <a:xfrm>
            <a:off x="9523428" y="1838986"/>
            <a:ext cx="885110" cy="303706"/>
          </a:xfrm>
          <a:prstGeom prst="rect">
            <a:avLst/>
          </a:prstGeom>
        </p:spPr>
        <p:txBody>
          <a:bodyPr/>
          <a:lstStyle>
            <a:lvl1pPr marL="0" indent="0" algn="ctr">
              <a:buNone/>
              <a:defRPr sz="1800" b="0" cap="all" spc="100" baseline="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a:t>2010</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28" name="Straight Connector 27"/>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406400" y="399501"/>
            <a:ext cx="2202345"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8"/>
          <p:cNvSpPr>
            <a:spLocks noGrp="1"/>
          </p:cNvSpPr>
          <p:nvPr>
            <p:ph type="body" sz="quarter" idx="19" hasCustomPrompt="1"/>
          </p:nvPr>
        </p:nvSpPr>
        <p:spPr>
          <a:xfrm>
            <a:off x="406400" y="649799"/>
            <a:ext cx="6390540" cy="932168"/>
          </a:xfrm>
          <a:prstGeom prst="rect">
            <a:avLst/>
          </a:prstGeom>
        </p:spPr>
        <p:txBody>
          <a:bodyPr/>
          <a:lstStyle>
            <a:lvl1pPr marL="0" indent="0">
              <a:buNone/>
              <a:defRPr sz="2600" b="1" cap="all" spc="300" baseline="0">
                <a:solidFill>
                  <a:schemeClr val="tx1">
                    <a:lumMod val="85000"/>
                    <a:lumOff val="15000"/>
                  </a:schemeClr>
                </a:solidFill>
                <a:latin typeface="Arial" charset="0"/>
                <a:ea typeface="Arial" charset="0"/>
                <a:cs typeface="Arial" charset="0"/>
              </a:defRPr>
            </a:lvl1pPr>
          </a:lstStyle>
          <a:p>
            <a:pPr lvl="0"/>
            <a:r>
              <a:rPr lang="en-US"/>
              <a:t>company timeline</a:t>
            </a:r>
          </a:p>
        </p:txBody>
      </p:sp>
      <p:sp>
        <p:nvSpPr>
          <p:cNvPr id="2" name="Footer Placeholder 1"/>
          <p:cNvSpPr>
            <a:spLocks noGrp="1"/>
          </p:cNvSpPr>
          <p:nvPr>
            <p:ph type="ftr" sz="quarter" idx="20"/>
          </p:nvPr>
        </p:nvSpPr>
        <p:spPr/>
        <p:txBody>
          <a:bodyPr/>
          <a:lstStyle/>
          <a:p>
            <a:r>
              <a:rPr lang="en-US" cap="all" spc="300">
                <a:ea typeface="Arial" charset="0"/>
                <a:cs typeface="Arial" charset="0"/>
              </a:rPr>
              <a:t>Changes in Acoustic &amp; Research, January 17</a:t>
            </a:r>
            <a:endParaRPr lang="en-US" spc="300" dirty="0"/>
          </a:p>
        </p:txBody>
      </p:sp>
      <p:sp>
        <p:nvSpPr>
          <p:cNvPr id="22"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dirty="0"/>
          </a:p>
        </p:txBody>
      </p:sp>
    </p:spTree>
    <p:extLst>
      <p:ext uri="{BB962C8B-B14F-4D97-AF65-F5344CB8AC3E}">
        <p14:creationId xmlns:p14="http://schemas.microsoft.com/office/powerpoint/2010/main" val="4856341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breaker - 3">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258833" y="416799"/>
            <a:ext cx="1448685" cy="127077"/>
          </a:xfrm>
          <a:prstGeom prst="rect">
            <a:avLst/>
          </a:prstGeom>
        </p:spPr>
      </p:pic>
      <p:sp>
        <p:nvSpPr>
          <p:cNvPr id="3" name="Picture Placeholder 2"/>
          <p:cNvSpPr>
            <a:spLocks noGrp="1"/>
          </p:cNvSpPr>
          <p:nvPr>
            <p:ph type="pic" sz="quarter" idx="10" hasCustomPrompt="1"/>
          </p:nvPr>
        </p:nvSpPr>
        <p:spPr>
          <a:xfrm>
            <a:off x="168117" y="168117"/>
            <a:ext cx="4554932" cy="2575083"/>
          </a:xfrm>
          <a:prstGeom prst="rect">
            <a:avLst/>
          </a:prstGeom>
        </p:spPr>
        <p:txBody>
          <a:bodyPr/>
          <a:lstStyle/>
          <a:p>
            <a:r>
              <a:rPr lang="en-US" dirty="0"/>
              <a:t>Picture 1</a:t>
            </a:r>
          </a:p>
        </p:txBody>
      </p:sp>
      <p:sp>
        <p:nvSpPr>
          <p:cNvPr id="5" name="Text Placeholder 4"/>
          <p:cNvSpPr>
            <a:spLocks noGrp="1"/>
          </p:cNvSpPr>
          <p:nvPr>
            <p:ph type="body" sz="quarter" idx="11" hasCustomPrompt="1"/>
          </p:nvPr>
        </p:nvSpPr>
        <p:spPr>
          <a:xfrm>
            <a:off x="8203241" y="2013847"/>
            <a:ext cx="3433616" cy="3266076"/>
          </a:xfrm>
          <a:prstGeom prst="rect">
            <a:avLst/>
          </a:prstGeom>
        </p:spPr>
        <p:txBody>
          <a:bodyPr/>
          <a:lstStyle>
            <a:lvl1pPr marL="0" indent="0" algn="ctr">
              <a:buNone/>
              <a:defRPr sz="1800" b="1" cap="all" spc="500" baseline="0">
                <a:latin typeface="Arial" charset="0"/>
                <a:ea typeface="Arial" charset="0"/>
                <a:cs typeface="Arial" charset="0"/>
              </a:defRPr>
            </a:lvl1pPr>
          </a:lstStyle>
          <a:p>
            <a:pPr lvl="0"/>
            <a:r>
              <a:rPr lang="en-US"/>
              <a:t>WE SELL LUXURY PRODUCTS TO ENRICH THESE PEOPLES’ LIVES THROUGH BEAUTIFUL SOUND, ICONIC DESIGN AND INTEGRATED EXPERIENCES</a:t>
            </a:r>
          </a:p>
        </p:txBody>
      </p:sp>
      <p:sp>
        <p:nvSpPr>
          <p:cNvPr id="17" name="Picture Placeholder 2"/>
          <p:cNvSpPr>
            <a:spLocks noGrp="1"/>
          </p:cNvSpPr>
          <p:nvPr>
            <p:ph type="pic" sz="quarter" idx="12" hasCustomPrompt="1"/>
          </p:nvPr>
        </p:nvSpPr>
        <p:spPr>
          <a:xfrm>
            <a:off x="4844915" y="168117"/>
            <a:ext cx="2975712" cy="3685163"/>
          </a:xfrm>
          <a:prstGeom prst="rect">
            <a:avLst/>
          </a:prstGeom>
        </p:spPr>
        <p:txBody>
          <a:bodyPr/>
          <a:lstStyle/>
          <a:p>
            <a:r>
              <a:rPr lang="en-US" dirty="0"/>
              <a:t>Picture 2</a:t>
            </a:r>
          </a:p>
        </p:txBody>
      </p:sp>
      <p:sp>
        <p:nvSpPr>
          <p:cNvPr id="18" name="Picture Placeholder 2"/>
          <p:cNvSpPr>
            <a:spLocks noGrp="1"/>
          </p:cNvSpPr>
          <p:nvPr>
            <p:ph type="pic" sz="quarter" idx="13" hasCustomPrompt="1"/>
          </p:nvPr>
        </p:nvSpPr>
        <p:spPr>
          <a:xfrm>
            <a:off x="168117" y="2863662"/>
            <a:ext cx="2509588" cy="3254828"/>
          </a:xfrm>
          <a:prstGeom prst="rect">
            <a:avLst/>
          </a:prstGeom>
        </p:spPr>
        <p:txBody>
          <a:bodyPr/>
          <a:lstStyle/>
          <a:p>
            <a:r>
              <a:rPr lang="en-US" dirty="0"/>
              <a:t>Picture 3</a:t>
            </a:r>
          </a:p>
        </p:txBody>
      </p:sp>
      <p:sp>
        <p:nvSpPr>
          <p:cNvPr id="19" name="Picture Placeholder 2"/>
          <p:cNvSpPr>
            <a:spLocks noGrp="1"/>
          </p:cNvSpPr>
          <p:nvPr>
            <p:ph type="pic" sz="quarter" idx="14" hasCustomPrompt="1"/>
          </p:nvPr>
        </p:nvSpPr>
        <p:spPr>
          <a:xfrm>
            <a:off x="2799571" y="2871197"/>
            <a:ext cx="1923479" cy="982083"/>
          </a:xfrm>
          <a:prstGeom prst="rect">
            <a:avLst/>
          </a:prstGeom>
        </p:spPr>
        <p:txBody>
          <a:bodyPr/>
          <a:lstStyle/>
          <a:p>
            <a:r>
              <a:rPr lang="en-US" dirty="0"/>
              <a:t>Picture 4</a:t>
            </a:r>
          </a:p>
        </p:txBody>
      </p:sp>
      <p:sp>
        <p:nvSpPr>
          <p:cNvPr id="20" name="Picture Placeholder 2"/>
          <p:cNvSpPr>
            <a:spLocks noGrp="1"/>
          </p:cNvSpPr>
          <p:nvPr>
            <p:ph type="pic" sz="quarter" idx="15" hasCustomPrompt="1"/>
          </p:nvPr>
        </p:nvSpPr>
        <p:spPr>
          <a:xfrm>
            <a:off x="2799571" y="3981278"/>
            <a:ext cx="5021055" cy="2115166"/>
          </a:xfrm>
          <a:prstGeom prst="rect">
            <a:avLst/>
          </a:prstGeom>
        </p:spPr>
        <p:txBody>
          <a:bodyPr/>
          <a:lstStyle/>
          <a:p>
            <a:r>
              <a:rPr lang="en-US" dirty="0"/>
              <a:t>Picture 5</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14" name="Straight Connector 13"/>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userDrawn="1"/>
        </p:nvSpPr>
        <p:spPr>
          <a:xfrm>
            <a:off x="12395200" y="6545943"/>
            <a:ext cx="184731" cy="369332"/>
          </a:xfrm>
          <a:prstGeom prst="rect">
            <a:avLst/>
          </a:prstGeom>
          <a:noFill/>
        </p:spPr>
        <p:txBody>
          <a:bodyPr wrap="none" rtlCol="0">
            <a:spAutoFit/>
          </a:bodyPr>
          <a:lstStyle/>
          <a:p>
            <a:endParaRPr lang="en-US" dirty="0"/>
          </a:p>
        </p:txBody>
      </p:sp>
      <p:sp>
        <p:nvSpPr>
          <p:cNvPr id="6" name="Footer Placeholder 5"/>
          <p:cNvSpPr>
            <a:spLocks noGrp="1"/>
          </p:cNvSpPr>
          <p:nvPr>
            <p:ph type="ftr" sz="quarter" idx="16"/>
          </p:nvPr>
        </p:nvSpPr>
        <p:spPr/>
        <p:txBody>
          <a:bodyPr/>
          <a:lstStyle/>
          <a:p>
            <a:r>
              <a:rPr lang="en-US" cap="all" spc="300">
                <a:ea typeface="Arial" charset="0"/>
                <a:cs typeface="Arial" charset="0"/>
              </a:rPr>
              <a:t>Changes in Acoustic &amp; Research, January 17</a:t>
            </a:r>
            <a:endParaRPr lang="en-US" spc="300" dirty="0"/>
          </a:p>
        </p:txBody>
      </p:sp>
      <p:sp>
        <p:nvSpPr>
          <p:cNvPr id="21"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dirty="0"/>
          </a:p>
        </p:txBody>
      </p:sp>
    </p:spTree>
    <p:extLst>
      <p:ext uri="{BB962C8B-B14F-4D97-AF65-F5344CB8AC3E}">
        <p14:creationId xmlns:p14="http://schemas.microsoft.com/office/powerpoint/2010/main" val="9906278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meline 1 - continue">
    <p:bg>
      <p:bgPr>
        <a:solidFill>
          <a:srgbClr val="F1E9D4"/>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1" hasCustomPrompt="1"/>
          </p:nvPr>
        </p:nvSpPr>
        <p:spPr>
          <a:xfrm>
            <a:off x="595384" y="4170245"/>
            <a:ext cx="3182866" cy="1309236"/>
          </a:xfrm>
          <a:prstGeom prst="rect">
            <a:avLst/>
          </a:prstGeom>
        </p:spPr>
        <p:txBody>
          <a:bodyPr/>
          <a:lstStyle>
            <a:lvl1pPr marL="0" indent="0" algn="ctr">
              <a:lnSpc>
                <a:spcPct val="150000"/>
              </a:lnSpc>
              <a:buNone/>
              <a:defRPr sz="1400" spc="0" baseline="0">
                <a:solidFill>
                  <a:schemeClr val="tx1">
                    <a:lumMod val="85000"/>
                    <a:lumOff val="15000"/>
                  </a:schemeClr>
                </a:solidFill>
                <a:latin typeface="Baskerville" charset="0"/>
                <a:ea typeface="Baskerville" charset="0"/>
                <a:cs typeface="Baskerville" charset="0"/>
              </a:defRPr>
            </a:lvl1pPr>
          </a:lstStyle>
          <a:p>
            <a:pPr lvl="0"/>
            <a:r>
              <a:rPr lang="en-US"/>
              <a:t>First: What is a Fast-Fish? Alive or dead a fish is technically fast, when it is connected with an occupied ship or boat.</a:t>
            </a:r>
          </a:p>
        </p:txBody>
      </p:sp>
      <p:sp>
        <p:nvSpPr>
          <p:cNvPr id="36" name="Text Placeholder 35"/>
          <p:cNvSpPr>
            <a:spLocks noGrp="1"/>
          </p:cNvSpPr>
          <p:nvPr>
            <p:ph type="body" sz="quarter" idx="12" hasCustomPrompt="1"/>
          </p:nvPr>
        </p:nvSpPr>
        <p:spPr>
          <a:xfrm>
            <a:off x="1744262" y="3854183"/>
            <a:ext cx="885110" cy="303706"/>
          </a:xfrm>
          <a:prstGeom prst="rect">
            <a:avLst/>
          </a:prstGeom>
        </p:spPr>
        <p:txBody>
          <a:bodyPr/>
          <a:lstStyle>
            <a:lvl1pPr marL="0" indent="0" algn="ctr">
              <a:buNone/>
              <a:defRPr sz="1800" b="0" cap="all" spc="100" baseline="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a:t>2011</a:t>
            </a:r>
          </a:p>
        </p:txBody>
      </p:sp>
      <p:sp>
        <p:nvSpPr>
          <p:cNvPr id="46" name="Text Placeholder 12"/>
          <p:cNvSpPr>
            <a:spLocks noGrp="1"/>
          </p:cNvSpPr>
          <p:nvPr>
            <p:ph type="body" sz="quarter" idx="13" hasCustomPrompt="1"/>
          </p:nvPr>
        </p:nvSpPr>
        <p:spPr>
          <a:xfrm>
            <a:off x="3147094" y="2155048"/>
            <a:ext cx="3182866" cy="1309236"/>
          </a:xfrm>
          <a:prstGeom prst="rect">
            <a:avLst/>
          </a:prstGeom>
        </p:spPr>
        <p:txBody>
          <a:bodyPr/>
          <a:lstStyle>
            <a:lvl1pPr marL="0" indent="0" algn="ctr">
              <a:lnSpc>
                <a:spcPct val="150000"/>
              </a:lnSpc>
              <a:buNone/>
              <a:defRPr sz="1400" spc="0" baseline="0">
                <a:solidFill>
                  <a:schemeClr val="tx1">
                    <a:lumMod val="85000"/>
                    <a:lumOff val="15000"/>
                  </a:schemeClr>
                </a:solidFill>
                <a:latin typeface="Baskerville" charset="0"/>
                <a:ea typeface="Baskerville" charset="0"/>
                <a:cs typeface="Baskerville" charset="0"/>
              </a:defRPr>
            </a:lvl1pPr>
          </a:lstStyle>
          <a:p>
            <a:pPr lvl="0"/>
            <a:r>
              <a:rPr lang="en-US"/>
              <a:t>First: What is a Fast-Fish? Alive or dead a fish is technically fast, when it is connected with an occupied ship or boat.</a:t>
            </a:r>
          </a:p>
        </p:txBody>
      </p:sp>
      <p:sp>
        <p:nvSpPr>
          <p:cNvPr id="47" name="Text Placeholder 35"/>
          <p:cNvSpPr>
            <a:spLocks noGrp="1"/>
          </p:cNvSpPr>
          <p:nvPr>
            <p:ph type="body" sz="quarter" idx="14" hasCustomPrompt="1"/>
          </p:nvPr>
        </p:nvSpPr>
        <p:spPr>
          <a:xfrm>
            <a:off x="4295972" y="1838986"/>
            <a:ext cx="885110" cy="303706"/>
          </a:xfrm>
          <a:prstGeom prst="rect">
            <a:avLst/>
          </a:prstGeom>
        </p:spPr>
        <p:txBody>
          <a:bodyPr/>
          <a:lstStyle>
            <a:lvl1pPr marL="0" indent="0" algn="ctr">
              <a:buNone/>
              <a:defRPr sz="1800" b="0" cap="all" spc="100" baseline="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a:t>2014</a:t>
            </a:r>
          </a:p>
        </p:txBody>
      </p:sp>
      <p:sp>
        <p:nvSpPr>
          <p:cNvPr id="48" name="Text Placeholder 12"/>
          <p:cNvSpPr>
            <a:spLocks noGrp="1"/>
          </p:cNvSpPr>
          <p:nvPr>
            <p:ph type="body" sz="quarter" idx="15" hasCustomPrompt="1"/>
          </p:nvPr>
        </p:nvSpPr>
        <p:spPr>
          <a:xfrm>
            <a:off x="5899920" y="4205221"/>
            <a:ext cx="3182866" cy="1309236"/>
          </a:xfrm>
          <a:prstGeom prst="rect">
            <a:avLst/>
          </a:prstGeom>
        </p:spPr>
        <p:txBody>
          <a:bodyPr/>
          <a:lstStyle>
            <a:lvl1pPr marL="0" indent="0" algn="ctr">
              <a:lnSpc>
                <a:spcPct val="150000"/>
              </a:lnSpc>
              <a:buNone/>
              <a:defRPr sz="1400" spc="0" baseline="0">
                <a:solidFill>
                  <a:schemeClr val="tx1">
                    <a:lumMod val="85000"/>
                    <a:lumOff val="15000"/>
                  </a:schemeClr>
                </a:solidFill>
                <a:latin typeface="Baskerville" charset="0"/>
                <a:ea typeface="Baskerville" charset="0"/>
                <a:cs typeface="Baskerville" charset="0"/>
              </a:defRPr>
            </a:lvl1pPr>
          </a:lstStyle>
          <a:p>
            <a:pPr lvl="0"/>
            <a:r>
              <a:rPr lang="en-US"/>
              <a:t>First: What is a Fast-Fish? Alive or dead a fish is technically fast, when it is connected with an occupied ship or boat.</a:t>
            </a:r>
          </a:p>
        </p:txBody>
      </p:sp>
      <p:sp>
        <p:nvSpPr>
          <p:cNvPr id="49" name="Text Placeholder 35"/>
          <p:cNvSpPr>
            <a:spLocks noGrp="1"/>
          </p:cNvSpPr>
          <p:nvPr>
            <p:ph type="body" sz="quarter" idx="16" hasCustomPrompt="1"/>
          </p:nvPr>
        </p:nvSpPr>
        <p:spPr>
          <a:xfrm>
            <a:off x="7048798" y="3889159"/>
            <a:ext cx="885110" cy="303706"/>
          </a:xfrm>
          <a:prstGeom prst="rect">
            <a:avLst/>
          </a:prstGeom>
        </p:spPr>
        <p:txBody>
          <a:bodyPr/>
          <a:lstStyle>
            <a:lvl1pPr marL="0" indent="0" algn="ctr">
              <a:buNone/>
              <a:defRPr sz="1800" b="0" cap="all" spc="100" baseline="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a:t>2016</a:t>
            </a:r>
          </a:p>
        </p:txBody>
      </p:sp>
      <p:sp>
        <p:nvSpPr>
          <p:cNvPr id="52" name="Text Placeholder 12"/>
          <p:cNvSpPr>
            <a:spLocks noGrp="1"/>
          </p:cNvSpPr>
          <p:nvPr>
            <p:ph type="body" sz="quarter" idx="17" hasCustomPrompt="1"/>
          </p:nvPr>
        </p:nvSpPr>
        <p:spPr>
          <a:xfrm>
            <a:off x="8374550" y="2155048"/>
            <a:ext cx="3182866" cy="1309236"/>
          </a:xfrm>
          <a:prstGeom prst="rect">
            <a:avLst/>
          </a:prstGeom>
        </p:spPr>
        <p:txBody>
          <a:bodyPr/>
          <a:lstStyle>
            <a:lvl1pPr marL="0" indent="0" algn="ctr">
              <a:lnSpc>
                <a:spcPct val="150000"/>
              </a:lnSpc>
              <a:buNone/>
              <a:defRPr sz="1400" spc="0" baseline="0">
                <a:solidFill>
                  <a:schemeClr val="tx1">
                    <a:lumMod val="85000"/>
                    <a:lumOff val="15000"/>
                  </a:schemeClr>
                </a:solidFill>
                <a:latin typeface="Baskerville" charset="0"/>
                <a:ea typeface="Baskerville" charset="0"/>
                <a:cs typeface="Baskerville" charset="0"/>
              </a:defRPr>
            </a:lvl1pPr>
          </a:lstStyle>
          <a:p>
            <a:pPr lvl="0"/>
            <a:r>
              <a:rPr lang="en-US"/>
              <a:t>First: What is a Fast-Fish? Alive or dead a fish is technically fast, when it is connected with an occupied ship or boat.</a:t>
            </a:r>
          </a:p>
        </p:txBody>
      </p:sp>
      <p:sp>
        <p:nvSpPr>
          <p:cNvPr id="53" name="Text Placeholder 35"/>
          <p:cNvSpPr>
            <a:spLocks noGrp="1"/>
          </p:cNvSpPr>
          <p:nvPr>
            <p:ph type="body" sz="quarter" idx="18" hasCustomPrompt="1"/>
          </p:nvPr>
        </p:nvSpPr>
        <p:spPr>
          <a:xfrm>
            <a:off x="9523428" y="1838986"/>
            <a:ext cx="885110" cy="303706"/>
          </a:xfrm>
          <a:prstGeom prst="rect">
            <a:avLst/>
          </a:prstGeom>
        </p:spPr>
        <p:txBody>
          <a:bodyPr/>
          <a:lstStyle>
            <a:lvl1pPr marL="0" indent="0" algn="ctr">
              <a:buNone/>
              <a:defRPr sz="1800" b="0" cap="all" spc="100" baseline="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a:t>DEC</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28" name="Straight Connector 27"/>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406400" y="399501"/>
            <a:ext cx="2202345"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8"/>
          <p:cNvSpPr>
            <a:spLocks noGrp="1"/>
          </p:cNvSpPr>
          <p:nvPr>
            <p:ph type="body" sz="quarter" idx="19" hasCustomPrompt="1"/>
          </p:nvPr>
        </p:nvSpPr>
        <p:spPr>
          <a:xfrm>
            <a:off x="406400" y="649799"/>
            <a:ext cx="6390540" cy="932168"/>
          </a:xfrm>
          <a:prstGeom prst="rect">
            <a:avLst/>
          </a:prstGeom>
        </p:spPr>
        <p:txBody>
          <a:bodyPr/>
          <a:lstStyle>
            <a:lvl1pPr marL="0" indent="0">
              <a:buNone/>
              <a:defRPr sz="2600" b="1" cap="all" spc="300" baseline="0">
                <a:solidFill>
                  <a:schemeClr val="tx1">
                    <a:lumMod val="85000"/>
                    <a:lumOff val="15000"/>
                  </a:schemeClr>
                </a:solidFill>
                <a:latin typeface="Arial" charset="0"/>
                <a:ea typeface="Arial" charset="0"/>
                <a:cs typeface="Arial" charset="0"/>
              </a:defRPr>
            </a:lvl1pPr>
          </a:lstStyle>
          <a:p>
            <a:pPr lvl="0"/>
            <a:r>
              <a:rPr lang="en-US"/>
              <a:t>company timeline</a:t>
            </a:r>
          </a:p>
          <a:p>
            <a:pPr lvl="0"/>
            <a:endParaRPr lang="en-US"/>
          </a:p>
        </p:txBody>
      </p:sp>
      <p:sp>
        <p:nvSpPr>
          <p:cNvPr id="2" name="Footer Placeholder 1"/>
          <p:cNvSpPr>
            <a:spLocks noGrp="1"/>
          </p:cNvSpPr>
          <p:nvPr>
            <p:ph type="ftr" sz="quarter" idx="20"/>
          </p:nvPr>
        </p:nvSpPr>
        <p:spPr/>
        <p:txBody>
          <a:bodyPr/>
          <a:lstStyle/>
          <a:p>
            <a:r>
              <a:rPr lang="en-US" cap="all" spc="300">
                <a:ea typeface="Arial" charset="0"/>
                <a:cs typeface="Arial" charset="0"/>
              </a:rPr>
              <a:t>Changes in Acoustic &amp; Research, January 17</a:t>
            </a:r>
            <a:endParaRPr lang="en-US" spc="300" dirty="0"/>
          </a:p>
        </p:txBody>
      </p:sp>
      <p:sp>
        <p:nvSpPr>
          <p:cNvPr id="22"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dirty="0"/>
          </a:p>
        </p:txBody>
      </p:sp>
    </p:spTree>
    <p:extLst>
      <p:ext uri="{BB962C8B-B14F-4D97-AF65-F5344CB8AC3E}">
        <p14:creationId xmlns:p14="http://schemas.microsoft.com/office/powerpoint/2010/main" val="16152332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meline 2 ">
    <p:bg>
      <p:bgPr>
        <a:solidFill>
          <a:schemeClr val="bg1">
            <a:lumMod val="95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6" hasCustomPrompt="1"/>
          </p:nvPr>
        </p:nvSpPr>
        <p:spPr>
          <a:xfrm>
            <a:off x="2245105" y="1820311"/>
            <a:ext cx="7663394" cy="1348354"/>
          </a:xfrm>
          <a:prstGeom prst="rect">
            <a:avLst/>
          </a:prstGeom>
        </p:spPr>
        <p:txBody>
          <a:bodyPr/>
          <a:lstStyle>
            <a:lvl1pPr marL="0" indent="0" algn="ctr">
              <a:lnSpc>
                <a:spcPct val="150000"/>
              </a:lnSpc>
              <a:buNone/>
              <a:defRPr sz="1400" baseline="0">
                <a:solidFill>
                  <a:schemeClr val="tx1">
                    <a:lumMod val="85000"/>
                    <a:lumOff val="15000"/>
                  </a:schemeClr>
                </a:solidFill>
                <a:latin typeface="Baskerville" charset="0"/>
              </a:defRPr>
            </a:lvl1pPr>
          </a:lstStyle>
          <a:p>
            <a:pPr lvl="0"/>
            <a:r>
              <a:rPr lang="en-US"/>
              <a:t>There are many variations of passages of Lorem Ipsum available but the majority have suffered alteration in a form, by injected humour, or randomised words which don't look even slightly believe If you are going to use a passage of Lorem Ipsum you need to be sure there isn’t</a:t>
            </a:r>
          </a:p>
        </p:txBody>
      </p:sp>
      <p:sp>
        <p:nvSpPr>
          <p:cNvPr id="25" name="Text Placeholder 6"/>
          <p:cNvSpPr>
            <a:spLocks noGrp="1"/>
          </p:cNvSpPr>
          <p:nvPr>
            <p:ph type="body" sz="quarter" idx="13" hasCustomPrompt="1"/>
          </p:nvPr>
        </p:nvSpPr>
        <p:spPr>
          <a:xfrm>
            <a:off x="6970292" y="3966930"/>
            <a:ext cx="4707045" cy="1530618"/>
          </a:xfrm>
          <a:prstGeom prst="rect">
            <a:avLst/>
          </a:prstGeom>
        </p:spPr>
        <p:txBody>
          <a:bodyPr/>
          <a:lstStyle>
            <a:lvl1pPr marL="0" indent="0">
              <a:lnSpc>
                <a:spcPct val="150000"/>
              </a:lnSpc>
              <a:buNone/>
              <a:defRPr sz="1400" b="0" spc="0" baseline="0">
                <a:solidFill>
                  <a:schemeClr val="tx1">
                    <a:lumMod val="85000"/>
                    <a:lumOff val="15000"/>
                  </a:schemeClr>
                </a:solidFill>
                <a:latin typeface="Baskerville" charset="0"/>
                <a:ea typeface="Arial" charset="0"/>
                <a:cs typeface="Arial" charset="0"/>
              </a:defRPr>
            </a:lvl1pPr>
          </a:lstStyle>
          <a:p>
            <a:pPr lvl="0"/>
            <a:r>
              <a:rPr lang="en-US"/>
              <a:t>At vero eos et accusamus et iusto odio dignissimos ducimus qui blanditiis praesentium voluptatum deleniti atque corrupti quos dolores et quas molestias excepturi sint occaecati cupiditate non provident, similique sunt.</a:t>
            </a:r>
          </a:p>
        </p:txBody>
      </p:sp>
      <p:sp>
        <p:nvSpPr>
          <p:cNvPr id="26" name="Text Placeholder 6"/>
          <p:cNvSpPr>
            <a:spLocks noGrp="1"/>
          </p:cNvSpPr>
          <p:nvPr>
            <p:ph type="body" sz="quarter" idx="14" hasCustomPrompt="1"/>
          </p:nvPr>
        </p:nvSpPr>
        <p:spPr>
          <a:xfrm>
            <a:off x="6970293" y="3563415"/>
            <a:ext cx="3675248" cy="403515"/>
          </a:xfrm>
          <a:prstGeom prst="rect">
            <a:avLst/>
          </a:prstGeom>
        </p:spPr>
        <p:txBody>
          <a:bodyPr/>
          <a:lstStyle>
            <a:lvl1pPr marL="0" indent="0">
              <a:lnSpc>
                <a:spcPct val="150000"/>
              </a:lnSpc>
              <a:buNone/>
              <a:defRPr sz="1200" b="1" cap="all" spc="300" baseline="0">
                <a:solidFill>
                  <a:schemeClr val="tx1">
                    <a:lumMod val="85000"/>
                    <a:lumOff val="15000"/>
                  </a:schemeClr>
                </a:solidFill>
                <a:latin typeface="Arial" charset="0"/>
                <a:ea typeface="Arial" charset="0"/>
                <a:cs typeface="Arial" charset="0"/>
              </a:defRPr>
            </a:lvl1pPr>
          </a:lstStyle>
          <a:p>
            <a:pPr lvl="0"/>
            <a:r>
              <a:rPr lang="en-US"/>
              <a:t>HEADLINE</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31" name="Straight Connector 30"/>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4845723" y="399501"/>
            <a:ext cx="220234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 Placeholder 8"/>
          <p:cNvSpPr>
            <a:spLocks noGrp="1"/>
          </p:cNvSpPr>
          <p:nvPr>
            <p:ph type="body" sz="quarter" idx="19" hasCustomPrompt="1"/>
          </p:nvPr>
        </p:nvSpPr>
        <p:spPr>
          <a:xfrm>
            <a:off x="406399" y="649799"/>
            <a:ext cx="11270937" cy="932168"/>
          </a:xfrm>
          <a:prstGeom prst="rect">
            <a:avLst/>
          </a:prstGeom>
        </p:spPr>
        <p:txBody>
          <a:bodyPr/>
          <a:lstStyle>
            <a:lvl1pPr marL="0" indent="0" algn="ctr">
              <a:buNone/>
              <a:defRPr sz="2600" b="1" cap="all" spc="300" baseline="0">
                <a:solidFill>
                  <a:schemeClr val="tx1">
                    <a:lumMod val="85000"/>
                    <a:lumOff val="15000"/>
                  </a:schemeClr>
                </a:solidFill>
                <a:latin typeface="Arial" charset="0"/>
                <a:ea typeface="Arial" charset="0"/>
                <a:cs typeface="Arial" charset="0"/>
              </a:defRPr>
            </a:lvl1pPr>
          </a:lstStyle>
          <a:p>
            <a:pPr lvl="0"/>
            <a:r>
              <a:rPr lang="en-US"/>
              <a:t>company timeline</a:t>
            </a:r>
          </a:p>
          <a:p>
            <a:pPr lvl="0"/>
            <a:endParaRPr lang="en-US"/>
          </a:p>
        </p:txBody>
      </p:sp>
      <p:sp>
        <p:nvSpPr>
          <p:cNvPr id="2" name="Footer Placeholder 1"/>
          <p:cNvSpPr>
            <a:spLocks noGrp="1"/>
          </p:cNvSpPr>
          <p:nvPr>
            <p:ph type="ftr" sz="quarter" idx="20"/>
          </p:nvPr>
        </p:nvSpPr>
        <p:spPr/>
        <p:txBody>
          <a:bodyPr/>
          <a:lstStyle/>
          <a:p>
            <a:r>
              <a:rPr lang="en-US" cap="all" spc="300">
                <a:ea typeface="Arial" charset="0"/>
                <a:cs typeface="Arial" charset="0"/>
              </a:rPr>
              <a:t>Changes in Acoustic &amp; Research, January 17</a:t>
            </a:r>
            <a:endParaRPr lang="en-US" spc="300" dirty="0"/>
          </a:p>
        </p:txBody>
      </p:sp>
      <p:sp>
        <p:nvSpPr>
          <p:cNvPr id="16"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dirty="0"/>
          </a:p>
        </p:txBody>
      </p:sp>
    </p:spTree>
    <p:extLst>
      <p:ext uri="{BB962C8B-B14F-4D97-AF65-F5344CB8AC3E}">
        <p14:creationId xmlns:p14="http://schemas.microsoft.com/office/powerpoint/2010/main" val="8839804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2 - continue">
    <p:bg>
      <p:bgPr>
        <a:solidFill>
          <a:schemeClr val="bg1">
            <a:lumMod val="95000"/>
          </a:schemeClr>
        </a:solidFill>
        <a:effectLst/>
      </p:bgPr>
    </p:bg>
    <p:spTree>
      <p:nvGrpSpPr>
        <p:cNvPr id="1" name=""/>
        <p:cNvGrpSpPr/>
        <p:nvPr/>
      </p:nvGrpSpPr>
      <p:grpSpPr>
        <a:xfrm>
          <a:off x="0" y="0"/>
          <a:ext cx="0" cy="0"/>
          <a:chOff x="0" y="0"/>
          <a:chExt cx="0" cy="0"/>
        </a:xfrm>
      </p:grpSpPr>
      <p:sp>
        <p:nvSpPr>
          <p:cNvPr id="46" name="Text Placeholder 6"/>
          <p:cNvSpPr>
            <a:spLocks noGrp="1"/>
          </p:cNvSpPr>
          <p:nvPr>
            <p:ph type="body" sz="quarter" idx="13" hasCustomPrompt="1"/>
          </p:nvPr>
        </p:nvSpPr>
        <p:spPr>
          <a:xfrm>
            <a:off x="6970292" y="967759"/>
            <a:ext cx="4707045" cy="1388905"/>
          </a:xfrm>
          <a:prstGeom prst="rect">
            <a:avLst/>
          </a:prstGeom>
        </p:spPr>
        <p:txBody>
          <a:bodyPr/>
          <a:lstStyle>
            <a:lvl1pPr marL="0" indent="0">
              <a:lnSpc>
                <a:spcPct val="150000"/>
              </a:lnSpc>
              <a:buNone/>
              <a:defRPr sz="1400" b="0" spc="0" baseline="0">
                <a:solidFill>
                  <a:schemeClr val="tx1">
                    <a:lumMod val="85000"/>
                    <a:lumOff val="15000"/>
                  </a:schemeClr>
                </a:solidFill>
                <a:latin typeface="Baskerville" charset="0"/>
                <a:ea typeface="Arial" charset="0"/>
                <a:cs typeface="Arial" charset="0"/>
              </a:defRPr>
            </a:lvl1pPr>
          </a:lstStyle>
          <a:p>
            <a:r>
              <a:rPr lang="en-US">
                <a:solidFill>
                  <a:schemeClr val="tx1">
                    <a:lumMod val="85000"/>
                    <a:lumOff val="15000"/>
                  </a:schemeClr>
                </a:solidFill>
              </a:rPr>
              <a:t>Et harum quidem rerum facilis est et expedita distinctio. Nam libero tempore, cum soluta nobis est eligendi optio cumque nihil impedit quo minus id quod maxime.</a:t>
            </a:r>
            <a:endParaRPr lang="en-US"/>
          </a:p>
        </p:txBody>
      </p:sp>
      <p:sp>
        <p:nvSpPr>
          <p:cNvPr id="47" name="Text Placeholder 6"/>
          <p:cNvSpPr>
            <a:spLocks noGrp="1"/>
          </p:cNvSpPr>
          <p:nvPr>
            <p:ph type="body" sz="quarter" idx="14" hasCustomPrompt="1"/>
          </p:nvPr>
        </p:nvSpPr>
        <p:spPr>
          <a:xfrm>
            <a:off x="6970293" y="564245"/>
            <a:ext cx="3675248" cy="403515"/>
          </a:xfrm>
          <a:prstGeom prst="rect">
            <a:avLst/>
          </a:prstGeom>
        </p:spPr>
        <p:txBody>
          <a:bodyPr/>
          <a:lstStyle>
            <a:lvl1pPr marL="0" indent="0">
              <a:lnSpc>
                <a:spcPct val="150000"/>
              </a:lnSpc>
              <a:buNone/>
              <a:defRPr sz="1200" b="1" cap="all" spc="300" baseline="0">
                <a:solidFill>
                  <a:schemeClr val="tx1">
                    <a:lumMod val="85000"/>
                    <a:lumOff val="15000"/>
                  </a:schemeClr>
                </a:solidFill>
                <a:latin typeface="Arial" charset="0"/>
                <a:ea typeface="Arial" charset="0"/>
                <a:cs typeface="Arial" charset="0"/>
              </a:defRPr>
            </a:lvl1pPr>
          </a:lstStyle>
          <a:p>
            <a:pPr lvl="0"/>
            <a:r>
              <a:rPr lang="en-US"/>
              <a:t>HEADLINE</a:t>
            </a:r>
          </a:p>
        </p:txBody>
      </p:sp>
      <p:sp>
        <p:nvSpPr>
          <p:cNvPr id="48" name="Text Placeholder 6"/>
          <p:cNvSpPr>
            <a:spLocks noGrp="1"/>
          </p:cNvSpPr>
          <p:nvPr>
            <p:ph type="body" sz="quarter" idx="15" hasCustomPrompt="1"/>
          </p:nvPr>
        </p:nvSpPr>
        <p:spPr>
          <a:xfrm>
            <a:off x="6970292" y="4906907"/>
            <a:ext cx="4707045" cy="1258577"/>
          </a:xfrm>
          <a:prstGeom prst="rect">
            <a:avLst/>
          </a:prstGeom>
        </p:spPr>
        <p:txBody>
          <a:bodyPr/>
          <a:lstStyle>
            <a:lvl1pPr marL="0" indent="0">
              <a:lnSpc>
                <a:spcPct val="150000"/>
              </a:lnSpc>
              <a:buNone/>
              <a:defRPr sz="1400" b="0" spc="0" baseline="0">
                <a:solidFill>
                  <a:schemeClr val="tx1">
                    <a:lumMod val="85000"/>
                    <a:lumOff val="15000"/>
                  </a:schemeClr>
                </a:solidFill>
                <a:latin typeface="Baskerville" charset="0"/>
                <a:ea typeface="Arial" charset="0"/>
                <a:cs typeface="Arial" charset="0"/>
              </a:defRPr>
            </a:lvl1pPr>
          </a:lstStyle>
          <a:p>
            <a:r>
              <a:rPr lang="en-US">
                <a:solidFill>
                  <a:schemeClr val="tx1">
                    <a:lumMod val="85000"/>
                    <a:lumOff val="15000"/>
                  </a:schemeClr>
                </a:solidFill>
              </a:rPr>
              <a:t>Et harum quidem rerum facilis est et expedita distinctio. Nam libero tempore, cum soluta nobis est eligendi optio cumque nihil impedit quo minus id quod maxime.</a:t>
            </a:r>
            <a:endParaRPr lang="en-US"/>
          </a:p>
        </p:txBody>
      </p:sp>
      <p:sp>
        <p:nvSpPr>
          <p:cNvPr id="49" name="Text Placeholder 6"/>
          <p:cNvSpPr>
            <a:spLocks noGrp="1"/>
          </p:cNvSpPr>
          <p:nvPr>
            <p:ph type="body" sz="quarter" idx="16" hasCustomPrompt="1"/>
          </p:nvPr>
        </p:nvSpPr>
        <p:spPr>
          <a:xfrm>
            <a:off x="6970293" y="4503393"/>
            <a:ext cx="3675248" cy="403515"/>
          </a:xfrm>
          <a:prstGeom prst="rect">
            <a:avLst/>
          </a:prstGeom>
        </p:spPr>
        <p:txBody>
          <a:bodyPr/>
          <a:lstStyle>
            <a:lvl1pPr marL="0" indent="0">
              <a:lnSpc>
                <a:spcPct val="150000"/>
              </a:lnSpc>
              <a:buNone/>
              <a:defRPr sz="1200" b="1" cap="all" spc="300" baseline="0">
                <a:solidFill>
                  <a:schemeClr val="tx1">
                    <a:lumMod val="85000"/>
                    <a:lumOff val="15000"/>
                  </a:schemeClr>
                </a:solidFill>
                <a:latin typeface="Arial" charset="0"/>
                <a:ea typeface="Arial" charset="0"/>
                <a:cs typeface="Arial" charset="0"/>
              </a:defRPr>
            </a:lvl1pPr>
          </a:lstStyle>
          <a:p>
            <a:pPr lvl="0"/>
            <a:r>
              <a:rPr lang="en-US"/>
              <a:t>HEADLINE</a:t>
            </a:r>
          </a:p>
        </p:txBody>
      </p:sp>
      <p:sp>
        <p:nvSpPr>
          <p:cNvPr id="50" name="Text Placeholder 6"/>
          <p:cNvSpPr>
            <a:spLocks noGrp="1"/>
          </p:cNvSpPr>
          <p:nvPr>
            <p:ph type="body" sz="quarter" idx="17" hasCustomPrompt="1"/>
          </p:nvPr>
        </p:nvSpPr>
        <p:spPr>
          <a:xfrm>
            <a:off x="526207" y="3092265"/>
            <a:ext cx="4707045" cy="1388905"/>
          </a:xfrm>
          <a:prstGeom prst="rect">
            <a:avLst/>
          </a:prstGeom>
        </p:spPr>
        <p:txBody>
          <a:bodyPr/>
          <a:lstStyle>
            <a:lvl1pPr marL="0" indent="0" algn="r">
              <a:lnSpc>
                <a:spcPct val="150000"/>
              </a:lnSpc>
              <a:buNone/>
              <a:defRPr sz="1400" b="0" spc="0" baseline="0">
                <a:solidFill>
                  <a:schemeClr val="tx1">
                    <a:lumMod val="85000"/>
                    <a:lumOff val="15000"/>
                  </a:schemeClr>
                </a:solidFill>
                <a:latin typeface="Baskerville" charset="0"/>
                <a:ea typeface="Arial" charset="0"/>
                <a:cs typeface="Arial" charset="0"/>
              </a:defRPr>
            </a:lvl1pPr>
          </a:lstStyle>
          <a:p>
            <a:r>
              <a:rPr lang="en-US">
                <a:solidFill>
                  <a:schemeClr val="tx1">
                    <a:lumMod val="85000"/>
                    <a:lumOff val="15000"/>
                  </a:schemeClr>
                </a:solidFill>
              </a:rPr>
              <a:t>Et harum quidem rerum facilis est et expedita distinctio. Nam libero tempore, cum soluta nobis est eligendi optio cumque nihil impedit quo minus id quod maxime.</a:t>
            </a:r>
            <a:endParaRPr lang="en-US"/>
          </a:p>
        </p:txBody>
      </p:sp>
      <p:sp>
        <p:nvSpPr>
          <p:cNvPr id="51" name="Text Placeholder 6"/>
          <p:cNvSpPr>
            <a:spLocks noGrp="1"/>
          </p:cNvSpPr>
          <p:nvPr>
            <p:ph type="body" sz="quarter" idx="18" hasCustomPrompt="1"/>
          </p:nvPr>
        </p:nvSpPr>
        <p:spPr>
          <a:xfrm>
            <a:off x="1558004" y="2688751"/>
            <a:ext cx="3675248" cy="403515"/>
          </a:xfrm>
          <a:prstGeom prst="rect">
            <a:avLst/>
          </a:prstGeom>
        </p:spPr>
        <p:txBody>
          <a:bodyPr/>
          <a:lstStyle>
            <a:lvl1pPr marL="0" indent="0" algn="r">
              <a:lnSpc>
                <a:spcPct val="150000"/>
              </a:lnSpc>
              <a:buNone/>
              <a:defRPr sz="1200" b="1" cap="all" spc="300" baseline="0">
                <a:solidFill>
                  <a:schemeClr val="tx1">
                    <a:lumMod val="85000"/>
                    <a:lumOff val="15000"/>
                  </a:schemeClr>
                </a:solidFill>
                <a:latin typeface="Arial" charset="0"/>
                <a:ea typeface="Arial" charset="0"/>
                <a:cs typeface="Arial" charset="0"/>
              </a:defRPr>
            </a:lvl1pPr>
          </a:lstStyle>
          <a:p>
            <a:pPr lvl="0"/>
            <a:r>
              <a:rPr lang="en-US"/>
              <a:t>HEADLINE</a:t>
            </a:r>
          </a:p>
        </p:txBody>
      </p:sp>
      <p:pic>
        <p:nvPicPr>
          <p:cNvPr id="38" name="Picture 3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39" name="Straight Connector 38"/>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9"/>
          </p:nvPr>
        </p:nvSpPr>
        <p:spPr/>
        <p:txBody>
          <a:bodyPr/>
          <a:lstStyle/>
          <a:p>
            <a:r>
              <a:rPr lang="en-US" cap="all" spc="300">
                <a:ea typeface="Arial" charset="0"/>
                <a:cs typeface="Arial" charset="0"/>
              </a:rPr>
              <a:t>Changes in Acoustic &amp; Research, January 17</a:t>
            </a:r>
            <a:endParaRPr lang="en-US" spc="300" dirty="0"/>
          </a:p>
        </p:txBody>
      </p:sp>
      <p:sp>
        <p:nvSpPr>
          <p:cNvPr id="23"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dirty="0"/>
          </a:p>
        </p:txBody>
      </p:sp>
    </p:spTree>
    <p:extLst>
      <p:ext uri="{BB962C8B-B14F-4D97-AF65-F5344CB8AC3E}">
        <p14:creationId xmlns:p14="http://schemas.microsoft.com/office/powerpoint/2010/main" val="767166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meline 2 - continue -">
    <p:bg>
      <p:bgPr>
        <a:solidFill>
          <a:schemeClr val="bg1">
            <a:lumMod val="95000"/>
          </a:schemeClr>
        </a:solidFill>
        <a:effectLst/>
      </p:bgPr>
    </p:bg>
    <p:spTree>
      <p:nvGrpSpPr>
        <p:cNvPr id="1" name=""/>
        <p:cNvGrpSpPr/>
        <p:nvPr/>
      </p:nvGrpSpPr>
      <p:grpSpPr>
        <a:xfrm>
          <a:off x="0" y="0"/>
          <a:ext cx="0" cy="0"/>
          <a:chOff x="0" y="0"/>
          <a:chExt cx="0" cy="0"/>
        </a:xfrm>
      </p:grpSpPr>
      <p:sp>
        <p:nvSpPr>
          <p:cNvPr id="46" name="Text Placeholder 6"/>
          <p:cNvSpPr>
            <a:spLocks noGrp="1"/>
          </p:cNvSpPr>
          <p:nvPr>
            <p:ph type="body" sz="quarter" idx="13" hasCustomPrompt="1"/>
          </p:nvPr>
        </p:nvSpPr>
        <p:spPr>
          <a:xfrm>
            <a:off x="7472778" y="1735856"/>
            <a:ext cx="4297660" cy="1356410"/>
          </a:xfrm>
          <a:prstGeom prst="rect">
            <a:avLst/>
          </a:prstGeom>
        </p:spPr>
        <p:txBody>
          <a:bodyPr/>
          <a:lstStyle>
            <a:lvl1pPr marL="0" indent="0">
              <a:lnSpc>
                <a:spcPct val="150000"/>
              </a:lnSpc>
              <a:buNone/>
              <a:defRPr sz="1400" b="0" spc="0" baseline="0">
                <a:solidFill>
                  <a:schemeClr val="tx1">
                    <a:lumMod val="85000"/>
                    <a:lumOff val="15000"/>
                  </a:schemeClr>
                </a:solidFill>
                <a:latin typeface="Baskerville" charset="0"/>
                <a:ea typeface="Arial" charset="0"/>
                <a:cs typeface="Arial" charset="0"/>
              </a:defRPr>
            </a:lvl1pPr>
          </a:lstStyle>
          <a:p>
            <a:pPr lvl="0"/>
            <a:r>
              <a:rPr lang="en-US"/>
              <a:t>At vero eos et accusamus et iusto odio dignissimos ducimus qui blanditiis praesentium voluptatum deleniti atque corrupti quos dolores et quas molestias excepturi sint occaecati cupiditate non provident, similique sunt.</a:t>
            </a:r>
          </a:p>
        </p:txBody>
      </p:sp>
      <p:sp>
        <p:nvSpPr>
          <p:cNvPr id="47" name="Text Placeholder 6"/>
          <p:cNvSpPr>
            <a:spLocks noGrp="1"/>
          </p:cNvSpPr>
          <p:nvPr>
            <p:ph type="body" sz="quarter" idx="14" hasCustomPrompt="1"/>
          </p:nvPr>
        </p:nvSpPr>
        <p:spPr>
          <a:xfrm>
            <a:off x="7479959" y="1332341"/>
            <a:ext cx="3675248" cy="403515"/>
          </a:xfrm>
          <a:prstGeom prst="rect">
            <a:avLst/>
          </a:prstGeom>
        </p:spPr>
        <p:txBody>
          <a:bodyPr/>
          <a:lstStyle>
            <a:lvl1pPr marL="0" indent="0">
              <a:lnSpc>
                <a:spcPct val="150000"/>
              </a:lnSpc>
              <a:buNone/>
              <a:defRPr sz="1200" b="1" cap="all" spc="300" baseline="0">
                <a:solidFill>
                  <a:schemeClr val="tx1">
                    <a:lumMod val="85000"/>
                    <a:lumOff val="15000"/>
                  </a:schemeClr>
                </a:solidFill>
                <a:latin typeface="Arial" charset="0"/>
                <a:ea typeface="Arial" charset="0"/>
                <a:cs typeface="Arial" charset="0"/>
              </a:defRPr>
            </a:lvl1pPr>
          </a:lstStyle>
          <a:p>
            <a:pPr lvl="0"/>
            <a:r>
              <a:rPr lang="en-US"/>
              <a:t>HEADLINE</a:t>
            </a:r>
          </a:p>
        </p:txBody>
      </p:sp>
      <p:sp>
        <p:nvSpPr>
          <p:cNvPr id="48" name="Text Placeholder 6"/>
          <p:cNvSpPr>
            <a:spLocks noGrp="1"/>
          </p:cNvSpPr>
          <p:nvPr>
            <p:ph type="body" sz="quarter" idx="15" hasCustomPrompt="1"/>
          </p:nvPr>
        </p:nvSpPr>
        <p:spPr>
          <a:xfrm>
            <a:off x="3322256" y="4906908"/>
            <a:ext cx="5660504" cy="900284"/>
          </a:xfrm>
          <a:prstGeom prst="rect">
            <a:avLst/>
          </a:prstGeom>
        </p:spPr>
        <p:txBody>
          <a:bodyPr/>
          <a:lstStyle>
            <a:lvl1pPr marL="0" indent="0" algn="ctr">
              <a:lnSpc>
                <a:spcPct val="150000"/>
              </a:lnSpc>
              <a:buNone/>
              <a:defRPr sz="1400" b="0" spc="0" baseline="0">
                <a:solidFill>
                  <a:schemeClr val="tx1">
                    <a:lumMod val="85000"/>
                    <a:lumOff val="15000"/>
                  </a:schemeClr>
                </a:solidFill>
                <a:latin typeface="Baskerville" charset="0"/>
                <a:ea typeface="Arial" charset="0"/>
                <a:cs typeface="Arial" charset="0"/>
              </a:defRPr>
            </a:lvl1pPr>
          </a:lstStyle>
          <a:p>
            <a:pPr lvl="0"/>
            <a:r>
              <a:rPr lang="en-US"/>
              <a:t>At vero eos et accusamus et iusto odio dignissimos ducimus qui blanditiis praesentium voluptatum deleniti atque corrupti quos dolores et quas molestias excepturi sint occaecati cupiditate non provident, similique sunt.</a:t>
            </a:r>
          </a:p>
        </p:txBody>
      </p:sp>
      <p:sp>
        <p:nvSpPr>
          <p:cNvPr id="49" name="Text Placeholder 6"/>
          <p:cNvSpPr>
            <a:spLocks noGrp="1"/>
          </p:cNvSpPr>
          <p:nvPr>
            <p:ph type="body" sz="quarter" idx="16" hasCustomPrompt="1"/>
          </p:nvPr>
        </p:nvSpPr>
        <p:spPr>
          <a:xfrm>
            <a:off x="3798986" y="4201391"/>
            <a:ext cx="4707044" cy="705517"/>
          </a:xfrm>
          <a:prstGeom prst="rect">
            <a:avLst/>
          </a:prstGeom>
        </p:spPr>
        <p:txBody>
          <a:bodyPr/>
          <a:lstStyle>
            <a:lvl1pPr marL="0" indent="0" algn="ctr">
              <a:lnSpc>
                <a:spcPct val="150000"/>
              </a:lnSpc>
              <a:buNone/>
              <a:defRPr sz="2600" b="1" cap="all" spc="300" baseline="0">
                <a:solidFill>
                  <a:schemeClr val="tx1">
                    <a:lumMod val="85000"/>
                    <a:lumOff val="15000"/>
                  </a:schemeClr>
                </a:solidFill>
                <a:latin typeface="Arial" charset="0"/>
                <a:ea typeface="Arial" charset="0"/>
                <a:cs typeface="Arial" charset="0"/>
              </a:defRPr>
            </a:lvl1pPr>
          </a:lstStyle>
          <a:p>
            <a:pPr lvl="0"/>
            <a:r>
              <a:rPr lang="en-US"/>
              <a:t>Timeline end</a:t>
            </a:r>
          </a:p>
        </p:txBody>
      </p:sp>
      <p:sp>
        <p:nvSpPr>
          <p:cNvPr id="36" name="Text Placeholder 6"/>
          <p:cNvSpPr>
            <a:spLocks noGrp="1"/>
          </p:cNvSpPr>
          <p:nvPr>
            <p:ph type="body" sz="quarter" idx="17" hasCustomPrompt="1"/>
          </p:nvPr>
        </p:nvSpPr>
        <p:spPr>
          <a:xfrm>
            <a:off x="674557" y="1735856"/>
            <a:ext cx="4179044" cy="1356410"/>
          </a:xfrm>
          <a:prstGeom prst="rect">
            <a:avLst/>
          </a:prstGeom>
        </p:spPr>
        <p:txBody>
          <a:bodyPr/>
          <a:lstStyle>
            <a:lvl1pPr marL="0" indent="0" algn="r">
              <a:lnSpc>
                <a:spcPct val="150000"/>
              </a:lnSpc>
              <a:buNone/>
              <a:defRPr sz="1400" b="0" spc="0" baseline="0">
                <a:solidFill>
                  <a:schemeClr val="tx1">
                    <a:lumMod val="85000"/>
                    <a:lumOff val="15000"/>
                  </a:schemeClr>
                </a:solidFill>
                <a:latin typeface="Baskerville" charset="0"/>
                <a:ea typeface="Arial" charset="0"/>
                <a:cs typeface="Arial" charset="0"/>
              </a:defRPr>
            </a:lvl1pPr>
          </a:lstStyle>
          <a:p>
            <a:pPr lvl="0"/>
            <a:r>
              <a:rPr lang="en-US"/>
              <a:t>At vero eos et accusamus et iusto odio dignissimos ducimus qui blanditiis praesentium voluptatum deleniti atque corrupti quos dolores et quas molestias excepturi sint occaecati cupiditate non provident, similique sunt.</a:t>
            </a:r>
          </a:p>
        </p:txBody>
      </p:sp>
      <p:sp>
        <p:nvSpPr>
          <p:cNvPr id="37" name="Text Placeholder 6"/>
          <p:cNvSpPr>
            <a:spLocks noGrp="1"/>
          </p:cNvSpPr>
          <p:nvPr>
            <p:ph type="body" sz="quarter" idx="18" hasCustomPrompt="1"/>
          </p:nvPr>
        </p:nvSpPr>
        <p:spPr>
          <a:xfrm>
            <a:off x="1151816" y="1332341"/>
            <a:ext cx="3675248" cy="403515"/>
          </a:xfrm>
          <a:prstGeom prst="rect">
            <a:avLst/>
          </a:prstGeom>
        </p:spPr>
        <p:txBody>
          <a:bodyPr/>
          <a:lstStyle>
            <a:lvl1pPr marL="0" indent="0" algn="r">
              <a:lnSpc>
                <a:spcPct val="150000"/>
              </a:lnSpc>
              <a:buNone/>
              <a:defRPr sz="1200" b="1" cap="all" spc="300" baseline="0">
                <a:solidFill>
                  <a:schemeClr val="tx1">
                    <a:lumMod val="85000"/>
                    <a:lumOff val="15000"/>
                  </a:schemeClr>
                </a:solidFill>
                <a:latin typeface="Arial" charset="0"/>
                <a:ea typeface="Arial" charset="0"/>
                <a:cs typeface="Arial" charset="0"/>
              </a:defRPr>
            </a:lvl1pPr>
          </a:lstStyle>
          <a:p>
            <a:pPr lvl="0"/>
            <a:r>
              <a:rPr lang="en-US"/>
              <a:t>HEADLINE</a:t>
            </a:r>
          </a:p>
        </p:txBody>
      </p:sp>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20" name="Straight Connector 19"/>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9"/>
          </p:nvPr>
        </p:nvSpPr>
        <p:spPr/>
        <p:txBody>
          <a:bodyPr/>
          <a:lstStyle/>
          <a:p>
            <a:r>
              <a:rPr lang="en-US" cap="all" spc="300">
                <a:ea typeface="Arial" charset="0"/>
                <a:cs typeface="Arial" charset="0"/>
              </a:rPr>
              <a:t>Changes in Acoustic &amp; Research, January 17</a:t>
            </a:r>
            <a:endParaRPr lang="en-US" spc="300" dirty="0"/>
          </a:p>
        </p:txBody>
      </p:sp>
    </p:spTree>
    <p:extLst>
      <p:ext uri="{BB962C8B-B14F-4D97-AF65-F5344CB8AC3E}">
        <p14:creationId xmlns:p14="http://schemas.microsoft.com/office/powerpoint/2010/main" val="14424054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s + Picture Slide 1">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6531913" y="203200"/>
            <a:ext cx="5466568" cy="2039807"/>
          </a:xfrm>
          <a:prstGeom prst="rect">
            <a:avLst/>
          </a:prstGeom>
        </p:spPr>
        <p:txBody>
          <a:bodyPr/>
          <a:lstStyle>
            <a:lvl1pPr marL="0" indent="0" algn="ctr">
              <a:buNone/>
              <a:defRPr sz="1400" b="1">
                <a:latin typeface="Arial" charset="0"/>
                <a:ea typeface="Arial" charset="0"/>
                <a:cs typeface="Arial" charset="0"/>
              </a:defRPr>
            </a:lvl1pPr>
          </a:lstStyle>
          <a:p>
            <a:r>
              <a:rPr lang="en-US" dirty="0"/>
              <a:t>PRODUCT PICTURE 1</a:t>
            </a:r>
          </a:p>
        </p:txBody>
      </p:sp>
      <p:sp>
        <p:nvSpPr>
          <p:cNvPr id="9" name="Picture Placeholder 8"/>
          <p:cNvSpPr>
            <a:spLocks noGrp="1"/>
          </p:cNvSpPr>
          <p:nvPr>
            <p:ph type="pic" sz="quarter" idx="11" hasCustomPrompt="1"/>
          </p:nvPr>
        </p:nvSpPr>
        <p:spPr>
          <a:xfrm>
            <a:off x="6531913" y="2453925"/>
            <a:ext cx="2636524" cy="3638688"/>
          </a:xfrm>
          <a:prstGeom prst="rect">
            <a:avLst/>
          </a:prstGeom>
        </p:spPr>
        <p:txBody>
          <a:bodyPr/>
          <a:lstStyle>
            <a:lvl1pPr marL="0" indent="0" algn="ctr">
              <a:buNone/>
              <a:defRPr sz="1400" b="1">
                <a:latin typeface="Arial" charset="0"/>
                <a:ea typeface="Arial" charset="0"/>
                <a:cs typeface="Arial" charset="0"/>
              </a:defRPr>
            </a:lvl1pPr>
          </a:lstStyle>
          <a:p>
            <a:r>
              <a:rPr lang="en-US" dirty="0"/>
              <a:t>PRODUCT PICTURE 2 </a:t>
            </a:r>
          </a:p>
        </p:txBody>
      </p:sp>
      <p:sp>
        <p:nvSpPr>
          <p:cNvPr id="13" name="Picture Placeholder 12"/>
          <p:cNvSpPr>
            <a:spLocks noGrp="1"/>
          </p:cNvSpPr>
          <p:nvPr>
            <p:ph type="pic" sz="quarter" idx="12" hasCustomPrompt="1"/>
          </p:nvPr>
        </p:nvSpPr>
        <p:spPr>
          <a:xfrm>
            <a:off x="9361956" y="2453925"/>
            <a:ext cx="2636524" cy="3638688"/>
          </a:xfrm>
          <a:prstGeom prst="rect">
            <a:avLst/>
          </a:prstGeom>
        </p:spPr>
        <p:txBody>
          <a:bodyPr/>
          <a:lstStyle>
            <a:lvl1pPr marL="0" indent="0" algn="ctr">
              <a:buNone/>
              <a:defRPr sz="1400" b="1">
                <a:latin typeface="Arial" charset="0"/>
                <a:ea typeface="Arial" charset="0"/>
                <a:cs typeface="Arial" charset="0"/>
              </a:defRPr>
            </a:lvl1pPr>
          </a:lstStyle>
          <a:p>
            <a:r>
              <a:rPr lang="en-US" dirty="0"/>
              <a:t>PRODUCT PICTURE 2 </a:t>
            </a:r>
          </a:p>
        </p:txBody>
      </p:sp>
      <p:sp>
        <p:nvSpPr>
          <p:cNvPr id="36" name="Text Placeholder 35"/>
          <p:cNvSpPr>
            <a:spLocks noGrp="1"/>
          </p:cNvSpPr>
          <p:nvPr>
            <p:ph type="body" sz="quarter" idx="14" hasCustomPrompt="1"/>
          </p:nvPr>
        </p:nvSpPr>
        <p:spPr>
          <a:xfrm>
            <a:off x="406400" y="1688578"/>
            <a:ext cx="5294630" cy="368179"/>
          </a:xfrm>
          <a:prstGeom prst="rect">
            <a:avLst/>
          </a:prstGeom>
        </p:spPr>
        <p:txBody>
          <a:bodyPr/>
          <a:lstStyle>
            <a:lvl1pPr marL="0" indent="0" algn="l">
              <a:lnSpc>
                <a:spcPct val="150000"/>
              </a:lnSpc>
              <a:buFont typeface="+mj-lt"/>
              <a:buNone/>
              <a:defRPr sz="1000" b="1" cap="all" spc="300" baseline="0">
                <a:solidFill>
                  <a:schemeClr val="tx1">
                    <a:lumMod val="85000"/>
                    <a:lumOff val="15000"/>
                  </a:schemeClr>
                </a:solidFill>
                <a:latin typeface="Arial" charset="0"/>
                <a:ea typeface="Arial" charset="0"/>
                <a:cs typeface="Arial" charset="0"/>
              </a:defRPr>
            </a:lvl1pPr>
          </a:lstStyle>
          <a:p>
            <a:pPr lvl="0"/>
            <a:r>
              <a:rPr lang="en-US"/>
              <a:t>VALUE PROPOSITION:</a:t>
            </a:r>
          </a:p>
        </p:txBody>
      </p:sp>
      <p:sp>
        <p:nvSpPr>
          <p:cNvPr id="37" name="Text Placeholder 35"/>
          <p:cNvSpPr>
            <a:spLocks noGrp="1"/>
          </p:cNvSpPr>
          <p:nvPr>
            <p:ph type="body" sz="quarter" idx="15" hasCustomPrompt="1"/>
          </p:nvPr>
        </p:nvSpPr>
        <p:spPr>
          <a:xfrm>
            <a:off x="406400" y="2056756"/>
            <a:ext cx="5294630" cy="664143"/>
          </a:xfrm>
          <a:prstGeom prst="rect">
            <a:avLst/>
          </a:prstGeom>
        </p:spPr>
        <p:txBody>
          <a:bodyPr/>
          <a:lstStyle>
            <a:lvl1pPr marL="171450" indent="-171450" algn="l">
              <a:lnSpc>
                <a:spcPct val="100000"/>
              </a:lnSpc>
              <a:buFont typeface="Arial" charset="0"/>
              <a:buChar char="•"/>
              <a:defRPr sz="1200">
                <a:solidFill>
                  <a:schemeClr val="tx1">
                    <a:lumMod val="85000"/>
                    <a:lumOff val="15000"/>
                  </a:schemeClr>
                </a:solidFill>
                <a:latin typeface="Baskerville" charset="0"/>
                <a:ea typeface="Arial" charset="0"/>
                <a:cs typeface="Arial" charset="0"/>
              </a:defRPr>
            </a:lvl1pPr>
          </a:lstStyle>
          <a:p>
            <a:pPr lvl="0"/>
            <a:r>
              <a:rPr lang="en-US"/>
              <a:t>A wireless, digital loudspeaker with exceptional good sound wrapped in a clean and industrial design</a:t>
            </a:r>
          </a:p>
        </p:txBody>
      </p:sp>
      <p:sp>
        <p:nvSpPr>
          <p:cNvPr id="21" name="Text Placeholder 35"/>
          <p:cNvSpPr>
            <a:spLocks noGrp="1"/>
          </p:cNvSpPr>
          <p:nvPr>
            <p:ph type="body" sz="quarter" idx="16" hasCustomPrompt="1"/>
          </p:nvPr>
        </p:nvSpPr>
        <p:spPr>
          <a:xfrm>
            <a:off x="406400" y="2814610"/>
            <a:ext cx="5294630" cy="368179"/>
          </a:xfrm>
          <a:prstGeom prst="rect">
            <a:avLst/>
          </a:prstGeom>
        </p:spPr>
        <p:txBody>
          <a:bodyPr/>
          <a:lstStyle>
            <a:lvl1pPr marL="0" indent="0" algn="l">
              <a:lnSpc>
                <a:spcPct val="150000"/>
              </a:lnSpc>
              <a:buFont typeface="+mj-lt"/>
              <a:buNone/>
              <a:defRPr sz="1000" b="1" cap="all" spc="300" baseline="0">
                <a:solidFill>
                  <a:schemeClr val="tx1">
                    <a:lumMod val="85000"/>
                    <a:lumOff val="15000"/>
                  </a:schemeClr>
                </a:solidFill>
                <a:latin typeface="Arial" charset="0"/>
                <a:ea typeface="Arial" charset="0"/>
                <a:cs typeface="Arial" charset="0"/>
              </a:defRPr>
            </a:lvl1pPr>
          </a:lstStyle>
          <a:p>
            <a:pPr lvl="0"/>
            <a:r>
              <a:rPr lang="en-US"/>
              <a:t>UNIQUE SELLING POINTS (USP)</a:t>
            </a:r>
          </a:p>
        </p:txBody>
      </p:sp>
      <p:sp>
        <p:nvSpPr>
          <p:cNvPr id="23" name="Text Placeholder 35"/>
          <p:cNvSpPr>
            <a:spLocks noGrp="1"/>
          </p:cNvSpPr>
          <p:nvPr>
            <p:ph type="body" sz="quarter" idx="17" hasCustomPrompt="1"/>
          </p:nvPr>
        </p:nvSpPr>
        <p:spPr>
          <a:xfrm>
            <a:off x="406400" y="3182789"/>
            <a:ext cx="5294630" cy="1175808"/>
          </a:xfrm>
          <a:prstGeom prst="rect">
            <a:avLst/>
          </a:prstGeom>
        </p:spPr>
        <p:txBody>
          <a:bodyPr/>
          <a:lstStyle>
            <a:lvl1pPr marL="171450" indent="-171450" algn="l">
              <a:lnSpc>
                <a:spcPct val="100000"/>
              </a:lnSpc>
              <a:buFont typeface="Arial" charset="0"/>
              <a:buChar char="•"/>
              <a:defRPr sz="1200" baseline="0">
                <a:solidFill>
                  <a:schemeClr val="tx1">
                    <a:lumMod val="85000"/>
                    <a:lumOff val="15000"/>
                  </a:schemeClr>
                </a:solidFill>
                <a:latin typeface="Baskerville" charset="0"/>
                <a:ea typeface="Arial" charset="0"/>
                <a:cs typeface="Arial" charset="0"/>
              </a:defRPr>
            </a:lvl1pPr>
          </a:lstStyle>
          <a:p>
            <a:pPr marL="171450" indent="-171450">
              <a:lnSpc>
                <a:spcPct val="100000"/>
              </a:lnSpc>
              <a:buFont typeface="Arial" charset="0"/>
              <a:buChar char="•"/>
            </a:pPr>
            <a:r>
              <a:rPr lang="en-US" sz="1000" dirty="0" err="1">
                <a:solidFill>
                  <a:schemeClr val="tx1">
                    <a:lumMod val="50000"/>
                    <a:lumOff val="50000"/>
                  </a:schemeClr>
                </a:solidFill>
                <a:latin typeface="Arial" charset="0"/>
                <a:ea typeface="Arial" charset="0"/>
                <a:cs typeface="Arial" charset="0"/>
              </a:rPr>
              <a:t>WiSA</a:t>
            </a:r>
            <a:r>
              <a:rPr lang="en-US" sz="1000" dirty="0">
                <a:solidFill>
                  <a:schemeClr val="tx1">
                    <a:lumMod val="50000"/>
                    <a:lumOff val="50000"/>
                  </a:schemeClr>
                </a:solidFill>
                <a:latin typeface="Arial" charset="0"/>
                <a:ea typeface="Arial" charset="0"/>
                <a:cs typeface="Arial" charset="0"/>
              </a:rPr>
              <a:t> - the ultimate wireless technology</a:t>
            </a:r>
          </a:p>
          <a:p>
            <a:pPr marL="171450" indent="-171450">
              <a:lnSpc>
                <a:spcPct val="100000"/>
              </a:lnSpc>
              <a:buFont typeface="Arial" charset="0"/>
              <a:buChar char="•"/>
            </a:pPr>
            <a:r>
              <a:rPr lang="en-US" sz="1000" dirty="0">
                <a:solidFill>
                  <a:schemeClr val="tx1">
                    <a:lumMod val="50000"/>
                    <a:lumOff val="50000"/>
                  </a:schemeClr>
                </a:solidFill>
                <a:latin typeface="Arial" charset="0"/>
                <a:ea typeface="Arial" charset="0"/>
                <a:cs typeface="Arial" charset="0"/>
              </a:rPr>
              <a:t>Wide range of colored and exchangeable fabric fronts</a:t>
            </a:r>
          </a:p>
          <a:p>
            <a:pPr marL="171450" indent="-171450">
              <a:lnSpc>
                <a:spcPct val="100000"/>
              </a:lnSpc>
              <a:buFont typeface="Arial" charset="0"/>
              <a:buChar char="•"/>
            </a:pPr>
            <a:r>
              <a:rPr lang="en-US" sz="1000" dirty="0">
                <a:solidFill>
                  <a:schemeClr val="tx1">
                    <a:lumMod val="50000"/>
                    <a:lumOff val="50000"/>
                  </a:schemeClr>
                </a:solidFill>
                <a:latin typeface="Arial" charset="0"/>
                <a:ea typeface="Arial" charset="0"/>
                <a:cs typeface="Arial" charset="0"/>
              </a:rPr>
              <a:t>Unique placement options (horizontal and vertical)</a:t>
            </a:r>
          </a:p>
          <a:p>
            <a:pPr marL="171450" indent="-171450">
              <a:lnSpc>
                <a:spcPct val="100000"/>
              </a:lnSpc>
              <a:buFont typeface="Arial" charset="0"/>
              <a:buChar char="•"/>
            </a:pPr>
            <a:r>
              <a:rPr lang="en-US" sz="1000" dirty="0">
                <a:solidFill>
                  <a:schemeClr val="tx1">
                    <a:lumMod val="50000"/>
                    <a:lumOff val="50000"/>
                  </a:schemeClr>
                </a:solidFill>
                <a:latin typeface="Arial" charset="0"/>
                <a:ea typeface="Arial" charset="0"/>
                <a:cs typeface="Arial" charset="0"/>
              </a:rPr>
              <a:t>Exceptional good sound </a:t>
            </a:r>
          </a:p>
        </p:txBody>
      </p:sp>
      <p:sp>
        <p:nvSpPr>
          <p:cNvPr id="2" name="TextBox 1"/>
          <p:cNvSpPr txBox="1"/>
          <p:nvPr/>
        </p:nvSpPr>
        <p:spPr>
          <a:xfrm>
            <a:off x="22985128" y="3484345"/>
            <a:ext cx="184731" cy="369332"/>
          </a:xfrm>
          <a:prstGeom prst="rect">
            <a:avLst/>
          </a:prstGeom>
          <a:noFill/>
        </p:spPr>
        <p:txBody>
          <a:bodyPr wrap="none" rtlCol="0">
            <a:spAutoFit/>
          </a:bodyPr>
          <a:lstStyle/>
          <a:p>
            <a:endParaRPr lang="en-US" dirty="0"/>
          </a:p>
        </p:txBody>
      </p:sp>
      <p:sp>
        <p:nvSpPr>
          <p:cNvPr id="27" name="Text Placeholder 35"/>
          <p:cNvSpPr>
            <a:spLocks noGrp="1"/>
          </p:cNvSpPr>
          <p:nvPr>
            <p:ph type="body" sz="quarter" idx="18" hasCustomPrompt="1"/>
          </p:nvPr>
        </p:nvSpPr>
        <p:spPr>
          <a:xfrm>
            <a:off x="406400" y="4452308"/>
            <a:ext cx="5294630" cy="368179"/>
          </a:xfrm>
          <a:prstGeom prst="rect">
            <a:avLst/>
          </a:prstGeom>
        </p:spPr>
        <p:txBody>
          <a:bodyPr/>
          <a:lstStyle>
            <a:lvl1pPr marL="0" indent="0" algn="l">
              <a:lnSpc>
                <a:spcPct val="150000"/>
              </a:lnSpc>
              <a:buFont typeface="+mj-lt"/>
              <a:buNone/>
              <a:defRPr sz="1000" b="1" cap="all" spc="300" baseline="0">
                <a:solidFill>
                  <a:schemeClr val="tx1">
                    <a:lumMod val="85000"/>
                    <a:lumOff val="15000"/>
                  </a:schemeClr>
                </a:solidFill>
                <a:latin typeface="Arial" charset="0"/>
                <a:ea typeface="Arial" charset="0"/>
                <a:cs typeface="Arial" charset="0"/>
              </a:defRPr>
            </a:lvl1pPr>
          </a:lstStyle>
          <a:p>
            <a:pPr lvl="0"/>
            <a:r>
              <a:rPr lang="en-US"/>
              <a:t>TARGET GROUPS</a:t>
            </a:r>
          </a:p>
        </p:txBody>
      </p:sp>
      <p:sp>
        <p:nvSpPr>
          <p:cNvPr id="31" name="Text Placeholder 35"/>
          <p:cNvSpPr>
            <a:spLocks noGrp="1"/>
          </p:cNvSpPr>
          <p:nvPr>
            <p:ph type="body" sz="quarter" idx="19" hasCustomPrompt="1"/>
          </p:nvPr>
        </p:nvSpPr>
        <p:spPr>
          <a:xfrm>
            <a:off x="406400" y="4820488"/>
            <a:ext cx="5294630" cy="1289076"/>
          </a:xfrm>
          <a:prstGeom prst="rect">
            <a:avLst/>
          </a:prstGeom>
        </p:spPr>
        <p:txBody>
          <a:bodyPr/>
          <a:lstStyle>
            <a:lvl1pPr marL="171450" indent="-171450" algn="l">
              <a:lnSpc>
                <a:spcPct val="100000"/>
              </a:lnSpc>
              <a:buFont typeface="Arial" charset="0"/>
              <a:buChar char="•"/>
              <a:defRPr sz="1200">
                <a:solidFill>
                  <a:schemeClr val="tx1">
                    <a:lumMod val="85000"/>
                    <a:lumOff val="15000"/>
                  </a:schemeClr>
                </a:solidFill>
                <a:latin typeface="Baskerville" charset="0"/>
                <a:ea typeface="Arial" charset="0"/>
                <a:cs typeface="Arial" charset="0"/>
              </a:defRPr>
            </a:lvl1pPr>
          </a:lstStyle>
          <a:p>
            <a:pPr marL="171450" indent="-171450">
              <a:buFont typeface="Arial" charset="0"/>
              <a:buChar char="•"/>
            </a:pPr>
            <a:r>
              <a:rPr lang="en-US" sz="1000" dirty="0">
                <a:solidFill>
                  <a:schemeClr val="tx1">
                    <a:lumMod val="50000"/>
                    <a:lumOff val="50000"/>
                  </a:schemeClr>
                </a:solidFill>
                <a:latin typeface="Arial" charset="0"/>
                <a:ea typeface="Arial" charset="0"/>
                <a:cs typeface="Arial" charset="0"/>
              </a:rPr>
              <a:t>Existing customers, with Bang &amp; </a:t>
            </a:r>
            <a:r>
              <a:rPr lang="en-US" sz="1000" dirty="0" err="1">
                <a:solidFill>
                  <a:schemeClr val="tx1">
                    <a:lumMod val="50000"/>
                    <a:lumOff val="50000"/>
                  </a:schemeClr>
                </a:solidFill>
                <a:latin typeface="Arial" charset="0"/>
                <a:ea typeface="Arial" charset="0"/>
                <a:cs typeface="Arial" charset="0"/>
              </a:rPr>
              <a:t>Olufsen</a:t>
            </a:r>
            <a:r>
              <a:rPr lang="en-US" sz="1000" dirty="0">
                <a:solidFill>
                  <a:schemeClr val="tx1">
                    <a:lumMod val="50000"/>
                    <a:lumOff val="50000"/>
                  </a:schemeClr>
                </a:solidFill>
                <a:latin typeface="Arial" charset="0"/>
                <a:ea typeface="Arial" charset="0"/>
                <a:cs typeface="Arial" charset="0"/>
              </a:rPr>
              <a:t> TVs who want wireless rear speakers in a surround setup.</a:t>
            </a:r>
          </a:p>
          <a:p>
            <a:pPr marL="171450" indent="-171450">
              <a:buFont typeface="Arial" charset="0"/>
              <a:buChar char="•"/>
            </a:pPr>
            <a:r>
              <a:rPr lang="en-US" sz="1000" dirty="0">
                <a:solidFill>
                  <a:schemeClr val="tx1">
                    <a:lumMod val="50000"/>
                    <a:lumOff val="50000"/>
                  </a:schemeClr>
                </a:solidFill>
                <a:latin typeface="Arial" charset="0"/>
                <a:ea typeface="Arial" charset="0"/>
                <a:cs typeface="Arial" charset="0"/>
              </a:rPr>
              <a:t>Existing customers with a B&amp;O audio product (i.e. Essence) who want a wireless and great sounding set of speakers </a:t>
            </a:r>
          </a:p>
          <a:p>
            <a:pPr marL="171450" indent="-171450">
              <a:buFont typeface="Arial" charset="0"/>
              <a:buChar char="•"/>
            </a:pPr>
            <a:r>
              <a:rPr lang="en-US" sz="1000" dirty="0">
                <a:solidFill>
                  <a:schemeClr val="tx1">
                    <a:lumMod val="50000"/>
                    <a:lumOff val="50000"/>
                  </a:schemeClr>
                </a:solidFill>
                <a:latin typeface="Arial" charset="0"/>
                <a:ea typeface="Arial" charset="0"/>
                <a:cs typeface="Arial" charset="0"/>
              </a:rPr>
              <a:t>3</a:t>
            </a:r>
            <a:r>
              <a:rPr lang="en-US" sz="1000" baseline="30000" dirty="0">
                <a:solidFill>
                  <a:schemeClr val="tx1">
                    <a:lumMod val="50000"/>
                    <a:lumOff val="50000"/>
                  </a:schemeClr>
                </a:solidFill>
                <a:latin typeface="Arial" charset="0"/>
                <a:ea typeface="Arial" charset="0"/>
                <a:cs typeface="Arial" charset="0"/>
              </a:rPr>
              <a:t>rd</a:t>
            </a:r>
            <a:r>
              <a:rPr lang="en-US" sz="1000" dirty="0">
                <a:solidFill>
                  <a:schemeClr val="tx1">
                    <a:lumMod val="50000"/>
                    <a:lumOff val="50000"/>
                  </a:schemeClr>
                </a:solidFill>
                <a:latin typeface="Arial" charset="0"/>
                <a:ea typeface="Arial" charset="0"/>
                <a:cs typeface="Arial" charset="0"/>
              </a:rPr>
              <a:t> party customers with </a:t>
            </a:r>
            <a:r>
              <a:rPr lang="en-US" sz="1000" dirty="0" err="1">
                <a:solidFill>
                  <a:schemeClr val="tx1">
                    <a:lumMod val="50000"/>
                    <a:lumOff val="50000"/>
                  </a:schemeClr>
                </a:solidFill>
                <a:latin typeface="Arial" charset="0"/>
                <a:ea typeface="Arial" charset="0"/>
                <a:cs typeface="Arial" charset="0"/>
              </a:rPr>
              <a:t>Sonos</a:t>
            </a:r>
            <a:r>
              <a:rPr lang="en-US" sz="1000" dirty="0">
                <a:solidFill>
                  <a:schemeClr val="tx1">
                    <a:lumMod val="50000"/>
                    <a:lumOff val="50000"/>
                  </a:schemeClr>
                </a:solidFill>
                <a:latin typeface="Arial" charset="0"/>
                <a:ea typeface="Arial" charset="0"/>
                <a:cs typeface="Arial" charset="0"/>
              </a:rPr>
              <a:t> systems (or other multi-room systems) looking for great B&amp;O sound and design.</a:t>
            </a:r>
            <a:endParaRPr lang="en-US" sz="1000" dirty="0">
              <a:latin typeface="Arial" charset="0"/>
              <a:ea typeface="Arial" charset="0"/>
              <a:cs typeface="Arial" charset="0"/>
            </a:endParaRPr>
          </a:p>
          <a:p>
            <a:endParaRPr lang="en-US" sz="1000" dirty="0">
              <a:latin typeface="Arial" charset="0"/>
              <a:ea typeface="Arial" charset="0"/>
              <a:cs typeface="Arial" charset="0"/>
            </a:endParaRPr>
          </a:p>
        </p:txBody>
      </p:sp>
      <p:pic>
        <p:nvPicPr>
          <p:cNvPr id="25" name="Picture 2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26" name="Straight Connector 25"/>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406400" y="399501"/>
            <a:ext cx="220234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8"/>
          <p:cNvSpPr>
            <a:spLocks noGrp="1"/>
          </p:cNvSpPr>
          <p:nvPr>
            <p:ph type="body" sz="quarter" idx="19" hasCustomPrompt="1"/>
          </p:nvPr>
        </p:nvSpPr>
        <p:spPr>
          <a:xfrm>
            <a:off x="406400" y="649799"/>
            <a:ext cx="4720236" cy="932168"/>
          </a:xfrm>
          <a:prstGeom prst="rect">
            <a:avLst/>
          </a:prstGeom>
        </p:spPr>
        <p:txBody>
          <a:bodyPr/>
          <a:lstStyle>
            <a:lvl1pPr marL="0" indent="0">
              <a:buNone/>
              <a:defRPr sz="2600" b="1" cap="all" spc="300" baseline="0">
                <a:solidFill>
                  <a:schemeClr val="tx1">
                    <a:lumMod val="85000"/>
                    <a:lumOff val="15000"/>
                  </a:schemeClr>
                </a:solidFill>
                <a:latin typeface="Arial" charset="0"/>
                <a:ea typeface="Arial" charset="0"/>
                <a:cs typeface="Arial" charset="0"/>
              </a:defRPr>
            </a:lvl1pPr>
          </a:lstStyle>
          <a:p>
            <a:pPr lvl="0"/>
            <a:r>
              <a:rPr lang="en-US"/>
              <a:t>LOREM IPSUM</a:t>
            </a:r>
          </a:p>
        </p:txBody>
      </p:sp>
      <p:sp>
        <p:nvSpPr>
          <p:cNvPr id="3" name="Footer Placeholder 2"/>
          <p:cNvSpPr>
            <a:spLocks noGrp="1"/>
          </p:cNvSpPr>
          <p:nvPr>
            <p:ph type="ftr" sz="quarter" idx="20"/>
          </p:nvPr>
        </p:nvSpPr>
        <p:spPr/>
        <p:txBody>
          <a:bodyPr/>
          <a:lstStyle/>
          <a:p>
            <a:r>
              <a:rPr lang="en-US" cap="all" spc="300">
                <a:ea typeface="Arial" charset="0"/>
                <a:cs typeface="Arial" charset="0"/>
              </a:rPr>
              <a:t>Changes in Acoustic &amp; Research, January 17</a:t>
            </a:r>
            <a:endParaRPr lang="en-US" spc="300" dirty="0"/>
          </a:p>
        </p:txBody>
      </p:sp>
      <p:sp>
        <p:nvSpPr>
          <p:cNvPr id="19"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dirty="0"/>
          </a:p>
        </p:txBody>
      </p:sp>
    </p:spTree>
    <p:extLst>
      <p:ext uri="{BB962C8B-B14F-4D97-AF65-F5344CB8AC3E}">
        <p14:creationId xmlns:p14="http://schemas.microsoft.com/office/powerpoint/2010/main" val="2779523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s + Pictures Slide 2 ">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6551072" y="203200"/>
            <a:ext cx="5437187" cy="5889412"/>
          </a:xfrm>
          <a:prstGeom prst="rect">
            <a:avLst/>
          </a:prstGeom>
        </p:spPr>
        <p:txBody>
          <a:bodyPr/>
          <a:lstStyle>
            <a:lvl1pPr marL="0" indent="0" algn="ctr">
              <a:buNone/>
              <a:defRPr sz="1400" b="1">
                <a:latin typeface="Arial" charset="0"/>
                <a:ea typeface="Arial" charset="0"/>
                <a:cs typeface="Arial" charset="0"/>
              </a:defRPr>
            </a:lvl1pPr>
          </a:lstStyle>
          <a:p>
            <a:r>
              <a:rPr lang="en-US" dirty="0"/>
              <a:t>PICTURE 2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14" name="Straight Connector 13"/>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06400" y="399501"/>
            <a:ext cx="220234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8"/>
          <p:cNvSpPr>
            <a:spLocks noGrp="1"/>
          </p:cNvSpPr>
          <p:nvPr>
            <p:ph type="body" sz="quarter" idx="19" hasCustomPrompt="1"/>
          </p:nvPr>
        </p:nvSpPr>
        <p:spPr>
          <a:xfrm>
            <a:off x="406400" y="649799"/>
            <a:ext cx="4720236" cy="932168"/>
          </a:xfrm>
          <a:prstGeom prst="rect">
            <a:avLst/>
          </a:prstGeom>
        </p:spPr>
        <p:txBody>
          <a:bodyPr/>
          <a:lstStyle>
            <a:lvl1pPr marL="0" indent="0">
              <a:buNone/>
              <a:defRPr sz="2600" b="1" cap="all" spc="300" baseline="0">
                <a:solidFill>
                  <a:schemeClr val="tx1">
                    <a:lumMod val="85000"/>
                    <a:lumOff val="15000"/>
                  </a:schemeClr>
                </a:solidFill>
                <a:latin typeface="Arial" charset="0"/>
                <a:ea typeface="Arial" charset="0"/>
                <a:cs typeface="Arial" charset="0"/>
              </a:defRPr>
            </a:lvl1pPr>
          </a:lstStyle>
          <a:p>
            <a:pPr lvl="0"/>
            <a:r>
              <a:rPr lang="en-US"/>
              <a:t>LOREM IPSUM</a:t>
            </a:r>
          </a:p>
        </p:txBody>
      </p:sp>
      <p:sp>
        <p:nvSpPr>
          <p:cNvPr id="11" name="Text Placeholder 35"/>
          <p:cNvSpPr>
            <a:spLocks noGrp="1"/>
          </p:cNvSpPr>
          <p:nvPr>
            <p:ph type="body" sz="quarter" idx="14" hasCustomPrompt="1"/>
          </p:nvPr>
        </p:nvSpPr>
        <p:spPr>
          <a:xfrm>
            <a:off x="406400" y="2240264"/>
            <a:ext cx="5294630" cy="368179"/>
          </a:xfrm>
          <a:prstGeom prst="rect">
            <a:avLst/>
          </a:prstGeom>
        </p:spPr>
        <p:txBody>
          <a:bodyPr/>
          <a:lstStyle>
            <a:lvl1pPr marL="0" indent="0" algn="l">
              <a:lnSpc>
                <a:spcPct val="150000"/>
              </a:lnSpc>
              <a:buFont typeface="+mj-lt"/>
              <a:buNone/>
              <a:defRPr sz="1000" b="1" cap="all" spc="300" baseline="0">
                <a:solidFill>
                  <a:schemeClr val="tx1">
                    <a:lumMod val="85000"/>
                    <a:lumOff val="15000"/>
                  </a:schemeClr>
                </a:solidFill>
                <a:latin typeface="Arial" charset="0"/>
                <a:ea typeface="Arial" charset="0"/>
                <a:cs typeface="Arial" charset="0"/>
              </a:defRPr>
            </a:lvl1pPr>
          </a:lstStyle>
          <a:p>
            <a:pPr lvl="0"/>
            <a:r>
              <a:rPr lang="en-US"/>
              <a:t>SUBHEADER:</a:t>
            </a:r>
          </a:p>
        </p:txBody>
      </p:sp>
      <p:sp>
        <p:nvSpPr>
          <p:cNvPr id="12" name="Text Placeholder 35"/>
          <p:cNvSpPr>
            <a:spLocks noGrp="1"/>
          </p:cNvSpPr>
          <p:nvPr>
            <p:ph type="body" sz="quarter" idx="15" hasCustomPrompt="1"/>
          </p:nvPr>
        </p:nvSpPr>
        <p:spPr>
          <a:xfrm>
            <a:off x="406400" y="2608442"/>
            <a:ext cx="5294630" cy="3460407"/>
          </a:xfrm>
          <a:prstGeom prst="rect">
            <a:avLst/>
          </a:prstGeom>
        </p:spPr>
        <p:txBody>
          <a:bodyPr/>
          <a:lstStyle>
            <a:lvl1pPr marL="171450" marR="0" indent="-171450" algn="l" defTabSz="914400" rtl="0" eaLnBrk="1" fontAlgn="auto" latinLnBrk="0" hangingPunct="1">
              <a:lnSpc>
                <a:spcPct val="100000"/>
              </a:lnSpc>
              <a:spcBef>
                <a:spcPts val="1000"/>
              </a:spcBef>
              <a:spcAft>
                <a:spcPts val="0"/>
              </a:spcAft>
              <a:buClrTx/>
              <a:buSzTx/>
              <a:buFont typeface="Arial" charset="0"/>
              <a:buChar char="•"/>
              <a:tabLst/>
              <a:defRPr sz="1000">
                <a:solidFill>
                  <a:schemeClr val="tx1">
                    <a:lumMod val="75000"/>
                    <a:lumOff val="25000"/>
                  </a:schemeClr>
                </a:solidFill>
                <a:latin typeface="Arial" charset="0"/>
                <a:ea typeface="Arial" charset="0"/>
                <a:cs typeface="Arial" charset="0"/>
              </a:defRPr>
            </a:lvl1pPr>
          </a:lstStyle>
          <a:p>
            <a:pPr lvl="0"/>
            <a:r>
              <a:rPr lang="en-US"/>
              <a:t>At vero eos et accusamus et iusto odio dignissimos ducimus qui blanditiis praesentium voluptatum deleniti atque corrupti quos dolores et quas molestias excepturi sint occaecati cupiditate non provident, similique sunt.</a:t>
            </a:r>
          </a:p>
          <a:p>
            <a:pPr marL="171450" marR="0" lvl="0" indent="-171450" algn="l" defTabSz="914400" rtl="0" eaLnBrk="1" fontAlgn="auto" latinLnBrk="0" hangingPunct="1">
              <a:lnSpc>
                <a:spcPct val="100000"/>
              </a:lnSpc>
              <a:spcBef>
                <a:spcPts val="1000"/>
              </a:spcBef>
              <a:spcAft>
                <a:spcPts val="0"/>
              </a:spcAft>
              <a:buClrTx/>
              <a:buSzTx/>
              <a:buFont typeface="Arial" charset="0"/>
              <a:buChar char="•"/>
              <a:tabLst/>
              <a:defRPr/>
            </a:pPr>
            <a:r>
              <a:rPr lang="en-US"/>
              <a:t>At vero eos et accusamus et iusto odio dignissimos ducimus qui blanditiis praesentium voluptatum deleniti atque corrupti.</a:t>
            </a:r>
          </a:p>
          <a:p>
            <a:pPr marL="171450" marR="0" lvl="0" indent="-171450" algn="l" defTabSz="914400" rtl="0" eaLnBrk="1" fontAlgn="auto" latinLnBrk="0" hangingPunct="1">
              <a:lnSpc>
                <a:spcPct val="100000"/>
              </a:lnSpc>
              <a:spcBef>
                <a:spcPts val="1000"/>
              </a:spcBef>
              <a:spcAft>
                <a:spcPts val="0"/>
              </a:spcAft>
              <a:buClrTx/>
              <a:buSzTx/>
              <a:buFont typeface="Arial" charset="0"/>
              <a:buChar char="•"/>
              <a:tabLst/>
              <a:defRPr/>
            </a:pPr>
            <a:r>
              <a:rPr lang="en-US"/>
              <a:t>At vero eos et accusamus et iusto odio dignissimos ducimus qui blanditiis praesentium voluptatum deleniti atque corrupti quos dolores et quas molestias excepturi sint occaecati cupiditate non provident, similique sunt.</a:t>
            </a:r>
          </a:p>
          <a:p>
            <a:pPr marL="171450" marR="0" lvl="0" indent="-171450" algn="l" defTabSz="914400" rtl="0" eaLnBrk="1" fontAlgn="auto" latinLnBrk="0" hangingPunct="1">
              <a:lnSpc>
                <a:spcPct val="100000"/>
              </a:lnSpc>
              <a:spcBef>
                <a:spcPts val="1000"/>
              </a:spcBef>
              <a:spcAft>
                <a:spcPts val="0"/>
              </a:spcAft>
              <a:buClrTx/>
              <a:buSzTx/>
              <a:buFont typeface="Arial" charset="0"/>
              <a:buChar char="•"/>
              <a:tabLst/>
              <a:defRPr/>
            </a:pPr>
            <a:r>
              <a:rPr lang="en-US"/>
              <a:t>At vero eos et accusamus et iusto odio dignissimos ducimus qui blanditiis praesentium voluptatum deleniti atque corrupti quos dolores et quas.</a:t>
            </a:r>
          </a:p>
          <a:p>
            <a:pPr lvl="0"/>
            <a:endParaRPr lang="en-US"/>
          </a:p>
        </p:txBody>
      </p:sp>
      <p:sp>
        <p:nvSpPr>
          <p:cNvPr id="2" name="Footer Placeholder 1"/>
          <p:cNvSpPr>
            <a:spLocks noGrp="1"/>
          </p:cNvSpPr>
          <p:nvPr>
            <p:ph type="ftr" sz="quarter" idx="20"/>
          </p:nvPr>
        </p:nvSpPr>
        <p:spPr/>
        <p:txBody>
          <a:bodyPr/>
          <a:lstStyle/>
          <a:p>
            <a:r>
              <a:rPr lang="en-US" cap="all" spc="300">
                <a:ea typeface="Arial" charset="0"/>
                <a:cs typeface="Arial" charset="0"/>
              </a:rPr>
              <a:t>Changes in Acoustic &amp; Research, January 17</a:t>
            </a:r>
            <a:endParaRPr lang="en-US" spc="300" dirty="0"/>
          </a:p>
        </p:txBody>
      </p:sp>
      <p:sp>
        <p:nvSpPr>
          <p:cNvPr id="17"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dirty="0"/>
          </a:p>
        </p:txBody>
      </p:sp>
    </p:spTree>
    <p:extLst>
      <p:ext uri="{BB962C8B-B14F-4D97-AF65-F5344CB8AC3E}">
        <p14:creationId xmlns:p14="http://schemas.microsoft.com/office/powerpoint/2010/main" val="1849755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line / Quote slide 1 ">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l="341" t="434"/>
          <a:stretch/>
        </p:blipFill>
        <p:spPr>
          <a:xfrm>
            <a:off x="193518" y="203197"/>
            <a:ext cx="11803239" cy="6458857"/>
          </a:xfrm>
          <a:prstGeom prst="rect">
            <a:avLst/>
          </a:prstGeom>
        </p:spPr>
      </p:pic>
      <p:sp>
        <p:nvSpPr>
          <p:cNvPr id="10" name="Rectangle 9"/>
          <p:cNvSpPr/>
          <p:nvPr userDrawn="1"/>
        </p:nvSpPr>
        <p:spPr>
          <a:xfrm>
            <a:off x="193518" y="203199"/>
            <a:ext cx="11803239" cy="6458857"/>
          </a:xfrm>
          <a:prstGeom prst="rect">
            <a:avLst/>
          </a:prstGeom>
          <a:solidFill>
            <a:schemeClr val="tx1">
              <a:alpha val="60000"/>
            </a:schemeClr>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p:cNvSpPr>
            <a:spLocks noGrp="1"/>
          </p:cNvSpPr>
          <p:nvPr>
            <p:ph type="body" sz="quarter" idx="12" hasCustomPrompt="1"/>
          </p:nvPr>
        </p:nvSpPr>
        <p:spPr>
          <a:xfrm>
            <a:off x="1633538" y="2503689"/>
            <a:ext cx="8890000" cy="2398095"/>
          </a:xfrm>
          <a:prstGeom prst="rect">
            <a:avLst/>
          </a:prstGeom>
        </p:spPr>
        <p:txBody>
          <a:bodyPr/>
          <a:lstStyle>
            <a:lvl1pPr marL="0" indent="0" algn="ctr">
              <a:buNone/>
              <a:defRPr sz="5200" b="1" i="0" cap="all" spc="300" baseline="0">
                <a:solidFill>
                  <a:schemeClr val="bg1"/>
                </a:solidFill>
                <a:latin typeface="Arial" charset="0"/>
              </a:defRPr>
            </a:lvl1pPr>
          </a:lstStyle>
          <a:p>
            <a:pPr lvl="0"/>
            <a:r>
              <a:rPr lang="en-US"/>
              <a:t>Creating the </a:t>
            </a:r>
          </a:p>
          <a:p>
            <a:pPr lvl="0"/>
            <a:r>
              <a:rPr lang="en-US"/>
              <a:t>future of sound</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402066" y="6346138"/>
            <a:ext cx="1387865" cy="121742"/>
          </a:xfrm>
          <a:prstGeom prst="rect">
            <a:avLst/>
          </a:prstGeom>
        </p:spPr>
      </p:pic>
    </p:spTree>
    <p:extLst>
      <p:ext uri="{BB962C8B-B14F-4D97-AF65-F5344CB8AC3E}">
        <p14:creationId xmlns:p14="http://schemas.microsoft.com/office/powerpoint/2010/main" val="1828686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rontpage-3">
    <p:spTree>
      <p:nvGrpSpPr>
        <p:cNvPr id="1" name=""/>
        <p:cNvGrpSpPr/>
        <p:nvPr/>
      </p:nvGrpSpPr>
      <p:grpSpPr>
        <a:xfrm>
          <a:off x="0" y="0"/>
          <a:ext cx="0" cy="0"/>
          <a:chOff x="0" y="0"/>
          <a:chExt cx="0" cy="0"/>
        </a:xfrm>
      </p:grpSpPr>
      <p:cxnSp>
        <p:nvCxnSpPr>
          <p:cNvPr id="9" name="Straight Connector 8"/>
          <p:cNvCxnSpPr/>
          <p:nvPr/>
        </p:nvCxnSpPr>
        <p:spPr>
          <a:xfrm>
            <a:off x="872067" y="4411689"/>
            <a:ext cx="2208080" cy="0"/>
          </a:xfrm>
          <a:prstGeom prst="line">
            <a:avLst/>
          </a:prstGeom>
          <a:ln>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0" hasCustomPrompt="1"/>
          </p:nvPr>
        </p:nvSpPr>
        <p:spPr>
          <a:xfrm>
            <a:off x="6925127" y="203200"/>
            <a:ext cx="5073353" cy="6451600"/>
          </a:xfrm>
          <a:prstGeom prst="rect">
            <a:avLst/>
          </a:prstGeom>
        </p:spPr>
        <p:txBody>
          <a:bodyPr/>
          <a:lstStyle/>
          <a:p>
            <a:r>
              <a:rPr lang="en-US"/>
              <a:t>Frontpage Picture</a:t>
            </a:r>
          </a:p>
        </p:txBody>
      </p:sp>
      <p:sp>
        <p:nvSpPr>
          <p:cNvPr id="19" name="Text Placeholder 18"/>
          <p:cNvSpPr>
            <a:spLocks noGrp="1"/>
          </p:cNvSpPr>
          <p:nvPr>
            <p:ph type="body" sz="quarter" idx="13" hasCustomPrompt="1"/>
          </p:nvPr>
        </p:nvSpPr>
        <p:spPr>
          <a:xfrm>
            <a:off x="872067" y="2736851"/>
            <a:ext cx="5099050" cy="1233487"/>
          </a:xfrm>
          <a:prstGeom prst="rect">
            <a:avLst/>
          </a:prstGeom>
        </p:spPr>
        <p:txBody>
          <a:bodyPr>
            <a:normAutofit/>
          </a:bodyPr>
          <a:lstStyle>
            <a:lvl1pPr marL="0" indent="0">
              <a:buNone/>
              <a:defRPr sz="3400" b="1" i="0" cap="all" spc="300" baseline="0">
                <a:solidFill>
                  <a:schemeClr val="tx1">
                    <a:lumMod val="85000"/>
                    <a:lumOff val="15000"/>
                  </a:schemeClr>
                </a:solidFill>
                <a:latin typeface="Arial" charset="0"/>
                <a:ea typeface="Arial" charset="0"/>
                <a:cs typeface="Arial" charset="0"/>
              </a:defRPr>
            </a:lvl1pPr>
          </a:lstStyle>
          <a:p>
            <a:pPr lvl="0"/>
            <a:r>
              <a:rPr lang="en-US"/>
              <a:t>PRESENTATION HEADLINE</a:t>
            </a:r>
          </a:p>
        </p:txBody>
      </p:sp>
      <p:cxnSp>
        <p:nvCxnSpPr>
          <p:cNvPr id="7" name="Straight Connector 6"/>
          <p:cNvCxnSpPr/>
          <p:nvPr/>
        </p:nvCxnSpPr>
        <p:spPr>
          <a:xfrm>
            <a:off x="872067" y="4411689"/>
            <a:ext cx="2208080" cy="0"/>
          </a:xfrm>
          <a:prstGeom prst="line">
            <a:avLst/>
          </a:prstGeom>
          <a:ln>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email">
            <a:alphaModFix amt="50000"/>
            <a:extLst>
              <a:ext uri="{28A0092B-C50C-407E-A947-70E740481C1C}">
                <a14:useLocalDpi xmlns:a14="http://schemas.microsoft.com/office/drawing/2010/main"/>
              </a:ext>
            </a:extLst>
          </a:blip>
          <a:stretch>
            <a:fillRect/>
          </a:stretch>
        </p:blipFill>
        <p:spPr>
          <a:xfrm>
            <a:off x="969545" y="2442461"/>
            <a:ext cx="1452362" cy="127400"/>
          </a:xfrm>
          <a:prstGeom prst="rect">
            <a:avLst/>
          </a:prstGeom>
        </p:spPr>
      </p:pic>
      <p:sp>
        <p:nvSpPr>
          <p:cNvPr id="8" name="Text Placeholder 20"/>
          <p:cNvSpPr>
            <a:spLocks noGrp="1"/>
          </p:cNvSpPr>
          <p:nvPr>
            <p:ph type="body" sz="quarter" idx="14" hasCustomPrompt="1"/>
          </p:nvPr>
        </p:nvSpPr>
        <p:spPr>
          <a:xfrm>
            <a:off x="872067" y="4064000"/>
            <a:ext cx="5099050" cy="347663"/>
          </a:xfrm>
          <a:prstGeom prst="rect">
            <a:avLst/>
          </a:prstGeom>
        </p:spPr>
        <p:txBody>
          <a:bodyPr>
            <a:normAutofit/>
          </a:bodyPr>
          <a:lstStyle>
            <a:lvl1pPr marL="0" indent="0">
              <a:buNone/>
              <a:defRPr sz="1000" b="1" cap="all" spc="300" baseline="0">
                <a:solidFill>
                  <a:schemeClr val="bg1">
                    <a:lumMod val="65000"/>
                  </a:schemeClr>
                </a:solidFill>
                <a:latin typeface="Arial" charset="0"/>
                <a:ea typeface="Arial" charset="0"/>
                <a:cs typeface="Arial" charset="0"/>
              </a:defRPr>
            </a:lvl1pPr>
          </a:lstStyle>
          <a:p>
            <a:pPr lvl="0"/>
            <a:r>
              <a:rPr lang="en-US"/>
              <a:t>DUMMY DATA USED</a:t>
            </a:r>
          </a:p>
        </p:txBody>
      </p:sp>
    </p:spTree>
    <p:extLst>
      <p:ext uri="{BB962C8B-B14F-4D97-AF65-F5344CB8AC3E}">
        <p14:creationId xmlns:p14="http://schemas.microsoft.com/office/powerpoint/2010/main" val="9295169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line / Quote slide 2">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66056" y="6346140"/>
            <a:ext cx="1387865" cy="12174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l="216" t="446" r="164"/>
          <a:stretch/>
        </p:blipFill>
        <p:spPr>
          <a:xfrm>
            <a:off x="199863" y="203200"/>
            <a:ext cx="11798618" cy="6458855"/>
          </a:xfrm>
          <a:prstGeom prst="rect">
            <a:avLst/>
          </a:prstGeom>
          <a:solidFill>
            <a:srgbClr val="DA6950"/>
          </a:solidFill>
        </p:spPr>
      </p:pic>
      <p:sp>
        <p:nvSpPr>
          <p:cNvPr id="10" name="Rectangle 9"/>
          <p:cNvSpPr/>
          <p:nvPr userDrawn="1"/>
        </p:nvSpPr>
        <p:spPr>
          <a:xfrm>
            <a:off x="199862" y="203201"/>
            <a:ext cx="11798619" cy="6458856"/>
          </a:xfrm>
          <a:prstGeom prst="rect">
            <a:avLst/>
          </a:prstGeom>
          <a:solidFill>
            <a:schemeClr val="tx1">
              <a:alpha val="10000"/>
            </a:schemeClr>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402066" y="6346138"/>
            <a:ext cx="1387865" cy="121742"/>
          </a:xfrm>
          <a:prstGeom prst="rect">
            <a:avLst/>
          </a:prstGeom>
        </p:spPr>
      </p:pic>
      <p:sp>
        <p:nvSpPr>
          <p:cNvPr id="14" name="Text Placeholder 4"/>
          <p:cNvSpPr>
            <a:spLocks noGrp="1"/>
          </p:cNvSpPr>
          <p:nvPr>
            <p:ph type="body" sz="quarter" idx="11" hasCustomPrompt="1"/>
          </p:nvPr>
        </p:nvSpPr>
        <p:spPr>
          <a:xfrm>
            <a:off x="1928191" y="1920869"/>
            <a:ext cx="8289236" cy="3182052"/>
          </a:xfrm>
          <a:prstGeom prst="rect">
            <a:avLst/>
          </a:prstGeom>
        </p:spPr>
        <p:txBody>
          <a:bodyPr/>
          <a:lstStyle>
            <a:lvl1pPr marL="0" indent="0" algn="ctr">
              <a:lnSpc>
                <a:spcPct val="100000"/>
              </a:lnSpc>
              <a:buNone/>
              <a:defRPr sz="2800" b="1" i="0" cap="all" spc="500" baseline="0">
                <a:solidFill>
                  <a:schemeClr val="bg1"/>
                </a:solidFill>
                <a:latin typeface="Arial" charset="0"/>
                <a:ea typeface="Arial" charset="0"/>
                <a:cs typeface="Arial" charset="0"/>
              </a:defRPr>
            </a:lvl1pPr>
          </a:lstStyle>
          <a:p>
            <a:pPr lvl="0"/>
            <a:r>
              <a:rPr lang="en-US"/>
              <a:t>We believe that </a:t>
            </a:r>
          </a:p>
          <a:p>
            <a:pPr lvl="0"/>
            <a:r>
              <a:rPr lang="en-US"/>
              <a:t>success comes to </a:t>
            </a:r>
          </a:p>
          <a:p>
            <a:pPr lvl="0"/>
            <a:r>
              <a:rPr lang="en-US"/>
              <a:t>those who dare to </a:t>
            </a:r>
          </a:p>
          <a:p>
            <a:pPr lvl="0"/>
            <a:r>
              <a:rPr lang="en-US"/>
              <a:t>stand out and define </a:t>
            </a:r>
          </a:p>
          <a:p>
            <a:pPr lvl="0"/>
            <a:r>
              <a:rPr lang="en-US"/>
              <a:t>their own path</a:t>
            </a:r>
          </a:p>
        </p:txBody>
      </p:sp>
    </p:spTree>
    <p:extLst>
      <p:ext uri="{BB962C8B-B14F-4D97-AF65-F5344CB8AC3E}">
        <p14:creationId xmlns:p14="http://schemas.microsoft.com/office/powerpoint/2010/main" val="17498344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line / Quote slide 3">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66056" y="6346140"/>
            <a:ext cx="1387865" cy="121742"/>
          </a:xfrm>
          <a:prstGeom prst="rect">
            <a:avLst/>
          </a:prstGeom>
        </p:spPr>
      </p:pic>
      <p:sp>
        <p:nvSpPr>
          <p:cNvPr id="10" name="Rectangle 9"/>
          <p:cNvSpPr/>
          <p:nvPr userDrawn="1"/>
        </p:nvSpPr>
        <p:spPr>
          <a:xfrm>
            <a:off x="185560" y="190004"/>
            <a:ext cx="11798619" cy="6472052"/>
          </a:xfrm>
          <a:prstGeom prst="rect">
            <a:avLst/>
          </a:prstGeom>
          <a:solidFill>
            <a:srgbClr val="376A59"/>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402066" y="6346138"/>
            <a:ext cx="1387865" cy="121742"/>
          </a:xfrm>
          <a:prstGeom prst="rect">
            <a:avLst/>
          </a:prstGeom>
        </p:spPr>
      </p:pic>
      <p:sp>
        <p:nvSpPr>
          <p:cNvPr id="11" name="Text Placeholder 4"/>
          <p:cNvSpPr>
            <a:spLocks noGrp="1"/>
          </p:cNvSpPr>
          <p:nvPr>
            <p:ph type="body" sz="quarter" idx="11" hasCustomPrompt="1"/>
          </p:nvPr>
        </p:nvSpPr>
        <p:spPr>
          <a:xfrm>
            <a:off x="2049960" y="1558913"/>
            <a:ext cx="8117770" cy="3734235"/>
          </a:xfrm>
          <a:prstGeom prst="rect">
            <a:avLst/>
          </a:prstGeom>
        </p:spPr>
        <p:txBody>
          <a:bodyPr/>
          <a:lstStyle>
            <a:lvl1pPr marL="0" indent="0" algn="ctr">
              <a:lnSpc>
                <a:spcPct val="150000"/>
              </a:lnSpc>
              <a:buNone/>
              <a:defRPr sz="2200" b="0" cap="all" spc="500" baseline="0">
                <a:solidFill>
                  <a:schemeClr val="bg1"/>
                </a:solidFill>
                <a:latin typeface="Arial" charset="0"/>
                <a:ea typeface="Arial" charset="0"/>
                <a:cs typeface="Arial" charset="0"/>
              </a:defRPr>
            </a:lvl1pPr>
          </a:lstStyle>
          <a:p>
            <a:pPr lvl="0"/>
            <a:r>
              <a:rPr lang="en-US"/>
              <a:t>Lorem ipsum dolor sit amet, consectetuer adipiscing elit. Aenean commodo ligula eget dolor. Aenean massa. Cum sociis natoque penatibus et magnis dis parturient montes, nascetur ridiculus mus. Donec quam felis.</a:t>
            </a:r>
          </a:p>
        </p:txBody>
      </p:sp>
    </p:spTree>
    <p:extLst>
      <p:ext uri="{BB962C8B-B14F-4D97-AF65-F5344CB8AC3E}">
        <p14:creationId xmlns:p14="http://schemas.microsoft.com/office/powerpoint/2010/main" val="14452504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 Quote slide 4">
    <p:spTree>
      <p:nvGrpSpPr>
        <p:cNvPr id="1" name=""/>
        <p:cNvGrpSpPr/>
        <p:nvPr/>
      </p:nvGrpSpPr>
      <p:grpSpPr>
        <a:xfrm>
          <a:off x="0" y="0"/>
          <a:ext cx="0" cy="0"/>
          <a:chOff x="0" y="0"/>
          <a:chExt cx="0" cy="0"/>
        </a:xfrm>
      </p:grpSpPr>
      <p:sp>
        <p:nvSpPr>
          <p:cNvPr id="11" name="Rectangle 10"/>
          <p:cNvSpPr/>
          <p:nvPr userDrawn="1"/>
        </p:nvSpPr>
        <p:spPr>
          <a:xfrm>
            <a:off x="185560" y="190004"/>
            <a:ext cx="11798619" cy="6472052"/>
          </a:xfrm>
          <a:prstGeom prst="rect">
            <a:avLst/>
          </a:prstGeom>
          <a:solidFill>
            <a:srgbClr val="94BEC4"/>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402066" y="6346138"/>
            <a:ext cx="1387865" cy="121742"/>
          </a:xfrm>
          <a:prstGeom prst="rect">
            <a:avLst/>
          </a:prstGeom>
        </p:spPr>
      </p:pic>
      <p:sp>
        <p:nvSpPr>
          <p:cNvPr id="5" name="Text Placeholder 4"/>
          <p:cNvSpPr>
            <a:spLocks noGrp="1"/>
          </p:cNvSpPr>
          <p:nvPr>
            <p:ph type="body" sz="quarter" idx="11" hasCustomPrompt="1"/>
          </p:nvPr>
        </p:nvSpPr>
        <p:spPr>
          <a:xfrm>
            <a:off x="2049960" y="1558913"/>
            <a:ext cx="8117770" cy="3734235"/>
          </a:xfrm>
          <a:prstGeom prst="rect">
            <a:avLst/>
          </a:prstGeom>
        </p:spPr>
        <p:txBody>
          <a:bodyPr/>
          <a:lstStyle>
            <a:lvl1pPr marL="0" indent="0" algn="ctr">
              <a:lnSpc>
                <a:spcPct val="150000"/>
              </a:lnSpc>
              <a:buNone/>
              <a:defRPr sz="2200" b="0" cap="all" spc="500" baseline="0">
                <a:solidFill>
                  <a:schemeClr val="bg1"/>
                </a:solidFill>
                <a:latin typeface="Arial" charset="0"/>
                <a:ea typeface="Arial" charset="0"/>
                <a:cs typeface="Arial" charset="0"/>
              </a:defRPr>
            </a:lvl1pPr>
          </a:lstStyle>
          <a:p>
            <a:pPr lvl="0"/>
            <a:r>
              <a:rPr lang="en-US"/>
              <a:t>Lorem ipsum dolor sit amet, consectetuer adipiscing elit. Aenean commodo ligula eget dolor. Aenean massa. Cum sociis natoque penatibus et magnis dis parturient montes, nascetur ridiculus mus. Donec quam felis.</a:t>
            </a:r>
          </a:p>
        </p:txBody>
      </p:sp>
    </p:spTree>
    <p:extLst>
      <p:ext uri="{BB962C8B-B14F-4D97-AF65-F5344CB8AC3E}">
        <p14:creationId xmlns:p14="http://schemas.microsoft.com/office/powerpoint/2010/main" val="10590545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line / Quote slide 5">
    <p:spTree>
      <p:nvGrpSpPr>
        <p:cNvPr id="1" name=""/>
        <p:cNvGrpSpPr/>
        <p:nvPr/>
      </p:nvGrpSpPr>
      <p:grpSpPr>
        <a:xfrm>
          <a:off x="0" y="0"/>
          <a:ext cx="0" cy="0"/>
          <a:chOff x="0" y="0"/>
          <a:chExt cx="0" cy="0"/>
        </a:xfrm>
      </p:grpSpPr>
      <p:sp>
        <p:nvSpPr>
          <p:cNvPr id="15" name="Rectangle 14"/>
          <p:cNvSpPr/>
          <p:nvPr userDrawn="1"/>
        </p:nvSpPr>
        <p:spPr>
          <a:xfrm>
            <a:off x="185560" y="190004"/>
            <a:ext cx="11798619" cy="6472052"/>
          </a:xfrm>
          <a:prstGeom prst="rect">
            <a:avLst/>
          </a:prstGeom>
          <a:solidFill>
            <a:srgbClr val="394151"/>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4"/>
          <p:cNvSpPr>
            <a:spLocks noGrp="1"/>
          </p:cNvSpPr>
          <p:nvPr>
            <p:ph type="body" sz="quarter" idx="11" hasCustomPrompt="1"/>
          </p:nvPr>
        </p:nvSpPr>
        <p:spPr>
          <a:xfrm>
            <a:off x="2049960" y="1558913"/>
            <a:ext cx="8117770" cy="3734235"/>
          </a:xfrm>
          <a:prstGeom prst="rect">
            <a:avLst/>
          </a:prstGeom>
        </p:spPr>
        <p:txBody>
          <a:bodyPr/>
          <a:lstStyle>
            <a:lvl1pPr marL="0" indent="0" algn="ctr">
              <a:lnSpc>
                <a:spcPct val="150000"/>
              </a:lnSpc>
              <a:buNone/>
              <a:defRPr sz="2200" b="0" cap="all" spc="500" baseline="0">
                <a:solidFill>
                  <a:schemeClr val="bg1"/>
                </a:solidFill>
                <a:latin typeface="Arial" charset="0"/>
                <a:ea typeface="Arial" charset="0"/>
                <a:cs typeface="Arial" charset="0"/>
              </a:defRPr>
            </a:lvl1pPr>
          </a:lstStyle>
          <a:p>
            <a:pPr lvl="0"/>
            <a:r>
              <a:rPr lang="en-US"/>
              <a:t>Lorem ipsum dolor sit amet, consectetuer adipiscing elit. Aenean commodo ligula eget dolor. Aenean massa. Cum sociis natoque penatibus et magnis dis parturient montes, nascetur ridiculus mus. Donec quam felis.</a:t>
            </a:r>
          </a:p>
        </p:txBody>
      </p:sp>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402066" y="6346138"/>
            <a:ext cx="1387865" cy="121742"/>
          </a:xfrm>
          <a:prstGeom prst="rect">
            <a:avLst/>
          </a:prstGeom>
        </p:spPr>
      </p:pic>
    </p:spTree>
    <p:extLst>
      <p:ext uri="{BB962C8B-B14F-4D97-AF65-F5344CB8AC3E}">
        <p14:creationId xmlns:p14="http://schemas.microsoft.com/office/powerpoint/2010/main" val="19297858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 Quote slide 6">
    <p:spTree>
      <p:nvGrpSpPr>
        <p:cNvPr id="1" name=""/>
        <p:cNvGrpSpPr/>
        <p:nvPr/>
      </p:nvGrpSpPr>
      <p:grpSpPr>
        <a:xfrm>
          <a:off x="0" y="0"/>
          <a:ext cx="0" cy="0"/>
          <a:chOff x="0" y="0"/>
          <a:chExt cx="0" cy="0"/>
        </a:xfrm>
      </p:grpSpPr>
      <p:sp>
        <p:nvSpPr>
          <p:cNvPr id="9" name="Rectangle 8"/>
          <p:cNvSpPr/>
          <p:nvPr userDrawn="1"/>
        </p:nvSpPr>
        <p:spPr>
          <a:xfrm>
            <a:off x="185560" y="190004"/>
            <a:ext cx="11798619" cy="6472052"/>
          </a:xfrm>
          <a:prstGeom prst="rect">
            <a:avLst/>
          </a:prstGeom>
          <a:solidFill>
            <a:srgbClr val="DA6950"/>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userDrawn="1"/>
        </p:nvSpPr>
        <p:spPr>
          <a:xfrm>
            <a:off x="9192986" y="-1453243"/>
            <a:ext cx="184731" cy="369332"/>
          </a:xfrm>
          <a:prstGeom prst="rect">
            <a:avLst/>
          </a:prstGeom>
          <a:noFill/>
        </p:spPr>
        <p:txBody>
          <a:bodyPr wrap="none" rtlCol="0">
            <a:spAutoFit/>
          </a:bodyPr>
          <a:lstStyle/>
          <a:p>
            <a:endParaRPr lang="en-US" dirty="0"/>
          </a:p>
        </p:txBody>
      </p:sp>
      <p:sp>
        <p:nvSpPr>
          <p:cNvPr id="8" name="Text Placeholder 4"/>
          <p:cNvSpPr>
            <a:spLocks noGrp="1"/>
          </p:cNvSpPr>
          <p:nvPr>
            <p:ph type="body" sz="quarter" idx="11" hasCustomPrompt="1"/>
          </p:nvPr>
        </p:nvSpPr>
        <p:spPr>
          <a:xfrm>
            <a:off x="2049960" y="1558913"/>
            <a:ext cx="8117770" cy="3734235"/>
          </a:xfrm>
          <a:prstGeom prst="rect">
            <a:avLst/>
          </a:prstGeom>
        </p:spPr>
        <p:txBody>
          <a:bodyPr/>
          <a:lstStyle>
            <a:lvl1pPr marL="0" indent="0" algn="ctr">
              <a:lnSpc>
                <a:spcPct val="150000"/>
              </a:lnSpc>
              <a:buNone/>
              <a:defRPr sz="2200" b="0" cap="all" spc="500" baseline="0">
                <a:solidFill>
                  <a:schemeClr val="bg1"/>
                </a:solidFill>
                <a:latin typeface="Arial" charset="0"/>
                <a:ea typeface="Arial" charset="0"/>
                <a:cs typeface="Arial" charset="0"/>
              </a:defRPr>
            </a:lvl1pPr>
          </a:lstStyle>
          <a:p>
            <a:pPr lvl="0"/>
            <a:r>
              <a:rPr lang="en-US"/>
              <a:t>Lorem ipsum dolor sit amet, consectetuer adipiscing elit. Aenean commodo ligula eget dolor. Aenean massa. Cum sociis natoque penatibus et magnis dis parturient montes, nascetur ridiculus mus. Donec quam felis.</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402066" y="6346138"/>
            <a:ext cx="1387865" cy="121742"/>
          </a:xfrm>
          <a:prstGeom prst="rect">
            <a:avLst/>
          </a:prstGeom>
        </p:spPr>
      </p:pic>
    </p:spTree>
    <p:extLst>
      <p:ext uri="{BB962C8B-B14F-4D97-AF65-F5344CB8AC3E}">
        <p14:creationId xmlns:p14="http://schemas.microsoft.com/office/powerpoint/2010/main" val="19629353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pter Intro Slide 2">
    <p:bg>
      <p:bgPr>
        <a:solidFill>
          <a:srgbClr val="F1E9D4"/>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12" name="Straight Connector 11"/>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hasCustomPrompt="1"/>
          </p:nvPr>
        </p:nvSpPr>
        <p:spPr>
          <a:xfrm>
            <a:off x="406572" y="2355644"/>
            <a:ext cx="9451975" cy="1739278"/>
          </a:xfrm>
          <a:prstGeom prst="rect">
            <a:avLst/>
          </a:prstGeom>
        </p:spPr>
        <p:txBody>
          <a:bodyPr/>
          <a:lstStyle>
            <a:lvl1pPr marL="0" indent="0">
              <a:buNone/>
              <a:defRPr sz="5200" b="1" cap="all" spc="300" baseline="0">
                <a:latin typeface="Arial" charset="0"/>
                <a:ea typeface="Arial" charset="0"/>
                <a:cs typeface="Arial" charset="0"/>
              </a:defRPr>
            </a:lvl1pPr>
          </a:lstStyle>
          <a:p>
            <a:pPr lvl="0"/>
            <a:r>
              <a:rPr lang="en-US"/>
              <a:t>CHAPTER TITLE </a:t>
            </a:r>
          </a:p>
          <a:p>
            <a:pPr lvl="0"/>
            <a:r>
              <a:rPr lang="en-US"/>
              <a:t>GOES HERE</a:t>
            </a:r>
          </a:p>
        </p:txBody>
      </p:sp>
      <p:cxnSp>
        <p:nvCxnSpPr>
          <p:cNvPr id="16" name="Straight Connector 15"/>
          <p:cNvCxnSpPr/>
          <p:nvPr userDrawn="1"/>
        </p:nvCxnSpPr>
        <p:spPr>
          <a:xfrm>
            <a:off x="406400" y="2109032"/>
            <a:ext cx="220234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cap="all" spc="300">
                <a:ea typeface="Arial" charset="0"/>
                <a:cs typeface="Arial" charset="0"/>
              </a:rPr>
              <a:t>Changes in Acoustic &amp; Research, January 17</a:t>
            </a:r>
            <a:endParaRPr lang="en-US" spc="300" dirty="0"/>
          </a:p>
        </p:txBody>
      </p:sp>
      <p:sp>
        <p:nvSpPr>
          <p:cNvPr id="9"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dirty="0"/>
          </a:p>
        </p:txBody>
      </p:sp>
    </p:spTree>
    <p:extLst>
      <p:ext uri="{BB962C8B-B14F-4D97-AF65-F5344CB8AC3E}">
        <p14:creationId xmlns:p14="http://schemas.microsoft.com/office/powerpoint/2010/main" val="977108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Intro Slide 3">
    <p:bg>
      <p:bgPr>
        <a:solidFill>
          <a:srgbClr val="F2F2F2"/>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12" name="Straight Connector 11"/>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hasCustomPrompt="1"/>
          </p:nvPr>
        </p:nvSpPr>
        <p:spPr>
          <a:xfrm>
            <a:off x="406572" y="2355644"/>
            <a:ext cx="9451975" cy="1739278"/>
          </a:xfrm>
          <a:prstGeom prst="rect">
            <a:avLst/>
          </a:prstGeom>
        </p:spPr>
        <p:txBody>
          <a:bodyPr/>
          <a:lstStyle>
            <a:lvl1pPr marL="0" indent="0">
              <a:buNone/>
              <a:defRPr sz="5200" b="1" cap="all" spc="300" baseline="0">
                <a:latin typeface="Arial" charset="0"/>
                <a:ea typeface="Arial" charset="0"/>
                <a:cs typeface="Arial" charset="0"/>
              </a:defRPr>
            </a:lvl1pPr>
          </a:lstStyle>
          <a:p>
            <a:pPr lvl="0"/>
            <a:r>
              <a:rPr lang="en-US"/>
              <a:t>CHAPTER TITLE </a:t>
            </a:r>
          </a:p>
          <a:p>
            <a:pPr lvl="0"/>
            <a:r>
              <a:rPr lang="en-US"/>
              <a:t>GOES HERE</a:t>
            </a:r>
          </a:p>
        </p:txBody>
      </p:sp>
      <p:cxnSp>
        <p:nvCxnSpPr>
          <p:cNvPr id="16" name="Straight Connector 15"/>
          <p:cNvCxnSpPr/>
          <p:nvPr userDrawn="1"/>
        </p:nvCxnSpPr>
        <p:spPr>
          <a:xfrm>
            <a:off x="406400" y="2109032"/>
            <a:ext cx="220234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cap="all" spc="300">
                <a:ea typeface="Arial" charset="0"/>
                <a:cs typeface="Arial" charset="0"/>
              </a:rPr>
              <a:t>Changes in Acoustic &amp; Research, January 17</a:t>
            </a:r>
            <a:endParaRPr lang="en-US" spc="300" dirty="0"/>
          </a:p>
        </p:txBody>
      </p:sp>
      <p:sp>
        <p:nvSpPr>
          <p:cNvPr id="9"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dirty="0"/>
          </a:p>
        </p:txBody>
      </p:sp>
    </p:spTree>
    <p:extLst>
      <p:ext uri="{BB962C8B-B14F-4D97-AF65-F5344CB8AC3E}">
        <p14:creationId xmlns:p14="http://schemas.microsoft.com/office/powerpoint/2010/main" val="15514923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hapter Intro Slide 4">
    <p:bg>
      <p:bgPr>
        <a:solidFill>
          <a:srgbClr val="94BEC4"/>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12" name="Straight Connector 11"/>
          <p:cNvCxnSpPr/>
          <p:nvPr userDrawn="1"/>
        </p:nvCxnSpPr>
        <p:spPr>
          <a:xfrm>
            <a:off x="406572" y="6295813"/>
            <a:ext cx="11378856"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hasCustomPrompt="1"/>
          </p:nvPr>
        </p:nvSpPr>
        <p:spPr>
          <a:xfrm>
            <a:off x="406572" y="2355644"/>
            <a:ext cx="9451975" cy="1739278"/>
          </a:xfrm>
          <a:prstGeom prst="rect">
            <a:avLst/>
          </a:prstGeom>
        </p:spPr>
        <p:txBody>
          <a:bodyPr/>
          <a:lstStyle>
            <a:lvl1pPr marL="0" indent="0">
              <a:buNone/>
              <a:defRPr sz="5200" b="1" cap="all" spc="300" baseline="0">
                <a:latin typeface="Arial" charset="0"/>
                <a:ea typeface="Arial" charset="0"/>
                <a:cs typeface="Arial" charset="0"/>
              </a:defRPr>
            </a:lvl1pPr>
          </a:lstStyle>
          <a:p>
            <a:pPr lvl="0"/>
            <a:r>
              <a:rPr lang="en-US"/>
              <a:t>CHAPTER TITLE </a:t>
            </a:r>
          </a:p>
          <a:p>
            <a:pPr lvl="0"/>
            <a:r>
              <a:rPr lang="en-US"/>
              <a:t>GOES HERE</a:t>
            </a:r>
          </a:p>
        </p:txBody>
      </p:sp>
      <p:cxnSp>
        <p:nvCxnSpPr>
          <p:cNvPr id="16" name="Straight Connector 15"/>
          <p:cNvCxnSpPr/>
          <p:nvPr userDrawn="1"/>
        </p:nvCxnSpPr>
        <p:spPr>
          <a:xfrm>
            <a:off x="406400" y="2109032"/>
            <a:ext cx="2202345"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cap="all" spc="300">
                <a:ea typeface="Arial" charset="0"/>
                <a:cs typeface="Arial" charset="0"/>
              </a:rPr>
              <a:t>Changes in Acoustic &amp; Research, January 17</a:t>
            </a:r>
            <a:endParaRPr lang="en-US" spc="300" dirty="0"/>
          </a:p>
        </p:txBody>
      </p:sp>
      <p:sp>
        <p:nvSpPr>
          <p:cNvPr id="9"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dirty="0"/>
          </a:p>
        </p:txBody>
      </p:sp>
    </p:spTree>
    <p:extLst>
      <p:ext uri="{BB962C8B-B14F-4D97-AF65-F5344CB8AC3E}">
        <p14:creationId xmlns:p14="http://schemas.microsoft.com/office/powerpoint/2010/main" val="12045933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apter Intro Slide 5">
    <p:bg>
      <p:bgPr>
        <a:solidFill>
          <a:srgbClr val="376A59"/>
        </a:solidFill>
        <a:effectLst/>
      </p:bgPr>
    </p:bg>
    <p:spTree>
      <p:nvGrpSpPr>
        <p:cNvPr id="1" name=""/>
        <p:cNvGrpSpPr/>
        <p:nvPr/>
      </p:nvGrpSpPr>
      <p:grpSpPr>
        <a:xfrm>
          <a:off x="0" y="0"/>
          <a:ext cx="0" cy="0"/>
          <a:chOff x="0" y="0"/>
          <a:chExt cx="0" cy="0"/>
        </a:xfrm>
      </p:grpSpPr>
      <p:cxnSp>
        <p:nvCxnSpPr>
          <p:cNvPr id="12" name="Straight Connector 11"/>
          <p:cNvCxnSpPr/>
          <p:nvPr userDrawn="1"/>
        </p:nvCxnSpPr>
        <p:spPr>
          <a:xfrm>
            <a:off x="406572" y="6295813"/>
            <a:ext cx="11378856"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hasCustomPrompt="1"/>
          </p:nvPr>
        </p:nvSpPr>
        <p:spPr>
          <a:xfrm>
            <a:off x="406572" y="2355644"/>
            <a:ext cx="9451975" cy="1739278"/>
          </a:xfrm>
          <a:prstGeom prst="rect">
            <a:avLst/>
          </a:prstGeom>
        </p:spPr>
        <p:txBody>
          <a:bodyPr/>
          <a:lstStyle>
            <a:lvl1pPr marL="0" indent="0">
              <a:buNone/>
              <a:defRPr sz="5200" b="1" cap="all" spc="300" baseline="0">
                <a:solidFill>
                  <a:schemeClr val="bg1"/>
                </a:solidFill>
                <a:latin typeface="Arial" charset="0"/>
                <a:ea typeface="Arial" charset="0"/>
                <a:cs typeface="Arial" charset="0"/>
              </a:defRPr>
            </a:lvl1pPr>
          </a:lstStyle>
          <a:p>
            <a:pPr lvl="0"/>
            <a:r>
              <a:rPr lang="en-US"/>
              <a:t>CHAPTER TITLE </a:t>
            </a:r>
          </a:p>
          <a:p>
            <a:pPr lvl="0"/>
            <a:r>
              <a:rPr lang="en-US"/>
              <a:t>GOES HERE</a:t>
            </a:r>
          </a:p>
        </p:txBody>
      </p:sp>
      <p:cxnSp>
        <p:nvCxnSpPr>
          <p:cNvPr id="16" name="Straight Connector 15"/>
          <p:cNvCxnSpPr/>
          <p:nvPr userDrawn="1"/>
        </p:nvCxnSpPr>
        <p:spPr>
          <a:xfrm>
            <a:off x="406400" y="2109032"/>
            <a:ext cx="2202345"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399" y="6522762"/>
            <a:ext cx="1369792" cy="120159"/>
          </a:xfrm>
          <a:prstGeom prst="rect">
            <a:avLst/>
          </a:prstGeom>
        </p:spPr>
      </p:pic>
      <p:sp>
        <p:nvSpPr>
          <p:cNvPr id="2" name="Footer Placeholder 1"/>
          <p:cNvSpPr>
            <a:spLocks noGrp="1"/>
          </p:cNvSpPr>
          <p:nvPr>
            <p:ph type="ftr" sz="quarter" idx="11"/>
          </p:nvPr>
        </p:nvSpPr>
        <p:spPr/>
        <p:txBody>
          <a:bodyPr/>
          <a:lstStyle>
            <a:lvl1pPr>
              <a:defRPr baseline="0">
                <a:solidFill>
                  <a:schemeClr val="bg1"/>
                </a:solidFill>
              </a:defRPr>
            </a:lvl1pPr>
          </a:lstStyle>
          <a:p>
            <a:r>
              <a:rPr lang="en-US" cap="all" spc="300">
                <a:ea typeface="Arial" charset="0"/>
                <a:cs typeface="Arial" charset="0"/>
              </a:rPr>
              <a:t>Changes in Acoustic &amp; Research, January 17</a:t>
            </a:r>
            <a:endParaRPr lang="en-US" spc="300" dirty="0"/>
          </a:p>
        </p:txBody>
      </p:sp>
      <p:sp>
        <p:nvSpPr>
          <p:cNvPr id="10"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bg1"/>
                </a:solidFill>
                <a:latin typeface="Arial" charset="0"/>
              </a:defRPr>
            </a:lvl1pPr>
          </a:lstStyle>
          <a:p>
            <a:fld id="{E8D5159B-A2D9-7742-A8C4-03BD55D37928}" type="slidenum">
              <a:rPr lang="en-US"/>
              <a:pPr/>
              <a:t>‹#›</a:t>
            </a:fld>
            <a:endParaRPr lang="en-US" dirty="0"/>
          </a:p>
        </p:txBody>
      </p:sp>
    </p:spTree>
    <p:extLst>
      <p:ext uri="{BB962C8B-B14F-4D97-AF65-F5344CB8AC3E}">
        <p14:creationId xmlns:p14="http://schemas.microsoft.com/office/powerpoint/2010/main" val="158881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rontpage-4">
    <p:spTree>
      <p:nvGrpSpPr>
        <p:cNvPr id="1" name=""/>
        <p:cNvGrpSpPr/>
        <p:nvPr/>
      </p:nvGrpSpPr>
      <p:grpSpPr>
        <a:xfrm>
          <a:off x="0" y="0"/>
          <a:ext cx="0" cy="0"/>
          <a:chOff x="0" y="0"/>
          <a:chExt cx="0" cy="0"/>
        </a:xfrm>
      </p:grpSpPr>
      <p:sp>
        <p:nvSpPr>
          <p:cNvPr id="10" name="Rectangle 9"/>
          <p:cNvSpPr/>
          <p:nvPr userDrawn="1"/>
        </p:nvSpPr>
        <p:spPr>
          <a:xfrm>
            <a:off x="193518" y="203199"/>
            <a:ext cx="11803239" cy="6458857"/>
          </a:xfrm>
          <a:prstGeom prst="rect">
            <a:avLst/>
          </a:prstGeom>
          <a:solidFill>
            <a:schemeClr val="tx1"/>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402066" y="6346138"/>
            <a:ext cx="1387865" cy="121742"/>
          </a:xfrm>
          <a:prstGeom prst="rect">
            <a:avLst/>
          </a:prstGeom>
        </p:spPr>
      </p:pic>
      <p:sp>
        <p:nvSpPr>
          <p:cNvPr id="6" name="Picture Placeholder 5"/>
          <p:cNvSpPr>
            <a:spLocks noGrp="1"/>
          </p:cNvSpPr>
          <p:nvPr>
            <p:ph type="pic" sz="quarter" idx="14"/>
          </p:nvPr>
        </p:nvSpPr>
        <p:spPr>
          <a:xfrm>
            <a:off x="193675" y="203200"/>
            <a:ext cx="11803063" cy="6459538"/>
          </a:xfrm>
          <a:prstGeom prst="rect">
            <a:avLst/>
          </a:prstGeom>
        </p:spPr>
        <p:txBody>
          <a:bodyPr/>
          <a:lstStyle/>
          <a:p>
            <a:r>
              <a:rPr lang="en-US"/>
              <a:t>Click icon to add picture</a:t>
            </a:r>
          </a:p>
        </p:txBody>
      </p:sp>
      <p:sp>
        <p:nvSpPr>
          <p:cNvPr id="4" name="Text Placeholder 3"/>
          <p:cNvSpPr>
            <a:spLocks noGrp="1"/>
          </p:cNvSpPr>
          <p:nvPr>
            <p:ph type="body" sz="quarter" idx="13" hasCustomPrompt="1"/>
          </p:nvPr>
        </p:nvSpPr>
        <p:spPr>
          <a:xfrm>
            <a:off x="1633538" y="2503488"/>
            <a:ext cx="8890000" cy="1260129"/>
          </a:xfrm>
          <a:prstGeom prst="rect">
            <a:avLst/>
          </a:prstGeom>
        </p:spPr>
        <p:txBody>
          <a:bodyPr/>
          <a:lstStyle>
            <a:lvl1pPr marL="0" indent="0" algn="ctr">
              <a:buNone/>
              <a:defRPr sz="3000" b="1" i="0" cap="all" spc="200" baseline="0">
                <a:solidFill>
                  <a:schemeClr val="bg1"/>
                </a:solidFill>
                <a:latin typeface="Arial" charset="0"/>
              </a:defRPr>
            </a:lvl1pPr>
            <a:lvl2pPr marL="457200" indent="0">
              <a:buNone/>
              <a:defRPr sz="3000" b="1" i="0" cap="all" spc="200" baseline="0">
                <a:solidFill>
                  <a:schemeClr val="bg1"/>
                </a:solidFill>
                <a:latin typeface="Arial" charset="0"/>
              </a:defRPr>
            </a:lvl2pPr>
            <a:lvl3pPr marL="914400" indent="0">
              <a:buNone/>
              <a:defRPr sz="3000" b="1" i="0" cap="all" spc="200" baseline="0">
                <a:solidFill>
                  <a:schemeClr val="bg1"/>
                </a:solidFill>
                <a:latin typeface="Arial" charset="0"/>
              </a:defRPr>
            </a:lvl3pPr>
            <a:lvl4pPr marL="1371600" indent="0">
              <a:buNone/>
              <a:defRPr sz="3000" b="1" i="0" cap="all" spc="200" baseline="0">
                <a:solidFill>
                  <a:schemeClr val="bg1"/>
                </a:solidFill>
                <a:latin typeface="Arial" charset="0"/>
              </a:defRPr>
            </a:lvl4pPr>
            <a:lvl5pPr marL="1828800" indent="0">
              <a:buNone/>
              <a:defRPr sz="3000" b="1" i="0" cap="all" spc="200" baseline="0">
                <a:solidFill>
                  <a:schemeClr val="bg1"/>
                </a:solidFill>
                <a:latin typeface="Arial" charset="0"/>
              </a:defRPr>
            </a:lvl5pPr>
          </a:lstStyle>
          <a:p>
            <a:pPr lvl="0"/>
            <a:r>
              <a:rPr lang="en-US"/>
              <a:t>This is a headline </a:t>
            </a:r>
          </a:p>
          <a:p>
            <a:pPr lvl="0"/>
            <a:r>
              <a:rPr lang="en-US"/>
              <a:t>test for this slide</a:t>
            </a:r>
          </a:p>
        </p:txBody>
      </p:sp>
      <p:sp>
        <p:nvSpPr>
          <p:cNvPr id="12" name="Text Placeholder 20"/>
          <p:cNvSpPr>
            <a:spLocks noGrp="1"/>
          </p:cNvSpPr>
          <p:nvPr>
            <p:ph type="body" sz="quarter" idx="15" hasCustomPrompt="1"/>
          </p:nvPr>
        </p:nvSpPr>
        <p:spPr>
          <a:xfrm>
            <a:off x="1633538" y="4064000"/>
            <a:ext cx="8890000" cy="347663"/>
          </a:xfrm>
          <a:prstGeom prst="rect">
            <a:avLst/>
          </a:prstGeom>
        </p:spPr>
        <p:txBody>
          <a:bodyPr>
            <a:normAutofit/>
          </a:bodyPr>
          <a:lstStyle>
            <a:lvl1pPr marL="0" indent="0" algn="ctr">
              <a:buNone/>
              <a:defRPr sz="1000" b="1" cap="all" spc="300" baseline="0">
                <a:solidFill>
                  <a:schemeClr val="bg1">
                    <a:lumMod val="85000"/>
                  </a:schemeClr>
                </a:solidFill>
                <a:latin typeface="Arial" charset="0"/>
                <a:ea typeface="Arial" charset="0"/>
                <a:cs typeface="Arial" charset="0"/>
              </a:defRPr>
            </a:lvl1pPr>
          </a:lstStyle>
          <a:p>
            <a:pPr lvl="0"/>
            <a:r>
              <a:rPr lang="en-US"/>
              <a:t>DUMMY DATA USED</a:t>
            </a:r>
          </a:p>
        </p:txBody>
      </p:sp>
    </p:spTree>
    <p:extLst>
      <p:ext uri="{BB962C8B-B14F-4D97-AF65-F5344CB8AC3E}">
        <p14:creationId xmlns:p14="http://schemas.microsoft.com/office/powerpoint/2010/main" val="1599267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1">
    <p:bg>
      <p:bgPr>
        <a:solidFill>
          <a:schemeClr val="bg1">
            <a:lumMod val="9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06400" y="2322060"/>
            <a:ext cx="3853628" cy="1437141"/>
          </a:xfrm>
          <a:prstGeom prst="rect">
            <a:avLst/>
          </a:prstGeom>
        </p:spPr>
        <p:txBody>
          <a:bodyPr/>
          <a:lstStyle>
            <a:lvl1pPr marL="0" indent="0">
              <a:buNone/>
              <a:defRPr sz="5000" b="1" cap="all" spc="300" baseline="0">
                <a:solidFill>
                  <a:schemeClr val="tx1">
                    <a:lumMod val="85000"/>
                    <a:lumOff val="15000"/>
                  </a:schemeClr>
                </a:solidFill>
                <a:latin typeface="Arial" charset="0"/>
                <a:ea typeface="Arial" charset="0"/>
                <a:cs typeface="Arial" charset="0"/>
              </a:defRPr>
            </a:lvl1pPr>
          </a:lstStyle>
          <a:p>
            <a:pPr lvl="0"/>
            <a:r>
              <a:rPr lang="en-US"/>
              <a:t>MEETING AGENDA </a:t>
            </a:r>
          </a:p>
        </p:txBody>
      </p:sp>
      <p:sp>
        <p:nvSpPr>
          <p:cNvPr id="12" name="Text Placeholder 11"/>
          <p:cNvSpPr>
            <a:spLocks noGrp="1"/>
          </p:cNvSpPr>
          <p:nvPr>
            <p:ph type="body" sz="quarter" idx="11" hasCustomPrompt="1"/>
          </p:nvPr>
        </p:nvSpPr>
        <p:spPr>
          <a:xfrm>
            <a:off x="6307972" y="1089061"/>
            <a:ext cx="3890963" cy="295737"/>
          </a:xfrm>
          <a:prstGeom prst="rect">
            <a:avLst/>
          </a:prstGeom>
        </p:spPr>
        <p:txBody>
          <a:bodyPr/>
          <a:lstStyle>
            <a:lvl1pPr marL="0" indent="0">
              <a:buNone/>
              <a:defRPr sz="1200" b="1" i="0" cap="all" spc="300" baseline="0">
                <a:latin typeface="Arial" charset="0"/>
                <a:ea typeface="Arial" charset="0"/>
                <a:cs typeface="Arial" charset="0"/>
              </a:defRPr>
            </a:lvl1pPr>
          </a:lstStyle>
          <a:p>
            <a:pPr lvl="0"/>
            <a:r>
              <a:rPr lang="en-US"/>
              <a:t>TOPIC 1 GOES HERE</a:t>
            </a:r>
          </a:p>
        </p:txBody>
      </p:sp>
      <p:sp>
        <p:nvSpPr>
          <p:cNvPr id="14" name="Text Placeholder 11"/>
          <p:cNvSpPr>
            <a:spLocks noGrp="1"/>
          </p:cNvSpPr>
          <p:nvPr>
            <p:ph type="body" sz="quarter" idx="12" hasCustomPrompt="1"/>
          </p:nvPr>
        </p:nvSpPr>
        <p:spPr>
          <a:xfrm>
            <a:off x="6307972" y="1390418"/>
            <a:ext cx="3890963" cy="820409"/>
          </a:xfrm>
          <a:prstGeom prst="rect">
            <a:avLst/>
          </a:prstGeom>
        </p:spPr>
        <p:txBody>
          <a:bodyPr/>
          <a:lstStyle>
            <a:lvl1pPr marL="0" indent="0">
              <a:buNone/>
              <a:defRPr sz="1200" spc="0" baseline="0">
                <a:solidFill>
                  <a:schemeClr val="tx1">
                    <a:lumMod val="65000"/>
                    <a:lumOff val="35000"/>
                  </a:schemeClr>
                </a:solidFill>
                <a:latin typeface="Arial" charset="0"/>
                <a:ea typeface="Arial" charset="0"/>
                <a:cs typeface="Arial" charset="0"/>
              </a:defRPr>
            </a:lvl1pPr>
          </a:lstStyle>
          <a:p>
            <a:pPr lvl="0"/>
            <a:r>
              <a:rPr lang="en-US"/>
              <a:t>Lorem ipsum dollar sit amet</a:t>
            </a:r>
          </a:p>
          <a:p>
            <a:pPr lvl="0"/>
            <a:r>
              <a:rPr lang="en-US"/>
              <a:t>Consecetur dehiscing elit</a:t>
            </a:r>
          </a:p>
          <a:p>
            <a:pPr lvl="0"/>
            <a:r>
              <a:rPr lang="en-US"/>
              <a:t>Lorem ipsum dollar sit amet</a:t>
            </a:r>
          </a:p>
        </p:txBody>
      </p:sp>
      <p:sp>
        <p:nvSpPr>
          <p:cNvPr id="24" name="Text Placeholder 11"/>
          <p:cNvSpPr>
            <a:spLocks noGrp="1"/>
          </p:cNvSpPr>
          <p:nvPr>
            <p:ph type="body" sz="quarter" idx="13" hasCustomPrompt="1"/>
          </p:nvPr>
        </p:nvSpPr>
        <p:spPr>
          <a:xfrm>
            <a:off x="6307972" y="2562858"/>
            <a:ext cx="3890963" cy="295737"/>
          </a:xfrm>
          <a:prstGeom prst="rect">
            <a:avLst/>
          </a:prstGeom>
        </p:spPr>
        <p:txBody>
          <a:bodyPr/>
          <a:lstStyle>
            <a:lvl1pPr marL="0" indent="0">
              <a:buNone/>
              <a:defRPr sz="1200" b="1" i="0" cap="all" spc="300" baseline="0">
                <a:latin typeface="Arial" charset="0"/>
                <a:ea typeface="Arial" charset="0"/>
                <a:cs typeface="Arial" charset="0"/>
              </a:defRPr>
            </a:lvl1pPr>
          </a:lstStyle>
          <a:p>
            <a:pPr lvl="0"/>
            <a:r>
              <a:rPr lang="en-US"/>
              <a:t>TOPIC 2 GOES HERE</a:t>
            </a:r>
          </a:p>
        </p:txBody>
      </p:sp>
      <p:sp>
        <p:nvSpPr>
          <p:cNvPr id="25" name="Text Placeholder 11"/>
          <p:cNvSpPr>
            <a:spLocks noGrp="1"/>
          </p:cNvSpPr>
          <p:nvPr>
            <p:ph type="body" sz="quarter" idx="14" hasCustomPrompt="1"/>
          </p:nvPr>
        </p:nvSpPr>
        <p:spPr>
          <a:xfrm>
            <a:off x="6307972" y="2864215"/>
            <a:ext cx="3890963" cy="820409"/>
          </a:xfrm>
          <a:prstGeom prst="rect">
            <a:avLst/>
          </a:prstGeom>
        </p:spPr>
        <p:txBody>
          <a:bodyPr/>
          <a:lstStyle>
            <a:lvl1pPr marL="0" indent="0">
              <a:buNone/>
              <a:defRPr sz="1200" spc="0" baseline="0">
                <a:solidFill>
                  <a:schemeClr val="tx1">
                    <a:lumMod val="65000"/>
                    <a:lumOff val="35000"/>
                  </a:schemeClr>
                </a:solidFill>
                <a:latin typeface="Arial" charset="0"/>
                <a:ea typeface="Arial" charset="0"/>
                <a:cs typeface="Arial" charset="0"/>
              </a:defRPr>
            </a:lvl1pPr>
          </a:lstStyle>
          <a:p>
            <a:pPr lvl="0"/>
            <a:r>
              <a:rPr lang="en-US"/>
              <a:t>Lorem ipsum dollar sit amet</a:t>
            </a:r>
          </a:p>
          <a:p>
            <a:pPr lvl="0"/>
            <a:r>
              <a:rPr lang="en-US"/>
              <a:t>Consecetur dehiscing elit</a:t>
            </a:r>
          </a:p>
          <a:p>
            <a:pPr lvl="0"/>
            <a:r>
              <a:rPr lang="en-US"/>
              <a:t>Lorem ipsum dollar sit amet</a:t>
            </a:r>
          </a:p>
        </p:txBody>
      </p:sp>
      <p:sp>
        <p:nvSpPr>
          <p:cNvPr id="26" name="Text Placeholder 11"/>
          <p:cNvSpPr>
            <a:spLocks noGrp="1"/>
          </p:cNvSpPr>
          <p:nvPr>
            <p:ph type="body" sz="quarter" idx="15" hasCustomPrompt="1"/>
          </p:nvPr>
        </p:nvSpPr>
        <p:spPr>
          <a:xfrm>
            <a:off x="6307972" y="4087525"/>
            <a:ext cx="3890963" cy="295737"/>
          </a:xfrm>
          <a:prstGeom prst="rect">
            <a:avLst/>
          </a:prstGeom>
        </p:spPr>
        <p:txBody>
          <a:bodyPr/>
          <a:lstStyle>
            <a:lvl1pPr marL="0" indent="0">
              <a:buNone/>
              <a:defRPr sz="1200" b="1" i="0" cap="all" spc="300" baseline="0">
                <a:latin typeface="Arial" charset="0"/>
                <a:ea typeface="Arial" charset="0"/>
                <a:cs typeface="Arial" charset="0"/>
              </a:defRPr>
            </a:lvl1pPr>
          </a:lstStyle>
          <a:p>
            <a:pPr lvl="0"/>
            <a:r>
              <a:rPr lang="en-US"/>
              <a:t>TOPIC 3 GOES HERE</a:t>
            </a:r>
          </a:p>
        </p:txBody>
      </p:sp>
      <p:sp>
        <p:nvSpPr>
          <p:cNvPr id="27" name="Text Placeholder 11"/>
          <p:cNvSpPr>
            <a:spLocks noGrp="1"/>
          </p:cNvSpPr>
          <p:nvPr>
            <p:ph type="body" sz="quarter" idx="16" hasCustomPrompt="1"/>
          </p:nvPr>
        </p:nvSpPr>
        <p:spPr>
          <a:xfrm>
            <a:off x="6307972" y="4388882"/>
            <a:ext cx="3890963" cy="820409"/>
          </a:xfrm>
          <a:prstGeom prst="rect">
            <a:avLst/>
          </a:prstGeom>
        </p:spPr>
        <p:txBody>
          <a:bodyPr/>
          <a:lstStyle>
            <a:lvl1pPr marL="0" indent="0">
              <a:buNone/>
              <a:defRPr sz="1200" spc="0" baseline="0">
                <a:solidFill>
                  <a:schemeClr val="tx1">
                    <a:lumMod val="65000"/>
                    <a:lumOff val="35000"/>
                  </a:schemeClr>
                </a:solidFill>
                <a:latin typeface="Arial" charset="0"/>
                <a:ea typeface="Arial" charset="0"/>
                <a:cs typeface="Arial" charset="0"/>
              </a:defRPr>
            </a:lvl1pPr>
          </a:lstStyle>
          <a:p>
            <a:pPr lvl="0"/>
            <a:r>
              <a:rPr lang="en-US"/>
              <a:t>Lorem ipsum dollar sit amet</a:t>
            </a:r>
          </a:p>
          <a:p>
            <a:pPr lvl="0"/>
            <a:r>
              <a:rPr lang="en-US"/>
              <a:t>Consecetur dehiscing elit</a:t>
            </a:r>
          </a:p>
          <a:p>
            <a:pPr lvl="0"/>
            <a:r>
              <a:rPr lang="en-US"/>
              <a:t>Lorem ipsum dollar sit amet</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19" name="Straight Connector 18"/>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7"/>
          </p:nvPr>
        </p:nvSpPr>
        <p:spPr/>
        <p:txBody>
          <a:bodyPr/>
          <a:lstStyle/>
          <a:p>
            <a:r>
              <a:rPr lang="en-US" cap="all" spc="300">
                <a:ea typeface="Arial" charset="0"/>
                <a:cs typeface="Arial" charset="0"/>
              </a:rPr>
              <a:t>Changes in Acoustic &amp; Research, January 17</a:t>
            </a:r>
            <a:endParaRPr lang="en-US" spc="300"/>
          </a:p>
        </p:txBody>
      </p:sp>
      <p:sp>
        <p:nvSpPr>
          <p:cNvPr id="22"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a:p>
        </p:txBody>
      </p:sp>
    </p:spTree>
    <p:extLst>
      <p:ext uri="{BB962C8B-B14F-4D97-AF65-F5344CB8AC3E}">
        <p14:creationId xmlns:p14="http://schemas.microsoft.com/office/powerpoint/2010/main" val="1596120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2">
    <p:bg>
      <p:bgPr>
        <a:solidFill>
          <a:schemeClr val="bg1">
            <a:lumMod val="9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406572" y="6295813"/>
            <a:ext cx="11378856" cy="0"/>
          </a:xfrm>
          <a:prstGeom prst="line">
            <a:avLst/>
          </a:prstGeom>
          <a:ln>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sp>
        <p:nvSpPr>
          <p:cNvPr id="12" name="Text Placeholder 11"/>
          <p:cNvSpPr>
            <a:spLocks noGrp="1"/>
          </p:cNvSpPr>
          <p:nvPr>
            <p:ph type="body" sz="quarter" idx="11" hasCustomPrompt="1"/>
          </p:nvPr>
        </p:nvSpPr>
        <p:spPr>
          <a:xfrm>
            <a:off x="406400" y="1669518"/>
            <a:ext cx="3890963" cy="295737"/>
          </a:xfrm>
          <a:prstGeom prst="rect">
            <a:avLst/>
          </a:prstGeom>
        </p:spPr>
        <p:txBody>
          <a:bodyPr/>
          <a:lstStyle>
            <a:lvl1pPr marL="0" indent="0">
              <a:buNone/>
              <a:defRPr sz="1200" b="1" i="0" cap="all" spc="300" baseline="0">
                <a:solidFill>
                  <a:schemeClr val="tx1">
                    <a:lumMod val="85000"/>
                    <a:lumOff val="15000"/>
                  </a:schemeClr>
                </a:solidFill>
                <a:latin typeface="Arial" charset="0"/>
                <a:ea typeface="Arial" charset="0"/>
                <a:cs typeface="Arial" charset="0"/>
              </a:defRPr>
            </a:lvl1pPr>
          </a:lstStyle>
          <a:p>
            <a:pPr lvl="0"/>
            <a:r>
              <a:rPr lang="en-US"/>
              <a:t>TOPIC 1 GOES HERE</a:t>
            </a:r>
          </a:p>
        </p:txBody>
      </p:sp>
      <p:sp>
        <p:nvSpPr>
          <p:cNvPr id="14" name="Text Placeholder 11"/>
          <p:cNvSpPr>
            <a:spLocks noGrp="1"/>
          </p:cNvSpPr>
          <p:nvPr>
            <p:ph type="body" sz="quarter" idx="12" hasCustomPrompt="1"/>
          </p:nvPr>
        </p:nvSpPr>
        <p:spPr>
          <a:xfrm>
            <a:off x="406400" y="1970875"/>
            <a:ext cx="3890963" cy="820409"/>
          </a:xfrm>
          <a:prstGeom prst="rect">
            <a:avLst/>
          </a:prstGeom>
        </p:spPr>
        <p:txBody>
          <a:bodyPr/>
          <a:lstStyle>
            <a:lvl1pPr marL="0" indent="0">
              <a:buNone/>
              <a:defRPr sz="1200" spc="0" baseline="0">
                <a:solidFill>
                  <a:srgbClr val="595959"/>
                </a:solidFill>
                <a:latin typeface="Arial" charset="0"/>
                <a:ea typeface="Arial" charset="0"/>
                <a:cs typeface="Arial" charset="0"/>
              </a:defRPr>
            </a:lvl1pPr>
          </a:lstStyle>
          <a:p>
            <a:pPr lvl="0"/>
            <a:r>
              <a:rPr lang="en-US"/>
              <a:t>Lorem ipsum dollar sit amet</a:t>
            </a:r>
          </a:p>
          <a:p>
            <a:pPr lvl="0"/>
            <a:r>
              <a:rPr lang="en-US"/>
              <a:t>Consecetur dehiscing elit</a:t>
            </a:r>
          </a:p>
          <a:p>
            <a:pPr lvl="0"/>
            <a:r>
              <a:rPr lang="en-US"/>
              <a:t>Lorem ipsum dollar sit amet</a:t>
            </a:r>
          </a:p>
        </p:txBody>
      </p:sp>
      <p:cxnSp>
        <p:nvCxnSpPr>
          <p:cNvPr id="21" name="Straight Connector 20"/>
          <p:cNvCxnSpPr/>
          <p:nvPr/>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11"/>
          <p:cNvSpPr>
            <a:spLocks noGrp="1"/>
          </p:cNvSpPr>
          <p:nvPr>
            <p:ph type="body" sz="quarter" idx="13" hasCustomPrompt="1"/>
          </p:nvPr>
        </p:nvSpPr>
        <p:spPr>
          <a:xfrm>
            <a:off x="406400" y="3143315"/>
            <a:ext cx="3890963" cy="295737"/>
          </a:xfrm>
          <a:prstGeom prst="rect">
            <a:avLst/>
          </a:prstGeom>
        </p:spPr>
        <p:txBody>
          <a:bodyPr/>
          <a:lstStyle>
            <a:lvl1pPr marL="0" indent="0">
              <a:buNone/>
              <a:defRPr sz="1200" b="1" i="0" cap="all" spc="300" baseline="0">
                <a:solidFill>
                  <a:schemeClr val="tx1">
                    <a:lumMod val="85000"/>
                    <a:lumOff val="15000"/>
                  </a:schemeClr>
                </a:solidFill>
                <a:latin typeface="Arial" charset="0"/>
                <a:ea typeface="Arial" charset="0"/>
                <a:cs typeface="Arial" charset="0"/>
              </a:defRPr>
            </a:lvl1pPr>
          </a:lstStyle>
          <a:p>
            <a:pPr lvl="0"/>
            <a:r>
              <a:rPr lang="en-US"/>
              <a:t>TOPIC 2 GOES HERE</a:t>
            </a:r>
          </a:p>
        </p:txBody>
      </p:sp>
      <p:sp>
        <p:nvSpPr>
          <p:cNvPr id="25" name="Text Placeholder 11"/>
          <p:cNvSpPr>
            <a:spLocks noGrp="1"/>
          </p:cNvSpPr>
          <p:nvPr>
            <p:ph type="body" sz="quarter" idx="14" hasCustomPrompt="1"/>
          </p:nvPr>
        </p:nvSpPr>
        <p:spPr>
          <a:xfrm>
            <a:off x="406400" y="3444672"/>
            <a:ext cx="3890963" cy="820409"/>
          </a:xfrm>
          <a:prstGeom prst="rect">
            <a:avLst/>
          </a:prstGeom>
        </p:spPr>
        <p:txBody>
          <a:bodyPr/>
          <a:lstStyle>
            <a:lvl1pPr marL="0" indent="0">
              <a:buNone/>
              <a:defRPr sz="1200" spc="0" baseline="0">
                <a:solidFill>
                  <a:srgbClr val="595959"/>
                </a:solidFill>
                <a:latin typeface="Arial" charset="0"/>
                <a:ea typeface="Arial" charset="0"/>
                <a:cs typeface="Arial" charset="0"/>
              </a:defRPr>
            </a:lvl1pPr>
          </a:lstStyle>
          <a:p>
            <a:pPr lvl="0"/>
            <a:r>
              <a:rPr lang="en-US"/>
              <a:t>Lorem ipsum dollar sit amet</a:t>
            </a:r>
          </a:p>
          <a:p>
            <a:pPr lvl="0"/>
            <a:r>
              <a:rPr lang="en-US"/>
              <a:t>Consecetur dehiscing elit</a:t>
            </a:r>
          </a:p>
          <a:p>
            <a:pPr lvl="0"/>
            <a:r>
              <a:rPr lang="en-US"/>
              <a:t>Lorem ipsum dollar sit amet</a:t>
            </a:r>
          </a:p>
        </p:txBody>
      </p:sp>
      <p:sp>
        <p:nvSpPr>
          <p:cNvPr id="26" name="Text Placeholder 11"/>
          <p:cNvSpPr>
            <a:spLocks noGrp="1"/>
          </p:cNvSpPr>
          <p:nvPr>
            <p:ph type="body" sz="quarter" idx="15" hasCustomPrompt="1"/>
          </p:nvPr>
        </p:nvSpPr>
        <p:spPr>
          <a:xfrm>
            <a:off x="406400" y="4667982"/>
            <a:ext cx="3890963" cy="295737"/>
          </a:xfrm>
          <a:prstGeom prst="rect">
            <a:avLst/>
          </a:prstGeom>
        </p:spPr>
        <p:txBody>
          <a:bodyPr/>
          <a:lstStyle>
            <a:lvl1pPr marL="0" indent="0">
              <a:buNone/>
              <a:defRPr sz="1200" b="1" i="0" cap="all" spc="300" baseline="0">
                <a:solidFill>
                  <a:schemeClr val="tx1">
                    <a:lumMod val="85000"/>
                    <a:lumOff val="15000"/>
                  </a:schemeClr>
                </a:solidFill>
                <a:latin typeface="Arial" charset="0"/>
                <a:ea typeface="Arial" charset="0"/>
                <a:cs typeface="Arial" charset="0"/>
              </a:defRPr>
            </a:lvl1pPr>
          </a:lstStyle>
          <a:p>
            <a:pPr lvl="0"/>
            <a:r>
              <a:rPr lang="en-US"/>
              <a:t>TOPIC 3 GOES HERE</a:t>
            </a:r>
          </a:p>
        </p:txBody>
      </p:sp>
      <p:sp>
        <p:nvSpPr>
          <p:cNvPr id="27" name="Text Placeholder 11"/>
          <p:cNvSpPr>
            <a:spLocks noGrp="1"/>
          </p:cNvSpPr>
          <p:nvPr>
            <p:ph type="body" sz="quarter" idx="16" hasCustomPrompt="1"/>
          </p:nvPr>
        </p:nvSpPr>
        <p:spPr>
          <a:xfrm>
            <a:off x="406400" y="4969339"/>
            <a:ext cx="3890963" cy="820409"/>
          </a:xfrm>
          <a:prstGeom prst="rect">
            <a:avLst/>
          </a:prstGeom>
        </p:spPr>
        <p:txBody>
          <a:bodyPr/>
          <a:lstStyle>
            <a:lvl1pPr marL="0" indent="0">
              <a:buNone/>
              <a:defRPr sz="1200" spc="0" baseline="0">
                <a:solidFill>
                  <a:srgbClr val="595959"/>
                </a:solidFill>
                <a:latin typeface="Arial" charset="0"/>
                <a:ea typeface="Arial" charset="0"/>
                <a:cs typeface="Arial" charset="0"/>
              </a:defRPr>
            </a:lvl1pPr>
          </a:lstStyle>
          <a:p>
            <a:pPr lvl="0"/>
            <a:r>
              <a:rPr lang="en-US"/>
              <a:t>Lorem ipsum dollar sit amet</a:t>
            </a:r>
          </a:p>
          <a:p>
            <a:pPr lvl="0"/>
            <a:r>
              <a:rPr lang="en-US"/>
              <a:t>Consecetur dehiscing elit</a:t>
            </a:r>
          </a:p>
          <a:p>
            <a:pPr lvl="0"/>
            <a:r>
              <a:rPr lang="en-US"/>
              <a:t>Lorem ipsum dollar sit amet</a:t>
            </a:r>
          </a:p>
        </p:txBody>
      </p:sp>
      <p:cxnSp>
        <p:nvCxnSpPr>
          <p:cNvPr id="29" name="Straight Connector 28"/>
          <p:cNvCxnSpPr/>
          <p:nvPr userDrawn="1"/>
        </p:nvCxnSpPr>
        <p:spPr>
          <a:xfrm>
            <a:off x="406400" y="399501"/>
            <a:ext cx="220234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8"/>
          <p:cNvSpPr>
            <a:spLocks noGrp="1"/>
          </p:cNvSpPr>
          <p:nvPr>
            <p:ph type="body" sz="quarter" idx="17" hasCustomPrompt="1"/>
          </p:nvPr>
        </p:nvSpPr>
        <p:spPr>
          <a:xfrm>
            <a:off x="406400" y="649799"/>
            <a:ext cx="4413026" cy="513655"/>
          </a:xfrm>
          <a:prstGeom prst="rect">
            <a:avLst/>
          </a:prstGeom>
        </p:spPr>
        <p:txBody>
          <a:bodyPr/>
          <a:lstStyle>
            <a:lvl1pPr marL="0" indent="0">
              <a:buNone/>
              <a:defRPr sz="2600" b="1" cap="all" spc="300" baseline="0">
                <a:solidFill>
                  <a:schemeClr val="tx1">
                    <a:lumMod val="85000"/>
                    <a:lumOff val="15000"/>
                  </a:schemeClr>
                </a:solidFill>
                <a:latin typeface="Arial" charset="0"/>
                <a:ea typeface="Arial" charset="0"/>
                <a:cs typeface="Arial" charset="0"/>
              </a:defRPr>
            </a:lvl1pPr>
          </a:lstStyle>
          <a:p>
            <a:pPr lvl="0"/>
            <a:r>
              <a:rPr lang="en-US"/>
              <a:t>MEETING AGENDA</a:t>
            </a:r>
          </a:p>
        </p:txBody>
      </p:sp>
      <p:sp>
        <p:nvSpPr>
          <p:cNvPr id="31" name="Text Placeholder 11"/>
          <p:cNvSpPr>
            <a:spLocks noGrp="1"/>
          </p:cNvSpPr>
          <p:nvPr>
            <p:ph type="body" sz="quarter" idx="18" hasCustomPrompt="1"/>
          </p:nvPr>
        </p:nvSpPr>
        <p:spPr>
          <a:xfrm>
            <a:off x="4819426" y="1669518"/>
            <a:ext cx="3890963" cy="295737"/>
          </a:xfrm>
          <a:prstGeom prst="rect">
            <a:avLst/>
          </a:prstGeom>
        </p:spPr>
        <p:txBody>
          <a:bodyPr/>
          <a:lstStyle>
            <a:lvl1pPr marL="0" indent="0">
              <a:buNone/>
              <a:defRPr sz="1200" b="1" i="0" cap="all" spc="300" baseline="0">
                <a:solidFill>
                  <a:schemeClr val="tx1">
                    <a:lumMod val="85000"/>
                    <a:lumOff val="15000"/>
                  </a:schemeClr>
                </a:solidFill>
                <a:latin typeface="Arial" charset="0"/>
                <a:ea typeface="Arial" charset="0"/>
                <a:cs typeface="Arial" charset="0"/>
              </a:defRPr>
            </a:lvl1pPr>
          </a:lstStyle>
          <a:p>
            <a:pPr lvl="0"/>
            <a:r>
              <a:rPr lang="en-US"/>
              <a:t>TOPIC 1 GOES HERE</a:t>
            </a:r>
          </a:p>
        </p:txBody>
      </p:sp>
      <p:sp>
        <p:nvSpPr>
          <p:cNvPr id="32" name="Text Placeholder 11"/>
          <p:cNvSpPr>
            <a:spLocks noGrp="1"/>
          </p:cNvSpPr>
          <p:nvPr>
            <p:ph type="body" sz="quarter" idx="19" hasCustomPrompt="1"/>
          </p:nvPr>
        </p:nvSpPr>
        <p:spPr>
          <a:xfrm>
            <a:off x="4819426" y="1970875"/>
            <a:ext cx="3890963" cy="820409"/>
          </a:xfrm>
          <a:prstGeom prst="rect">
            <a:avLst/>
          </a:prstGeom>
        </p:spPr>
        <p:txBody>
          <a:bodyPr/>
          <a:lstStyle>
            <a:lvl1pPr marL="0" indent="0">
              <a:buNone/>
              <a:defRPr sz="1200" spc="0" baseline="0">
                <a:solidFill>
                  <a:srgbClr val="595959"/>
                </a:solidFill>
                <a:latin typeface="Arial" charset="0"/>
                <a:ea typeface="Arial" charset="0"/>
                <a:cs typeface="Arial" charset="0"/>
              </a:defRPr>
            </a:lvl1pPr>
          </a:lstStyle>
          <a:p>
            <a:pPr lvl="0"/>
            <a:r>
              <a:rPr lang="en-US"/>
              <a:t>Lorem ipsum dollar sit amet</a:t>
            </a:r>
          </a:p>
          <a:p>
            <a:pPr lvl="0"/>
            <a:r>
              <a:rPr lang="en-US"/>
              <a:t>Consecetur dehiscing elit</a:t>
            </a:r>
          </a:p>
          <a:p>
            <a:pPr lvl="0"/>
            <a:r>
              <a:rPr lang="en-US"/>
              <a:t>Lorem ipsum dollar sit amet</a:t>
            </a:r>
          </a:p>
        </p:txBody>
      </p:sp>
      <p:sp>
        <p:nvSpPr>
          <p:cNvPr id="33" name="Text Placeholder 11"/>
          <p:cNvSpPr>
            <a:spLocks noGrp="1"/>
          </p:cNvSpPr>
          <p:nvPr>
            <p:ph type="body" sz="quarter" idx="20" hasCustomPrompt="1"/>
          </p:nvPr>
        </p:nvSpPr>
        <p:spPr>
          <a:xfrm>
            <a:off x="4819426" y="3143315"/>
            <a:ext cx="3890963" cy="295737"/>
          </a:xfrm>
          <a:prstGeom prst="rect">
            <a:avLst/>
          </a:prstGeom>
        </p:spPr>
        <p:txBody>
          <a:bodyPr/>
          <a:lstStyle>
            <a:lvl1pPr marL="0" indent="0">
              <a:buNone/>
              <a:defRPr sz="1200" b="1" i="0" cap="all" spc="300" baseline="0">
                <a:solidFill>
                  <a:schemeClr val="tx1">
                    <a:lumMod val="85000"/>
                    <a:lumOff val="15000"/>
                  </a:schemeClr>
                </a:solidFill>
                <a:latin typeface="Arial" charset="0"/>
                <a:ea typeface="Arial" charset="0"/>
                <a:cs typeface="Arial" charset="0"/>
              </a:defRPr>
            </a:lvl1pPr>
          </a:lstStyle>
          <a:p>
            <a:pPr lvl="0"/>
            <a:r>
              <a:rPr lang="en-US"/>
              <a:t>TOPIC 2 GOES HERE</a:t>
            </a:r>
          </a:p>
        </p:txBody>
      </p:sp>
      <p:sp>
        <p:nvSpPr>
          <p:cNvPr id="34" name="Text Placeholder 11"/>
          <p:cNvSpPr>
            <a:spLocks noGrp="1"/>
          </p:cNvSpPr>
          <p:nvPr>
            <p:ph type="body" sz="quarter" idx="21" hasCustomPrompt="1"/>
          </p:nvPr>
        </p:nvSpPr>
        <p:spPr>
          <a:xfrm>
            <a:off x="4819426" y="3444672"/>
            <a:ext cx="3890963" cy="820409"/>
          </a:xfrm>
          <a:prstGeom prst="rect">
            <a:avLst/>
          </a:prstGeom>
        </p:spPr>
        <p:txBody>
          <a:bodyPr/>
          <a:lstStyle>
            <a:lvl1pPr marL="0" indent="0">
              <a:buNone/>
              <a:defRPr sz="1200" spc="0" baseline="0">
                <a:solidFill>
                  <a:srgbClr val="595959"/>
                </a:solidFill>
                <a:latin typeface="Arial" charset="0"/>
                <a:ea typeface="Arial" charset="0"/>
                <a:cs typeface="Arial" charset="0"/>
              </a:defRPr>
            </a:lvl1pPr>
          </a:lstStyle>
          <a:p>
            <a:pPr lvl="0"/>
            <a:r>
              <a:rPr lang="en-US"/>
              <a:t>Lorem ipsum dollar sit amet</a:t>
            </a:r>
          </a:p>
          <a:p>
            <a:pPr lvl="0"/>
            <a:r>
              <a:rPr lang="en-US"/>
              <a:t>Consecetur dehiscing elit</a:t>
            </a:r>
          </a:p>
          <a:p>
            <a:pPr lvl="0"/>
            <a:r>
              <a:rPr lang="en-US"/>
              <a:t>Lorem ipsum dollar sit amet</a:t>
            </a:r>
          </a:p>
        </p:txBody>
      </p:sp>
      <p:sp>
        <p:nvSpPr>
          <p:cNvPr id="35" name="Text Placeholder 11"/>
          <p:cNvSpPr>
            <a:spLocks noGrp="1"/>
          </p:cNvSpPr>
          <p:nvPr>
            <p:ph type="body" sz="quarter" idx="22" hasCustomPrompt="1"/>
          </p:nvPr>
        </p:nvSpPr>
        <p:spPr>
          <a:xfrm>
            <a:off x="4819426" y="4667982"/>
            <a:ext cx="3890963" cy="295737"/>
          </a:xfrm>
          <a:prstGeom prst="rect">
            <a:avLst/>
          </a:prstGeom>
        </p:spPr>
        <p:txBody>
          <a:bodyPr/>
          <a:lstStyle>
            <a:lvl1pPr marL="0" indent="0">
              <a:buNone/>
              <a:defRPr sz="1200" b="1" i="0" cap="all" spc="300" baseline="0">
                <a:solidFill>
                  <a:schemeClr val="tx1">
                    <a:lumMod val="85000"/>
                    <a:lumOff val="15000"/>
                  </a:schemeClr>
                </a:solidFill>
                <a:latin typeface="Arial" charset="0"/>
                <a:ea typeface="Arial" charset="0"/>
                <a:cs typeface="Arial" charset="0"/>
              </a:defRPr>
            </a:lvl1pPr>
          </a:lstStyle>
          <a:p>
            <a:pPr lvl="0"/>
            <a:r>
              <a:rPr lang="en-US"/>
              <a:t>TOPIC 3 GOES HERE</a:t>
            </a:r>
          </a:p>
        </p:txBody>
      </p:sp>
      <p:sp>
        <p:nvSpPr>
          <p:cNvPr id="36" name="Text Placeholder 11"/>
          <p:cNvSpPr>
            <a:spLocks noGrp="1"/>
          </p:cNvSpPr>
          <p:nvPr>
            <p:ph type="body" sz="quarter" idx="23" hasCustomPrompt="1"/>
          </p:nvPr>
        </p:nvSpPr>
        <p:spPr>
          <a:xfrm>
            <a:off x="4819426" y="4969339"/>
            <a:ext cx="3890963" cy="820409"/>
          </a:xfrm>
          <a:prstGeom prst="rect">
            <a:avLst/>
          </a:prstGeom>
        </p:spPr>
        <p:txBody>
          <a:bodyPr/>
          <a:lstStyle>
            <a:lvl1pPr marL="0" indent="0">
              <a:buNone/>
              <a:defRPr sz="1200" spc="0" baseline="0">
                <a:solidFill>
                  <a:srgbClr val="595959"/>
                </a:solidFill>
                <a:latin typeface="Arial" charset="0"/>
                <a:ea typeface="Arial" charset="0"/>
                <a:cs typeface="Arial" charset="0"/>
              </a:defRPr>
            </a:lvl1pPr>
          </a:lstStyle>
          <a:p>
            <a:pPr lvl="0"/>
            <a:r>
              <a:rPr lang="en-US"/>
              <a:t>Lorem ipsum dollar sit amet</a:t>
            </a:r>
          </a:p>
          <a:p>
            <a:pPr lvl="0"/>
            <a:r>
              <a:rPr lang="en-US"/>
              <a:t>Consecetur dehiscing elit</a:t>
            </a:r>
          </a:p>
          <a:p>
            <a:pPr lvl="0"/>
            <a:r>
              <a:rPr lang="en-US"/>
              <a:t>Lorem ipsum dollar sit amet</a:t>
            </a:r>
          </a:p>
        </p:txBody>
      </p:sp>
      <p:sp>
        <p:nvSpPr>
          <p:cNvPr id="2" name="Footer Placeholder 1"/>
          <p:cNvSpPr>
            <a:spLocks noGrp="1"/>
          </p:cNvSpPr>
          <p:nvPr>
            <p:ph type="ftr" sz="quarter" idx="24"/>
          </p:nvPr>
        </p:nvSpPr>
        <p:spPr>
          <a:xfrm>
            <a:off x="4038600" y="6367925"/>
            <a:ext cx="4114800" cy="365125"/>
          </a:xfrm>
        </p:spPr>
        <p:txBody>
          <a:bodyPr/>
          <a:lstStyle/>
          <a:p>
            <a:r>
              <a:rPr lang="en-US" cap="all" spc="300">
                <a:ea typeface="Arial" charset="0"/>
                <a:cs typeface="Arial" charset="0"/>
              </a:rPr>
              <a:t>Changes in Acoustic &amp; Research, January 17</a:t>
            </a:r>
            <a:endParaRPr lang="en-US" spc="300"/>
          </a:p>
        </p:txBody>
      </p:sp>
      <p:sp>
        <p:nvSpPr>
          <p:cNvPr id="38"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a:p>
        </p:txBody>
      </p:sp>
    </p:spTree>
    <p:extLst>
      <p:ext uri="{BB962C8B-B14F-4D97-AF65-F5344CB8AC3E}">
        <p14:creationId xmlns:p14="http://schemas.microsoft.com/office/powerpoint/2010/main" val="2070786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3">
    <p:bg>
      <p:bgPr>
        <a:solidFill>
          <a:schemeClr val="bg1">
            <a:lumMod val="95000"/>
          </a:schemeClr>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406400" y="2128791"/>
            <a:ext cx="4520449" cy="3283073"/>
          </a:xfrm>
          <a:prstGeom prst="rect">
            <a:avLst/>
          </a:prstGeom>
        </p:spPr>
        <p:txBody>
          <a:bodyPr/>
          <a:lstStyle>
            <a:lvl1pPr marL="0" indent="0">
              <a:buNone/>
              <a:defRPr sz="1200" cap="all" spc="310" baseline="0">
                <a:solidFill>
                  <a:schemeClr val="tx1">
                    <a:lumMod val="85000"/>
                    <a:lumOff val="15000"/>
                  </a:schemeClr>
                </a:solidFill>
                <a:latin typeface="Arial" charset="0"/>
                <a:ea typeface="Arial" charset="0"/>
                <a:cs typeface="Arial" charset="0"/>
              </a:defRPr>
            </a:lvl1pPr>
          </a:lstStyle>
          <a:p>
            <a:pPr lvl="0"/>
            <a:r>
              <a:rPr lang="en-US"/>
              <a:t>01 — SED UT PERSPICIATIS UNDE</a:t>
            </a:r>
          </a:p>
          <a:p>
            <a:pPr lvl="0"/>
            <a:endParaRPr lang="en-US"/>
          </a:p>
          <a:p>
            <a:pPr lvl="0"/>
            <a:r>
              <a:rPr lang="en-US"/>
              <a:t>02 — OMNIS ISTE NATUS ERROR SIT</a:t>
            </a:r>
          </a:p>
          <a:p>
            <a:pPr lvl="0"/>
            <a:endParaRPr lang="en-US"/>
          </a:p>
          <a:p>
            <a:pPr lvl="0"/>
            <a:r>
              <a:rPr lang="en-US"/>
              <a:t>03 — VOLUPTATEM ACCUSANTIUM</a:t>
            </a:r>
          </a:p>
          <a:p>
            <a:pPr lvl="0"/>
            <a:endParaRPr lang="en-US"/>
          </a:p>
          <a:p>
            <a:pPr lvl="0"/>
            <a:r>
              <a:rPr lang="en-US"/>
              <a:t>04 — NEMO ENIM IPSAM VOLUPTATEM</a:t>
            </a:r>
          </a:p>
          <a:p>
            <a:pPr lvl="0"/>
            <a:endParaRPr lang="en-US"/>
          </a:p>
          <a:p>
            <a:pPr lvl="0"/>
            <a:r>
              <a:rPr lang="en-US"/>
              <a:t>05 — TEMPORA INCIDUNT UT LABORE </a:t>
            </a:r>
          </a:p>
          <a:p>
            <a:pPr lvl="0"/>
            <a:endParaRPr lang="en-US"/>
          </a:p>
          <a:p>
            <a:pPr lvl="0"/>
            <a:r>
              <a:rPr lang="en-US"/>
              <a:t>06 — QUIS AUTEM VEL EUM IURE</a:t>
            </a:r>
          </a:p>
        </p:txBody>
      </p:sp>
      <p:sp>
        <p:nvSpPr>
          <p:cNvPr id="25" name="Text Placeholder 11"/>
          <p:cNvSpPr>
            <a:spLocks noGrp="1"/>
          </p:cNvSpPr>
          <p:nvPr>
            <p:ph type="body" sz="quarter" idx="12" hasCustomPrompt="1"/>
          </p:nvPr>
        </p:nvSpPr>
        <p:spPr>
          <a:xfrm>
            <a:off x="6096000" y="2128791"/>
            <a:ext cx="4520449" cy="3283073"/>
          </a:xfrm>
          <a:prstGeom prst="rect">
            <a:avLst/>
          </a:prstGeom>
        </p:spPr>
        <p:txBody>
          <a:bodyPr/>
          <a:lstStyle>
            <a:lvl1pPr marL="0" indent="0">
              <a:buNone/>
              <a:defRPr sz="1200" cap="all" spc="310" baseline="0">
                <a:solidFill>
                  <a:schemeClr val="tx1">
                    <a:lumMod val="85000"/>
                    <a:lumOff val="15000"/>
                  </a:schemeClr>
                </a:solidFill>
                <a:latin typeface="Arial" charset="0"/>
                <a:ea typeface="Arial" charset="0"/>
                <a:cs typeface="Arial" charset="0"/>
              </a:defRPr>
            </a:lvl1pPr>
          </a:lstStyle>
          <a:p>
            <a:pPr lvl="0"/>
            <a:r>
              <a:rPr lang="en-US"/>
              <a:t>07 — SED UT PERSPICIATIS UNDE</a:t>
            </a:r>
          </a:p>
          <a:p>
            <a:pPr lvl="0"/>
            <a:endParaRPr lang="en-US"/>
          </a:p>
          <a:p>
            <a:pPr lvl="0"/>
            <a:r>
              <a:rPr lang="en-US"/>
              <a:t>08 — OMNIS ISTE NATUS ERROR SIT</a:t>
            </a:r>
          </a:p>
          <a:p>
            <a:pPr lvl="0"/>
            <a:endParaRPr lang="en-US"/>
          </a:p>
          <a:p>
            <a:pPr lvl="0"/>
            <a:r>
              <a:rPr lang="en-US"/>
              <a:t>09 — VOLUPTATEM ACCUSANTIUM</a:t>
            </a:r>
          </a:p>
          <a:p>
            <a:pPr lvl="0"/>
            <a:endParaRPr lang="en-US"/>
          </a:p>
          <a:p>
            <a:pPr lvl="0"/>
            <a:r>
              <a:rPr lang="en-US"/>
              <a:t>11 — NEMO ENIM IPSAM VOLUPTATEM</a:t>
            </a:r>
          </a:p>
          <a:p>
            <a:pPr lvl="0"/>
            <a:endParaRPr lang="en-US"/>
          </a:p>
          <a:p>
            <a:pPr lvl="0"/>
            <a:r>
              <a:rPr lang="en-US"/>
              <a:t>12 — TEMPORA INCIDUNT UT LABORE </a:t>
            </a:r>
          </a:p>
          <a:p>
            <a:pPr lvl="0"/>
            <a:endParaRPr lang="en-US"/>
          </a:p>
          <a:p>
            <a:pPr lvl="0"/>
            <a:r>
              <a:rPr lang="en-US"/>
              <a:t>13 — QUIS AUTEM VEL EUM IURE</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27" name="Straight Connector 26"/>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406400" y="399501"/>
            <a:ext cx="220234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8"/>
          <p:cNvSpPr>
            <a:spLocks noGrp="1"/>
          </p:cNvSpPr>
          <p:nvPr>
            <p:ph type="body" sz="quarter" idx="19" hasCustomPrompt="1"/>
          </p:nvPr>
        </p:nvSpPr>
        <p:spPr>
          <a:xfrm>
            <a:off x="406400" y="649799"/>
            <a:ext cx="6390540" cy="932168"/>
          </a:xfrm>
          <a:prstGeom prst="rect">
            <a:avLst/>
          </a:prstGeom>
        </p:spPr>
        <p:txBody>
          <a:bodyPr/>
          <a:lstStyle>
            <a:lvl1pPr marL="0" indent="0">
              <a:buNone/>
              <a:defRPr sz="2600" b="1" cap="all" spc="300" baseline="0">
                <a:solidFill>
                  <a:schemeClr val="tx1">
                    <a:lumMod val="85000"/>
                    <a:lumOff val="15000"/>
                  </a:schemeClr>
                </a:solidFill>
                <a:latin typeface="Arial" charset="0"/>
                <a:ea typeface="Arial" charset="0"/>
                <a:cs typeface="Arial" charset="0"/>
              </a:defRPr>
            </a:lvl1pPr>
          </a:lstStyle>
          <a:p>
            <a:pPr lvl="0"/>
            <a:r>
              <a:rPr lang="en-US"/>
              <a:t>Meeting agenda</a:t>
            </a:r>
          </a:p>
        </p:txBody>
      </p:sp>
      <p:sp>
        <p:nvSpPr>
          <p:cNvPr id="2" name="Footer Placeholder 1"/>
          <p:cNvSpPr>
            <a:spLocks noGrp="1"/>
          </p:cNvSpPr>
          <p:nvPr>
            <p:ph type="ftr" sz="quarter" idx="20"/>
          </p:nvPr>
        </p:nvSpPr>
        <p:spPr/>
        <p:txBody>
          <a:bodyPr/>
          <a:lstStyle/>
          <a:p>
            <a:r>
              <a:rPr lang="en-US" cap="all" spc="300">
                <a:ea typeface="Arial" charset="0"/>
                <a:cs typeface="Arial" charset="0"/>
              </a:rPr>
              <a:t>Changes in Acoustic &amp; Research, January 17</a:t>
            </a:r>
            <a:endParaRPr lang="en-US" spc="300"/>
          </a:p>
        </p:txBody>
      </p:sp>
      <p:sp>
        <p:nvSpPr>
          <p:cNvPr id="13"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a:p>
        </p:txBody>
      </p:sp>
    </p:spTree>
    <p:extLst>
      <p:ext uri="{BB962C8B-B14F-4D97-AF65-F5344CB8AC3E}">
        <p14:creationId xmlns:p14="http://schemas.microsoft.com/office/powerpoint/2010/main" val="177566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cutive-1">
    <p:bg>
      <p:bgPr>
        <a:solidFill>
          <a:schemeClr val="bg1">
            <a:lumMod val="95000"/>
          </a:schemeClr>
        </a:solidFill>
        <a:effectLst/>
      </p:bgPr>
    </p:bg>
    <p:spTree>
      <p:nvGrpSpPr>
        <p:cNvPr id="1" name=""/>
        <p:cNvGrpSpPr/>
        <p:nvPr/>
      </p:nvGrpSpPr>
      <p:grpSpPr>
        <a:xfrm>
          <a:off x="0" y="0"/>
          <a:ext cx="0" cy="0"/>
          <a:chOff x="0" y="0"/>
          <a:chExt cx="0" cy="0"/>
        </a:xfrm>
      </p:grpSpPr>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27" name="Straight Connector 26"/>
          <p:cNvCxnSpPr/>
          <p:nvPr userDrawn="1"/>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406400" y="399501"/>
            <a:ext cx="220234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35"/>
          <p:cNvSpPr>
            <a:spLocks noGrp="1"/>
          </p:cNvSpPr>
          <p:nvPr>
            <p:ph type="body" sz="quarter" idx="14" hasCustomPrompt="1"/>
          </p:nvPr>
        </p:nvSpPr>
        <p:spPr>
          <a:xfrm>
            <a:off x="442719" y="1808931"/>
            <a:ext cx="5294630" cy="2833246"/>
          </a:xfrm>
          <a:prstGeom prst="rect">
            <a:avLst/>
          </a:prstGeom>
        </p:spPr>
        <p:txBody>
          <a:bodyPr/>
          <a:lstStyle>
            <a:lvl1pPr marL="171450" marR="0" indent="-171450" algn="l" defTabSz="914400" rtl="0" eaLnBrk="1" fontAlgn="auto" latinLnBrk="0" hangingPunct="1">
              <a:lnSpc>
                <a:spcPct val="150000"/>
              </a:lnSpc>
              <a:spcBef>
                <a:spcPts val="1000"/>
              </a:spcBef>
              <a:spcAft>
                <a:spcPts val="0"/>
              </a:spcAft>
              <a:buClrTx/>
              <a:buSzTx/>
              <a:buFont typeface="Arial" charset="0"/>
              <a:buChar char="•"/>
              <a:tabLst/>
              <a:defRPr sz="1400" baseline="0">
                <a:solidFill>
                  <a:schemeClr val="tx1">
                    <a:lumMod val="85000"/>
                    <a:lumOff val="15000"/>
                  </a:schemeClr>
                </a:solidFill>
                <a:latin typeface="Baskerville" charset="0"/>
                <a:ea typeface="Baskerville" charset="0"/>
                <a:cs typeface="Baskerville" charset="0"/>
              </a:defRPr>
            </a:lvl1pPr>
          </a:lstStyle>
          <a:p>
            <a:pPr lvl="0"/>
            <a:r>
              <a:rPr lang="en-US"/>
              <a:t>Lorem ipsum dolor sit amet, consectetur adipiscing elit, sed do eiusmod tempor incididunt ut labore et dolore magna aliqua. </a:t>
            </a:r>
          </a:p>
          <a:p>
            <a:pPr marL="171450" marR="0" lvl="0" indent="-171450" algn="l" defTabSz="914400" rtl="0" eaLnBrk="1" fontAlgn="auto" latinLnBrk="0" hangingPunct="1">
              <a:lnSpc>
                <a:spcPct val="150000"/>
              </a:lnSpc>
              <a:spcBef>
                <a:spcPts val="1000"/>
              </a:spcBef>
              <a:spcAft>
                <a:spcPts val="0"/>
              </a:spcAft>
              <a:buClrTx/>
              <a:buSzTx/>
              <a:buFont typeface="Arial" charset="0"/>
              <a:buChar char="•"/>
              <a:tabLst/>
              <a:defRPr/>
            </a:pPr>
            <a:r>
              <a:rPr lang="en-US"/>
              <a:t>Ut enim ad minim veniam, quis nostrud exercitation ullamco laboris nisi ut aliquip ex ea commodo consequat. </a:t>
            </a:r>
          </a:p>
          <a:p>
            <a:pPr marL="171450" marR="0" lvl="0" indent="-171450" algn="l" defTabSz="914400" rtl="0" eaLnBrk="1" fontAlgn="auto" latinLnBrk="0" hangingPunct="1">
              <a:lnSpc>
                <a:spcPct val="150000"/>
              </a:lnSpc>
              <a:spcBef>
                <a:spcPts val="1000"/>
              </a:spcBef>
              <a:spcAft>
                <a:spcPts val="0"/>
              </a:spcAft>
              <a:buClrTx/>
              <a:buSzTx/>
              <a:buFont typeface="Arial" charset="0"/>
              <a:buChar char="•"/>
              <a:tabLst/>
              <a:defRPr/>
            </a:pPr>
            <a:r>
              <a:rPr lang="en-US"/>
              <a:t>Duis aute irure dolor in reprehenderit in voluptate velit esse cillum dolore eu fugiat nulla pariatur. Excepteur sint occaecat cupidatat non proident, sunt in culpa qui officia deserunt mollit anim id est laborum.</a:t>
            </a:r>
          </a:p>
          <a:p>
            <a:pPr marL="171450" marR="0" lvl="0" indent="-171450" algn="l" defTabSz="914400" rtl="0" eaLnBrk="1" fontAlgn="auto" latinLnBrk="0" hangingPunct="1">
              <a:lnSpc>
                <a:spcPct val="150000"/>
              </a:lnSpc>
              <a:spcBef>
                <a:spcPts val="1000"/>
              </a:spcBef>
              <a:spcAft>
                <a:spcPts val="0"/>
              </a:spcAft>
              <a:buClrTx/>
              <a:buSzTx/>
              <a:buFont typeface="Arial" charset="0"/>
              <a:buChar char="•"/>
              <a:tabLst/>
              <a:defRPr/>
            </a:pPr>
            <a:endParaRPr lang="en-US"/>
          </a:p>
        </p:txBody>
      </p:sp>
      <p:sp>
        <p:nvSpPr>
          <p:cNvPr id="20" name="Text Placeholder 35"/>
          <p:cNvSpPr>
            <a:spLocks noGrp="1"/>
          </p:cNvSpPr>
          <p:nvPr>
            <p:ph type="body" sz="quarter" idx="20" hasCustomPrompt="1"/>
          </p:nvPr>
        </p:nvSpPr>
        <p:spPr>
          <a:xfrm>
            <a:off x="6437011" y="1808931"/>
            <a:ext cx="5294630" cy="2833246"/>
          </a:xfrm>
          <a:prstGeom prst="rect">
            <a:avLst/>
          </a:prstGeom>
        </p:spPr>
        <p:txBody>
          <a:bodyPr/>
          <a:lstStyle>
            <a:lvl1pPr marL="171450" marR="0" indent="-171450" algn="l" defTabSz="914400" rtl="0" eaLnBrk="1" fontAlgn="auto" latinLnBrk="0" hangingPunct="1">
              <a:lnSpc>
                <a:spcPct val="150000"/>
              </a:lnSpc>
              <a:spcBef>
                <a:spcPts val="1000"/>
              </a:spcBef>
              <a:spcAft>
                <a:spcPts val="0"/>
              </a:spcAft>
              <a:buClrTx/>
              <a:buSzTx/>
              <a:buFont typeface="Arial" charset="0"/>
              <a:buChar char="•"/>
              <a:tabLst/>
              <a:defRPr sz="1400" baseline="0">
                <a:solidFill>
                  <a:schemeClr val="tx1">
                    <a:lumMod val="85000"/>
                    <a:lumOff val="15000"/>
                  </a:schemeClr>
                </a:solidFill>
                <a:latin typeface="Baskerville" charset="0"/>
                <a:ea typeface="Baskerville" charset="0"/>
                <a:cs typeface="Baskerville" charset="0"/>
              </a:defRPr>
            </a:lvl1pPr>
          </a:lstStyle>
          <a:p>
            <a:pPr lvl="0"/>
            <a:r>
              <a:rPr lang="en-US"/>
              <a:t>Lorem ipsum dolor sit amet, consectetur adipiscing elit, sed do eiusmod tempor incididunt ut labore et dolore magna aliqua. </a:t>
            </a:r>
          </a:p>
          <a:p>
            <a:pPr marL="171450" marR="0" lvl="0" indent="-171450" algn="l" defTabSz="914400" rtl="0" eaLnBrk="1" fontAlgn="auto" latinLnBrk="0" hangingPunct="1">
              <a:lnSpc>
                <a:spcPct val="150000"/>
              </a:lnSpc>
              <a:spcBef>
                <a:spcPts val="1000"/>
              </a:spcBef>
              <a:spcAft>
                <a:spcPts val="0"/>
              </a:spcAft>
              <a:buClrTx/>
              <a:buSzTx/>
              <a:buFont typeface="Arial" charset="0"/>
              <a:buChar char="•"/>
              <a:tabLst/>
              <a:defRPr/>
            </a:pPr>
            <a:r>
              <a:rPr lang="en-US"/>
              <a:t>Ut enim ad minim veniam, quis nostrud exercitation ullamco laboris nisi ut aliquip ex ea commodo consequat. </a:t>
            </a:r>
          </a:p>
          <a:p>
            <a:pPr marL="171450" marR="0" lvl="0" indent="-171450" algn="l" defTabSz="914400" rtl="0" eaLnBrk="1" fontAlgn="auto" latinLnBrk="0" hangingPunct="1">
              <a:lnSpc>
                <a:spcPct val="150000"/>
              </a:lnSpc>
              <a:spcBef>
                <a:spcPts val="1000"/>
              </a:spcBef>
              <a:spcAft>
                <a:spcPts val="0"/>
              </a:spcAft>
              <a:buClrTx/>
              <a:buSzTx/>
              <a:buFont typeface="Arial" charset="0"/>
              <a:buChar char="•"/>
              <a:tabLst/>
              <a:defRPr/>
            </a:pPr>
            <a:r>
              <a:rPr lang="en-US"/>
              <a:t>Duis aute irure dolor in reprehenderit in voluptate velit esse cillum dolore eu fugiat nulla pariatur. Excepteur sint occaecat cupidatat non proident, sunt in culpa qui officia deserunt mollit anim id est laborum.</a:t>
            </a:r>
          </a:p>
        </p:txBody>
      </p:sp>
      <p:sp>
        <p:nvSpPr>
          <p:cNvPr id="5" name="Footer Placeholder 4"/>
          <p:cNvSpPr>
            <a:spLocks noGrp="1"/>
          </p:cNvSpPr>
          <p:nvPr>
            <p:ph type="ftr" sz="quarter" idx="21"/>
          </p:nvPr>
        </p:nvSpPr>
        <p:spPr/>
        <p:txBody>
          <a:bodyPr/>
          <a:lstStyle/>
          <a:p>
            <a:r>
              <a:rPr lang="en-US" cap="all" spc="300">
                <a:ea typeface="Arial" charset="0"/>
                <a:cs typeface="Arial" charset="0"/>
              </a:rPr>
              <a:t>Changes in Acoustic &amp; Research, January 17</a:t>
            </a:r>
            <a:endParaRPr lang="en-US" spc="300"/>
          </a:p>
        </p:txBody>
      </p:sp>
      <p:sp>
        <p:nvSpPr>
          <p:cNvPr id="22"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a:p>
        </p:txBody>
      </p:sp>
      <p:sp>
        <p:nvSpPr>
          <p:cNvPr id="10" name="Text Placeholder 8"/>
          <p:cNvSpPr>
            <a:spLocks noGrp="1"/>
          </p:cNvSpPr>
          <p:nvPr>
            <p:ph type="body" sz="quarter" idx="22" hasCustomPrompt="1"/>
          </p:nvPr>
        </p:nvSpPr>
        <p:spPr>
          <a:xfrm>
            <a:off x="406400" y="649799"/>
            <a:ext cx="8313530" cy="932168"/>
          </a:xfrm>
          <a:prstGeom prst="rect">
            <a:avLst/>
          </a:prstGeom>
        </p:spPr>
        <p:txBody>
          <a:bodyPr/>
          <a:lstStyle>
            <a:lvl1pPr marL="0" indent="0">
              <a:buNone/>
              <a:defRPr sz="2600" b="1" cap="all" spc="300" baseline="0">
                <a:solidFill>
                  <a:schemeClr val="tx1">
                    <a:lumMod val="85000"/>
                    <a:lumOff val="15000"/>
                  </a:schemeClr>
                </a:solidFill>
                <a:latin typeface="Arial" charset="0"/>
                <a:ea typeface="Arial" charset="0"/>
                <a:cs typeface="Arial" charset="0"/>
              </a:defRPr>
            </a:lvl1pPr>
          </a:lstStyle>
          <a:p>
            <a:pPr lvl="0"/>
            <a:r>
              <a:rPr lang="en-US"/>
              <a:t>Executive summary example</a:t>
            </a:r>
          </a:p>
        </p:txBody>
      </p:sp>
    </p:spTree>
    <p:extLst>
      <p:ext uri="{BB962C8B-B14F-4D97-AF65-F5344CB8AC3E}">
        <p14:creationId xmlns:p14="http://schemas.microsoft.com/office/powerpoint/2010/main" val="896409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mpty Slide">
    <p:bg>
      <p:bgPr>
        <a:solidFill>
          <a:schemeClr val="bg1"/>
        </a:soli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6572" y="6522778"/>
            <a:ext cx="1369619" cy="120142"/>
          </a:xfrm>
          <a:prstGeom prst="rect">
            <a:avLst/>
          </a:prstGeom>
        </p:spPr>
      </p:pic>
      <p:cxnSp>
        <p:nvCxnSpPr>
          <p:cNvPr id="19" name="Straight Connector 18"/>
          <p:cNvCxnSpPr/>
          <p:nvPr/>
        </p:nvCxnSpPr>
        <p:spPr>
          <a:xfrm>
            <a:off x="406572" y="6295813"/>
            <a:ext cx="1137885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406400" y="399501"/>
            <a:ext cx="220234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8"/>
          <p:cNvSpPr>
            <a:spLocks noGrp="1"/>
          </p:cNvSpPr>
          <p:nvPr>
            <p:ph type="body" sz="quarter" idx="19" hasCustomPrompt="1"/>
          </p:nvPr>
        </p:nvSpPr>
        <p:spPr>
          <a:xfrm>
            <a:off x="406400" y="649799"/>
            <a:ext cx="7140294" cy="932168"/>
          </a:xfrm>
          <a:prstGeom prst="rect">
            <a:avLst/>
          </a:prstGeom>
        </p:spPr>
        <p:txBody>
          <a:bodyPr/>
          <a:lstStyle>
            <a:lvl1pPr marL="0" indent="0">
              <a:buNone/>
              <a:defRPr sz="2600" b="1" cap="all" spc="300" baseline="0">
                <a:solidFill>
                  <a:schemeClr val="tx1">
                    <a:lumMod val="85000"/>
                    <a:lumOff val="15000"/>
                  </a:schemeClr>
                </a:solidFill>
                <a:latin typeface="Arial" charset="0"/>
                <a:ea typeface="Arial" charset="0"/>
                <a:cs typeface="Arial" charset="0"/>
              </a:defRPr>
            </a:lvl1pPr>
          </a:lstStyle>
          <a:p>
            <a:pPr lvl="0"/>
            <a:r>
              <a:rPr lang="da-DK" err="1"/>
              <a:t>Headline goes here</a:t>
            </a:r>
            <a:endParaRPr lang="en-US"/>
          </a:p>
        </p:txBody>
      </p:sp>
      <p:sp>
        <p:nvSpPr>
          <p:cNvPr id="16" name="Text Placeholder 35"/>
          <p:cNvSpPr>
            <a:spLocks noGrp="1"/>
          </p:cNvSpPr>
          <p:nvPr>
            <p:ph type="body" sz="quarter" idx="14" hasCustomPrompt="1"/>
          </p:nvPr>
        </p:nvSpPr>
        <p:spPr>
          <a:xfrm>
            <a:off x="406400" y="2284377"/>
            <a:ext cx="5098498" cy="3374576"/>
          </a:xfrm>
          <a:prstGeom prst="rect">
            <a:avLst/>
          </a:prstGeom>
        </p:spPr>
        <p:txBody>
          <a:bodyPr/>
          <a:lstStyle>
            <a:lvl1pPr marL="0" indent="0" algn="l">
              <a:lnSpc>
                <a:spcPct val="150000"/>
              </a:lnSpc>
              <a:buFont typeface="+mj-lt"/>
              <a:buNone/>
              <a:defRPr sz="1400" baseline="0">
                <a:solidFill>
                  <a:schemeClr val="tx1">
                    <a:lumMod val="85000"/>
                    <a:lumOff val="15000"/>
                  </a:schemeClr>
                </a:solidFill>
                <a:latin typeface="Baskerville" charset="0"/>
                <a:ea typeface="Baskerville" charset="0"/>
                <a:cs typeface="Baskerville" charset="0"/>
              </a:defRPr>
            </a:lvl1pPr>
          </a:lstStyle>
          <a:p>
            <a:pPr lvl="0"/>
            <a:r>
              <a:rPr lang="en-US"/>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10" name="Slide Number Placeholder 15"/>
          <p:cNvSpPr>
            <a:spLocks noGrp="1"/>
          </p:cNvSpPr>
          <p:nvPr>
            <p:ph type="sldNum" sz="quarter" idx="4"/>
          </p:nvPr>
        </p:nvSpPr>
        <p:spPr>
          <a:xfrm>
            <a:off x="9042228" y="6356350"/>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a:p>
        </p:txBody>
      </p:sp>
      <p:sp>
        <p:nvSpPr>
          <p:cNvPr id="12" name="Footer Placeholder 4"/>
          <p:cNvSpPr>
            <a:spLocks noGrp="1"/>
          </p:cNvSpPr>
          <p:nvPr>
            <p:ph type="ftr" sz="quarter" idx="21"/>
          </p:nvPr>
        </p:nvSpPr>
        <p:spPr>
          <a:xfrm>
            <a:off x="4038600" y="6368382"/>
            <a:ext cx="4114800" cy="365125"/>
          </a:xfrm>
        </p:spPr>
        <p:txBody>
          <a:bodyPr/>
          <a:lstStyle/>
          <a:p>
            <a:r>
              <a:rPr lang="en-US" cap="all" spc="300">
                <a:ea typeface="Arial" charset="0"/>
                <a:cs typeface="Arial" charset="0"/>
              </a:rPr>
              <a:t>Changes in Acoustic &amp; Research, January 17</a:t>
            </a:r>
            <a:endParaRPr lang="en-US" spc="300"/>
          </a:p>
        </p:txBody>
      </p:sp>
    </p:spTree>
    <p:extLst>
      <p:ext uri="{BB962C8B-B14F-4D97-AF65-F5344CB8AC3E}">
        <p14:creationId xmlns:p14="http://schemas.microsoft.com/office/powerpoint/2010/main" val="1583596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ooter Placeholder 11"/>
          <p:cNvSpPr>
            <a:spLocks noGrp="1"/>
          </p:cNvSpPr>
          <p:nvPr>
            <p:ph type="ftr" sz="quarter" idx="3"/>
          </p:nvPr>
        </p:nvSpPr>
        <p:spPr>
          <a:xfrm>
            <a:off x="4038600" y="6368382"/>
            <a:ext cx="4114800" cy="365125"/>
          </a:xfrm>
          <a:prstGeom prst="rect">
            <a:avLst/>
          </a:prstGeom>
        </p:spPr>
        <p:txBody>
          <a:bodyPr vert="horz" lIns="91440" tIns="45720" rIns="91440" bIns="45720" rtlCol="0" anchor="ctr"/>
          <a:lstStyle>
            <a:lvl1pPr algn="ctr">
              <a:defRPr sz="1000" baseline="0">
                <a:solidFill>
                  <a:schemeClr val="tx1">
                    <a:lumMod val="85000"/>
                    <a:lumOff val="15000"/>
                  </a:schemeClr>
                </a:solidFill>
                <a:latin typeface="Arial" charset="0"/>
              </a:defRPr>
            </a:lvl1pPr>
          </a:lstStyle>
          <a:p>
            <a:r>
              <a:rPr lang="en-US" cap="all" spc="300">
                <a:ea typeface="Arial" charset="0"/>
                <a:cs typeface="Arial" charset="0"/>
              </a:rPr>
              <a:t>Changes in Acoustic &amp; Research, January 17</a:t>
            </a:r>
            <a:endParaRPr lang="en-US" spc="300"/>
          </a:p>
        </p:txBody>
      </p:sp>
      <p:sp>
        <p:nvSpPr>
          <p:cNvPr id="16" name="Slide Number Placeholder 15"/>
          <p:cNvSpPr>
            <a:spLocks noGrp="1"/>
          </p:cNvSpPr>
          <p:nvPr>
            <p:ph type="sldNum" sz="quarter" idx="4"/>
          </p:nvPr>
        </p:nvSpPr>
        <p:spPr>
          <a:xfrm>
            <a:off x="9042228" y="6368382"/>
            <a:ext cx="2743200" cy="365125"/>
          </a:xfrm>
          <a:prstGeom prst="rect">
            <a:avLst/>
          </a:prstGeom>
        </p:spPr>
        <p:txBody>
          <a:bodyPr vert="horz" lIns="91440" tIns="45720" rIns="91440" bIns="45720" rtlCol="0" anchor="ctr"/>
          <a:lstStyle>
            <a:lvl1pPr algn="r">
              <a:defRPr sz="1000" baseline="0">
                <a:solidFill>
                  <a:schemeClr val="tx1">
                    <a:lumMod val="85000"/>
                    <a:lumOff val="15000"/>
                  </a:schemeClr>
                </a:solidFill>
                <a:latin typeface="Arial" charset="0"/>
              </a:defRPr>
            </a:lvl1pPr>
          </a:lstStyle>
          <a:p>
            <a:fld id="{E8D5159B-A2D9-7742-A8C4-03BD55D37928}" type="slidenum">
              <a:rPr lang="en-US"/>
              <a:pPr/>
              <a:t>‹#›</a:t>
            </a:fld>
            <a:endParaRPr lang="en-US"/>
          </a:p>
        </p:txBody>
      </p:sp>
    </p:spTree>
    <p:extLst>
      <p:ext uri="{BB962C8B-B14F-4D97-AF65-F5344CB8AC3E}">
        <p14:creationId xmlns:p14="http://schemas.microsoft.com/office/powerpoint/2010/main" val="111117206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711" r:id="rId4"/>
    <p:sldLayoutId id="2147483665" r:id="rId5"/>
    <p:sldLayoutId id="2147483696" r:id="rId6"/>
    <p:sldLayoutId id="2147483666" r:id="rId7"/>
    <p:sldLayoutId id="2147483709" r:id="rId8"/>
    <p:sldLayoutId id="2147483712" r:id="rId9"/>
    <p:sldLayoutId id="2147483714" r:id="rId10"/>
    <p:sldLayoutId id="2147483667" r:id="rId11"/>
    <p:sldLayoutId id="2147483668" r:id="rId12"/>
    <p:sldLayoutId id="2147483669" r:id="rId13"/>
    <p:sldLayoutId id="2147483687" r:id="rId14"/>
    <p:sldLayoutId id="2147483672" r:id="rId15"/>
    <p:sldLayoutId id="2147483688" r:id="rId16"/>
    <p:sldLayoutId id="2147483690" r:id="rId17"/>
    <p:sldLayoutId id="2147483670" r:id="rId18"/>
    <p:sldLayoutId id="2147483710" r:id="rId19"/>
    <p:sldLayoutId id="2147483671" r:id="rId20"/>
    <p:sldLayoutId id="2147483673" r:id="rId21"/>
    <p:sldLayoutId id="2147483679" r:id="rId22"/>
    <p:sldLayoutId id="2147483674" r:id="rId23"/>
    <p:sldLayoutId id="2147483675" r:id="rId24"/>
    <p:sldLayoutId id="2147483676" r:id="rId25"/>
    <p:sldLayoutId id="2147483693" r:id="rId26"/>
    <p:sldLayoutId id="2147483677" r:id="rId27"/>
    <p:sldLayoutId id="2147483694" r:id="rId28"/>
    <p:sldLayoutId id="2147483691" r:id="rId29"/>
    <p:sldLayoutId id="2147483692" r:id="rId30"/>
    <p:sldLayoutId id="2147483698" r:id="rId31"/>
    <p:sldLayoutId id="2147483699" r:id="rId32"/>
    <p:sldLayoutId id="2147483700" r:id="rId33"/>
    <p:sldLayoutId id="2147483701" r:id="rId34"/>
    <p:sldLayoutId id="2147483703" r:id="rId35"/>
    <p:sldLayoutId id="2147483704" r:id="rId36"/>
    <p:sldLayoutId id="2147483705" r:id="rId37"/>
    <p:sldLayoutId id="2147483706" r:id="rId3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jpeg"/><Relationship Id="rId3" Type="http://schemas.openxmlformats.org/officeDocument/2006/relationships/image" Target="../media/image9.png"/><Relationship Id="rId21" Type="http://schemas.openxmlformats.org/officeDocument/2006/relationships/image" Target="../media/image27.jpeg"/><Relationship Id="rId7" Type="http://schemas.openxmlformats.org/officeDocument/2006/relationships/image" Target="../media/image13.jpeg"/><Relationship Id="rId12" Type="http://schemas.openxmlformats.org/officeDocument/2006/relationships/image" Target="../media/image18.png"/><Relationship Id="rId17" Type="http://schemas.openxmlformats.org/officeDocument/2006/relationships/image" Target="../media/image23.jpeg"/><Relationship Id="rId2" Type="http://schemas.openxmlformats.org/officeDocument/2006/relationships/image" Target="../media/image8.jpeg"/><Relationship Id="rId16" Type="http://schemas.openxmlformats.org/officeDocument/2006/relationships/image" Target="../media/image22.jpeg"/><Relationship Id="rId20" Type="http://schemas.openxmlformats.org/officeDocument/2006/relationships/image" Target="../media/image26.png"/><Relationship Id="rId1" Type="http://schemas.openxmlformats.org/officeDocument/2006/relationships/slideLayout" Target="../slideLayouts/slideLayout10.xml"/><Relationship Id="rId6" Type="http://schemas.openxmlformats.org/officeDocument/2006/relationships/image" Target="../media/image12.jpeg"/><Relationship Id="rId11" Type="http://schemas.openxmlformats.org/officeDocument/2006/relationships/image" Target="../media/image17.png"/><Relationship Id="rId24" Type="http://schemas.openxmlformats.org/officeDocument/2006/relationships/image" Target="../media/image30.jpg"/><Relationship Id="rId5" Type="http://schemas.openxmlformats.org/officeDocument/2006/relationships/image" Target="../media/image11.jpeg"/><Relationship Id="rId15" Type="http://schemas.openxmlformats.org/officeDocument/2006/relationships/image" Target="../media/image21.jpeg"/><Relationship Id="rId23" Type="http://schemas.openxmlformats.org/officeDocument/2006/relationships/image" Target="../media/image29.jpg"/><Relationship Id="rId10" Type="http://schemas.openxmlformats.org/officeDocument/2006/relationships/image" Target="../media/image16.png"/><Relationship Id="rId19" Type="http://schemas.openxmlformats.org/officeDocument/2006/relationships/image" Target="../media/image25.jpeg"/><Relationship Id="rId4" Type="http://schemas.openxmlformats.org/officeDocument/2006/relationships/image" Target="../media/image10.png"/><Relationship Id="rId9" Type="http://schemas.openxmlformats.org/officeDocument/2006/relationships/image" Target="../media/image15.jpeg"/><Relationship Id="rId14" Type="http://schemas.openxmlformats.org/officeDocument/2006/relationships/image" Target="../media/image20.jpeg"/><Relationship Id="rId22"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F77A1C-D5EC-45E2-BB51-638796244D4B}"/>
              </a:ext>
            </a:extLst>
          </p:cNvPr>
          <p:cNvSpPr>
            <a:spLocks noGrp="1"/>
          </p:cNvSpPr>
          <p:nvPr>
            <p:ph type="sldNum" sz="quarter" idx="4"/>
          </p:nvPr>
        </p:nvSpPr>
        <p:spPr/>
        <p:txBody>
          <a:bodyPr/>
          <a:lstStyle/>
          <a:p>
            <a:fld id="{E8D5159B-A2D9-7742-A8C4-03BD55D37928}" type="slidenum">
              <a:rPr lang="en-US" smtClean="0"/>
              <a:pPr/>
              <a:t>1</a:t>
            </a:fld>
            <a:endParaRPr lang="en-US"/>
          </a:p>
        </p:txBody>
      </p:sp>
      <p:pic>
        <p:nvPicPr>
          <p:cNvPr id="6" name="Picture 5">
            <a:extLst>
              <a:ext uri="{FF2B5EF4-FFF2-40B4-BE49-F238E27FC236}">
                <a16:creationId xmlns:a16="http://schemas.microsoft.com/office/drawing/2014/main" id="{799A066D-02EF-4D8C-B618-62C09FA82259}"/>
              </a:ext>
            </a:extLst>
          </p:cNvPr>
          <p:cNvPicPr>
            <a:picLocks noChangeAspect="1"/>
          </p:cNvPicPr>
          <p:nvPr/>
        </p:nvPicPr>
        <p:blipFill>
          <a:blip r:embed="rId2"/>
          <a:stretch>
            <a:fillRect/>
          </a:stretch>
        </p:blipFill>
        <p:spPr>
          <a:xfrm>
            <a:off x="22965" y="2052445"/>
            <a:ext cx="12146070" cy="2753109"/>
          </a:xfrm>
          <a:prstGeom prst="rect">
            <a:avLst/>
          </a:prstGeom>
        </p:spPr>
      </p:pic>
    </p:spTree>
    <p:extLst>
      <p:ext uri="{BB962C8B-B14F-4D97-AF65-F5344CB8AC3E}">
        <p14:creationId xmlns:p14="http://schemas.microsoft.com/office/powerpoint/2010/main" val="146631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F62627-CCDD-4A28-BF8E-03C1C944497C}"/>
              </a:ext>
            </a:extLst>
          </p:cNvPr>
          <p:cNvSpPr>
            <a:spLocks noGrp="1"/>
          </p:cNvSpPr>
          <p:nvPr>
            <p:ph type="sldNum" sz="quarter" idx="4"/>
          </p:nvPr>
        </p:nvSpPr>
        <p:spPr/>
        <p:txBody>
          <a:bodyPr/>
          <a:lstStyle/>
          <a:p>
            <a:fld id="{E8D5159B-A2D9-7742-A8C4-03BD55D37928}" type="slidenum">
              <a:rPr lang="en-US" smtClean="0"/>
              <a:pPr/>
              <a:t>2</a:t>
            </a:fld>
            <a:endParaRPr lang="en-US"/>
          </a:p>
        </p:txBody>
      </p:sp>
      <p:pic>
        <p:nvPicPr>
          <p:cNvPr id="6" name="Picture 5">
            <a:extLst>
              <a:ext uri="{FF2B5EF4-FFF2-40B4-BE49-F238E27FC236}">
                <a16:creationId xmlns:a16="http://schemas.microsoft.com/office/drawing/2014/main" id="{167D54D1-6975-4A96-9CD7-C2CE61B640BF}"/>
              </a:ext>
            </a:extLst>
          </p:cNvPr>
          <p:cNvPicPr>
            <a:picLocks noChangeAspect="1"/>
          </p:cNvPicPr>
          <p:nvPr/>
        </p:nvPicPr>
        <p:blipFill>
          <a:blip r:embed="rId2"/>
          <a:stretch>
            <a:fillRect/>
          </a:stretch>
        </p:blipFill>
        <p:spPr>
          <a:xfrm>
            <a:off x="0" y="2212194"/>
            <a:ext cx="12192000" cy="2433612"/>
          </a:xfrm>
          <a:prstGeom prst="rect">
            <a:avLst/>
          </a:prstGeom>
        </p:spPr>
      </p:pic>
    </p:spTree>
    <p:extLst>
      <p:ext uri="{BB962C8B-B14F-4D97-AF65-F5344CB8AC3E}">
        <p14:creationId xmlns:p14="http://schemas.microsoft.com/office/powerpoint/2010/main" val="345113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E8D5159B-A2D9-7742-A8C4-03BD55D37928}" type="slidenum">
              <a:rPr lang="en-US" smtClean="0"/>
              <a:pPr/>
              <a:t>3</a:t>
            </a:fld>
            <a:endParaRPr lang="en-US" dirty="0"/>
          </a:p>
        </p:txBody>
      </p:sp>
      <p:grpSp>
        <p:nvGrpSpPr>
          <p:cNvPr id="137" name="Group 136"/>
          <p:cNvGrpSpPr/>
          <p:nvPr/>
        </p:nvGrpSpPr>
        <p:grpSpPr>
          <a:xfrm>
            <a:off x="487912" y="294609"/>
            <a:ext cx="10961648" cy="6056794"/>
            <a:chOff x="1434580" y="742289"/>
            <a:chExt cx="9185405" cy="5094130"/>
          </a:xfrm>
        </p:grpSpPr>
        <p:sp>
          <p:nvSpPr>
            <p:cNvPr id="5" name="Rectangle 4"/>
            <p:cNvSpPr/>
            <p:nvPr/>
          </p:nvSpPr>
          <p:spPr>
            <a:xfrm>
              <a:off x="3817701" y="2127608"/>
              <a:ext cx="3321998" cy="2211711"/>
            </a:xfrm>
            <a:prstGeom prst="rect">
              <a:avLst/>
            </a:prstGeom>
            <a:noFill/>
            <a:ln>
              <a:solidFill>
                <a:srgbClr val="FF00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da-DK" sz="1600" noProof="1">
                <a:solidFill>
                  <a:schemeClr val="tx1"/>
                </a:solidFill>
              </a:endParaRPr>
            </a:p>
          </p:txBody>
        </p:sp>
        <p:sp>
          <p:nvSpPr>
            <p:cNvPr id="6" name="Rectangle 5"/>
            <p:cNvSpPr/>
            <p:nvPr/>
          </p:nvSpPr>
          <p:spPr>
            <a:xfrm>
              <a:off x="5021115" y="742289"/>
              <a:ext cx="2034248" cy="91019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200" noProof="1">
                <a:latin typeface="Arial Narrow" panose="020B0606020202030204" pitchFamily="34" charset="0"/>
              </a:endParaRPr>
            </a:p>
          </p:txBody>
        </p:sp>
        <p:sp>
          <p:nvSpPr>
            <p:cNvPr id="7" name="TextBox 6"/>
            <p:cNvSpPr txBox="1"/>
            <p:nvPr/>
          </p:nvSpPr>
          <p:spPr>
            <a:xfrm>
              <a:off x="5021114" y="750915"/>
              <a:ext cx="2036135" cy="284744"/>
            </a:xfrm>
            <a:prstGeom prst="rect">
              <a:avLst/>
            </a:prstGeom>
            <a:noFill/>
          </p:spPr>
          <p:txBody>
            <a:bodyPr wrap="square" rtlCol="0">
              <a:spAutoFit/>
            </a:bodyPr>
            <a:lstStyle/>
            <a:p>
              <a:r>
                <a:rPr lang="da-DK" sz="1600" noProof="1">
                  <a:latin typeface="Arial Narrow" panose="020B0606020202030204" pitchFamily="34" charset="0"/>
                </a:rPr>
                <a:t>ACOUSTICS &amp; RESEARCH</a:t>
              </a:r>
            </a:p>
          </p:txBody>
        </p:sp>
        <p:sp>
          <p:nvSpPr>
            <p:cNvPr id="8" name="TextBox 7"/>
            <p:cNvSpPr txBox="1"/>
            <p:nvPr/>
          </p:nvSpPr>
          <p:spPr>
            <a:xfrm>
              <a:off x="7060738" y="1954490"/>
              <a:ext cx="1220206" cy="207087"/>
            </a:xfrm>
            <a:prstGeom prst="rect">
              <a:avLst/>
            </a:prstGeom>
            <a:noFill/>
          </p:spPr>
          <p:txBody>
            <a:bodyPr wrap="square" rtlCol="0">
              <a:spAutoFit/>
            </a:bodyPr>
            <a:lstStyle/>
            <a:p>
              <a:r>
                <a:rPr lang="da-DK" sz="1000" b="1" noProof="1">
                  <a:solidFill>
                    <a:srgbClr val="0070C0"/>
                  </a:solidFill>
                  <a:latin typeface="Arial Narrow" panose="020B0606020202030204" pitchFamily="34" charset="0"/>
                </a:rPr>
                <a:t>ELECTRO ACOUSTICS</a:t>
              </a:r>
            </a:p>
          </p:txBody>
        </p:sp>
        <p:grpSp>
          <p:nvGrpSpPr>
            <p:cNvPr id="9" name="Group 8"/>
            <p:cNvGrpSpPr/>
            <p:nvPr/>
          </p:nvGrpSpPr>
          <p:grpSpPr>
            <a:xfrm>
              <a:off x="5491370" y="1044293"/>
              <a:ext cx="1072897" cy="575028"/>
              <a:chOff x="4004833" y="350236"/>
              <a:chExt cx="1072897" cy="575028"/>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04833" y="350236"/>
                <a:ext cx="436852" cy="575028"/>
              </a:xfrm>
              <a:prstGeom prst="rect">
                <a:avLst/>
              </a:prstGeom>
              <a:ln>
                <a:solidFill>
                  <a:schemeClr val="tx1"/>
                </a:solidFill>
              </a:ln>
            </p:spPr>
          </p:pic>
          <p:sp>
            <p:nvSpPr>
              <p:cNvPr id="11" name="TextBox 10"/>
              <p:cNvSpPr txBox="1"/>
              <p:nvPr/>
            </p:nvSpPr>
            <p:spPr>
              <a:xfrm>
                <a:off x="4416972" y="417644"/>
                <a:ext cx="660758" cy="292388"/>
              </a:xfrm>
              <a:prstGeom prst="rect">
                <a:avLst/>
              </a:prstGeom>
              <a:noFill/>
            </p:spPr>
            <p:txBody>
              <a:bodyPr wrap="none" rtlCol="0">
                <a:spAutoFit/>
              </a:bodyPr>
              <a:lstStyle/>
              <a:p>
                <a:r>
                  <a:rPr lang="da-DK" sz="800" noProof="1">
                    <a:latin typeface="Arial Narrow" panose="020B0606020202030204" pitchFamily="34" charset="0"/>
                  </a:rPr>
                  <a:t>Lars Jørgensen</a:t>
                </a:r>
              </a:p>
              <a:p>
                <a:r>
                  <a:rPr lang="da-DK" sz="800" noProof="1">
                    <a:latin typeface="Arial Narrow" panose="020B0606020202030204" pitchFamily="34" charset="0"/>
                  </a:rPr>
                  <a:t>LSJ</a:t>
                </a:r>
              </a:p>
            </p:txBody>
          </p:sp>
        </p:grpSp>
        <p:grpSp>
          <p:nvGrpSpPr>
            <p:cNvPr id="13" name="Group 12"/>
            <p:cNvGrpSpPr/>
            <p:nvPr/>
          </p:nvGrpSpPr>
          <p:grpSpPr>
            <a:xfrm>
              <a:off x="9332993" y="1196150"/>
              <a:ext cx="1185548" cy="819663"/>
              <a:chOff x="6646970" y="215766"/>
              <a:chExt cx="1185548" cy="819663"/>
            </a:xfrm>
            <a:noFill/>
          </p:grpSpPr>
          <p:sp>
            <p:nvSpPr>
              <p:cNvPr id="14" name="Rectangle 13"/>
              <p:cNvSpPr/>
              <p:nvPr/>
            </p:nvSpPr>
            <p:spPr>
              <a:xfrm>
                <a:off x="6675230" y="234180"/>
                <a:ext cx="1157288" cy="801249"/>
              </a:xfrm>
              <a:prstGeom prst="rect">
                <a:avLst/>
              </a:prstGeom>
              <a:grp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200" noProof="1">
                  <a:latin typeface="Arial Narrow" panose="020B0606020202030204" pitchFamily="34" charset="0"/>
                </a:endParaRPr>
              </a:p>
            </p:txBody>
          </p:sp>
          <p:sp>
            <p:nvSpPr>
              <p:cNvPr id="15" name="TextBox 14"/>
              <p:cNvSpPr txBox="1"/>
              <p:nvPr/>
            </p:nvSpPr>
            <p:spPr>
              <a:xfrm>
                <a:off x="6646970" y="215766"/>
                <a:ext cx="1140687" cy="194144"/>
              </a:xfrm>
              <a:prstGeom prst="rect">
                <a:avLst/>
              </a:prstGeom>
              <a:grpFill/>
            </p:spPr>
            <p:txBody>
              <a:bodyPr wrap="none" rtlCol="0">
                <a:spAutoFit/>
              </a:bodyPr>
              <a:lstStyle/>
              <a:p>
                <a:r>
                  <a:rPr lang="da-DK" sz="900" noProof="1">
                    <a:latin typeface="Arial Narrow" panose="020B0606020202030204" pitchFamily="34" charset="0"/>
                  </a:rPr>
                  <a:t>NPI: Acoustic Portfolio Lead</a:t>
                </a:r>
              </a:p>
            </p:txBody>
          </p:sp>
          <p:grpSp>
            <p:nvGrpSpPr>
              <p:cNvPr id="16" name="Group 15"/>
              <p:cNvGrpSpPr/>
              <p:nvPr/>
            </p:nvGrpSpPr>
            <p:grpSpPr>
              <a:xfrm>
                <a:off x="6795696" y="435057"/>
                <a:ext cx="1019637" cy="536564"/>
                <a:chOff x="2475838" y="1040488"/>
                <a:chExt cx="1019637" cy="536564"/>
              </a:xfrm>
              <a:grpFill/>
            </p:grpSpPr>
            <p:sp>
              <p:nvSpPr>
                <p:cNvPr id="17" name="TextBox 16"/>
                <p:cNvSpPr txBox="1"/>
                <p:nvPr/>
              </p:nvSpPr>
              <p:spPr>
                <a:xfrm>
                  <a:off x="2897234" y="1083445"/>
                  <a:ext cx="598241" cy="392415"/>
                </a:xfrm>
                <a:prstGeom prst="rect">
                  <a:avLst/>
                </a:prstGeom>
                <a:grpFill/>
              </p:spPr>
              <p:txBody>
                <a:bodyPr wrap="none" rtlCol="0">
                  <a:spAutoFit/>
                </a:bodyPr>
                <a:lstStyle/>
                <a:p>
                  <a:r>
                    <a:rPr lang="da-DK" sz="800" noProof="1">
                      <a:latin typeface="Arial Narrow" panose="020B0606020202030204" pitchFamily="34" charset="0"/>
                    </a:rPr>
                    <a:t>Esbjørn Held </a:t>
                  </a:r>
                </a:p>
                <a:p>
                  <a:r>
                    <a:rPr lang="da-DK" sz="800" noProof="1">
                      <a:latin typeface="Arial Narrow" panose="020B0606020202030204" pitchFamily="34" charset="0"/>
                    </a:rPr>
                    <a:t>Nørgaard</a:t>
                  </a:r>
                </a:p>
                <a:p>
                  <a:r>
                    <a:rPr lang="da-DK" sz="800" noProof="1">
                      <a:latin typeface="Arial Narrow" panose="020B0606020202030204" pitchFamily="34" charset="0"/>
                    </a:rPr>
                    <a:t>EHN</a:t>
                  </a:r>
                </a:p>
              </p:txBody>
            </p:sp>
            <p:pic>
              <p:nvPicPr>
                <p:cNvPr id="18" name="Picture 1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475838" y="1040488"/>
                  <a:ext cx="445827" cy="536564"/>
                </a:xfrm>
                <a:prstGeom prst="rect">
                  <a:avLst/>
                </a:prstGeom>
                <a:grpFill/>
                <a:ln>
                  <a:solidFill>
                    <a:schemeClr val="tx1"/>
                  </a:solidFill>
                </a:ln>
              </p:spPr>
            </p:pic>
          </p:grpSp>
        </p:grpSp>
        <p:grpSp>
          <p:nvGrpSpPr>
            <p:cNvPr id="19" name="Group 18"/>
            <p:cNvGrpSpPr/>
            <p:nvPr/>
          </p:nvGrpSpPr>
          <p:grpSpPr>
            <a:xfrm>
              <a:off x="3894374" y="2393370"/>
              <a:ext cx="975517" cy="589069"/>
              <a:chOff x="3797918" y="2443635"/>
              <a:chExt cx="975517" cy="589069"/>
            </a:xfrm>
          </p:grpSpPr>
          <p:sp>
            <p:nvSpPr>
              <p:cNvPr id="20" name="TextBox 19"/>
              <p:cNvSpPr txBox="1"/>
              <p:nvPr/>
            </p:nvSpPr>
            <p:spPr>
              <a:xfrm>
                <a:off x="4210460" y="2471233"/>
                <a:ext cx="562975" cy="292388"/>
              </a:xfrm>
              <a:prstGeom prst="rect">
                <a:avLst/>
              </a:prstGeom>
              <a:noFill/>
            </p:spPr>
            <p:txBody>
              <a:bodyPr wrap="none" rtlCol="0">
                <a:spAutoFit/>
              </a:bodyPr>
              <a:lstStyle/>
              <a:p>
                <a:r>
                  <a:rPr lang="da-DK" sz="800" noProof="1">
                    <a:latin typeface="Arial Narrow" panose="020B0606020202030204" pitchFamily="34" charset="0"/>
                  </a:rPr>
                  <a:t>Geoff Martin</a:t>
                </a:r>
              </a:p>
              <a:p>
                <a:r>
                  <a:rPr lang="da-DK" sz="800" noProof="1">
                    <a:latin typeface="Arial Narrow" panose="020B0606020202030204" pitchFamily="34" charset="0"/>
                  </a:rPr>
                  <a:t>GGM</a:t>
                </a:r>
              </a:p>
            </p:txBody>
          </p:sp>
          <p:pic>
            <p:nvPicPr>
              <p:cNvPr id="21" name="Picture 20"/>
              <p:cNvPicPr>
                <a:picLocks noChangeAspect="1"/>
              </p:cNvPicPr>
              <p:nvPr/>
            </p:nvPicPr>
            <p:blipFill rotWithShape="1">
              <a:blip r:embed="rId4" cstate="screen">
                <a:extLst>
                  <a:ext uri="{28A0092B-C50C-407E-A947-70E740481C1C}">
                    <a14:useLocalDpi xmlns:a14="http://schemas.microsoft.com/office/drawing/2010/main"/>
                  </a:ext>
                </a:extLst>
              </a:blip>
              <a:srcRect r="-1"/>
              <a:stretch/>
            </p:blipFill>
            <p:spPr>
              <a:xfrm>
                <a:off x="3797918" y="2443635"/>
                <a:ext cx="462749" cy="589069"/>
              </a:xfrm>
              <a:prstGeom prst="rect">
                <a:avLst/>
              </a:prstGeom>
              <a:ln>
                <a:solidFill>
                  <a:schemeClr val="tx1"/>
                </a:solidFill>
              </a:ln>
            </p:spPr>
          </p:pic>
        </p:grpSp>
        <p:sp>
          <p:nvSpPr>
            <p:cNvPr id="22" name="TextBox 21"/>
            <p:cNvSpPr txBox="1"/>
            <p:nvPr/>
          </p:nvSpPr>
          <p:spPr>
            <a:xfrm>
              <a:off x="1542860" y="2207117"/>
              <a:ext cx="716863" cy="207087"/>
            </a:xfrm>
            <a:prstGeom prst="rect">
              <a:avLst/>
            </a:prstGeom>
            <a:noFill/>
          </p:spPr>
          <p:txBody>
            <a:bodyPr wrap="square" rtlCol="0">
              <a:spAutoFit/>
            </a:bodyPr>
            <a:lstStyle/>
            <a:p>
              <a:r>
                <a:rPr lang="da-DK" sz="1000" b="1" noProof="1">
                  <a:solidFill>
                    <a:srgbClr val="866600"/>
                  </a:solidFill>
                  <a:latin typeface="Arial Narrow" panose="020B0606020202030204" pitchFamily="34" charset="0"/>
                </a:rPr>
                <a:t>RESEARCH</a:t>
              </a:r>
            </a:p>
          </p:txBody>
        </p:sp>
        <p:grpSp>
          <p:nvGrpSpPr>
            <p:cNvPr id="23" name="Group 22"/>
            <p:cNvGrpSpPr/>
            <p:nvPr/>
          </p:nvGrpSpPr>
          <p:grpSpPr>
            <a:xfrm>
              <a:off x="7297363" y="2464862"/>
              <a:ext cx="1009167" cy="575833"/>
              <a:chOff x="483050" y="2371881"/>
              <a:chExt cx="1009167" cy="575833"/>
            </a:xfrm>
          </p:grpSpPr>
          <p:sp>
            <p:nvSpPr>
              <p:cNvPr id="24" name="TextBox 23"/>
              <p:cNvSpPr txBox="1"/>
              <p:nvPr/>
            </p:nvSpPr>
            <p:spPr>
              <a:xfrm>
                <a:off x="889167" y="2379596"/>
                <a:ext cx="603050" cy="292388"/>
              </a:xfrm>
              <a:prstGeom prst="rect">
                <a:avLst/>
              </a:prstGeom>
              <a:noFill/>
            </p:spPr>
            <p:txBody>
              <a:bodyPr wrap="none" rtlCol="0">
                <a:spAutoFit/>
              </a:bodyPr>
              <a:lstStyle/>
              <a:p>
                <a:r>
                  <a:rPr lang="da-DK" sz="800" noProof="1">
                    <a:latin typeface="Arial Narrow" panose="020B0606020202030204" pitchFamily="34" charset="0"/>
                  </a:rPr>
                  <a:t>Jakob Dyreby</a:t>
                </a:r>
              </a:p>
              <a:p>
                <a:r>
                  <a:rPr lang="da-DK" sz="800" noProof="1">
                    <a:latin typeface="Arial Narrow" panose="020B0606020202030204" pitchFamily="34" charset="0"/>
                  </a:rPr>
                  <a:t>JDY</a:t>
                </a:r>
              </a:p>
            </p:txBody>
          </p:sp>
          <p:pic>
            <p:nvPicPr>
              <p:cNvPr id="25" name="Picture 2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83050" y="2371881"/>
                <a:ext cx="448701" cy="575833"/>
              </a:xfrm>
              <a:prstGeom prst="rect">
                <a:avLst/>
              </a:prstGeom>
              <a:ln>
                <a:solidFill>
                  <a:schemeClr val="tx1"/>
                </a:solidFill>
              </a:ln>
            </p:spPr>
          </p:pic>
        </p:grpSp>
        <p:grpSp>
          <p:nvGrpSpPr>
            <p:cNvPr id="26" name="Group 25"/>
            <p:cNvGrpSpPr/>
            <p:nvPr/>
          </p:nvGrpSpPr>
          <p:grpSpPr>
            <a:xfrm>
              <a:off x="5033894" y="2382150"/>
              <a:ext cx="909937" cy="581561"/>
              <a:chOff x="476729" y="3009523"/>
              <a:chExt cx="909937" cy="581561"/>
            </a:xfrm>
          </p:grpSpPr>
          <p:sp>
            <p:nvSpPr>
              <p:cNvPr id="27" name="TextBox 26"/>
              <p:cNvSpPr txBox="1"/>
              <p:nvPr/>
            </p:nvSpPr>
            <p:spPr>
              <a:xfrm>
                <a:off x="904170" y="3018486"/>
                <a:ext cx="482496" cy="388289"/>
              </a:xfrm>
              <a:prstGeom prst="rect">
                <a:avLst/>
              </a:prstGeom>
              <a:noFill/>
            </p:spPr>
            <p:txBody>
              <a:bodyPr wrap="none" rtlCol="0">
                <a:spAutoFit/>
              </a:bodyPr>
              <a:lstStyle/>
              <a:p>
                <a:r>
                  <a:rPr lang="da-DK" sz="800" noProof="1">
                    <a:latin typeface="Arial Narrow" panose="020B0606020202030204" pitchFamily="34" charset="0"/>
                  </a:rPr>
                  <a:t>Knud-Erik </a:t>
                </a:r>
                <a:br>
                  <a:rPr lang="da-DK" sz="800" noProof="1">
                    <a:latin typeface="Arial Narrow" panose="020B0606020202030204" pitchFamily="34" charset="0"/>
                  </a:rPr>
                </a:br>
                <a:r>
                  <a:rPr lang="da-DK" sz="800" noProof="1">
                    <a:latin typeface="Arial Narrow" panose="020B0606020202030204" pitchFamily="34" charset="0"/>
                  </a:rPr>
                  <a:t>Lauridsen</a:t>
                </a:r>
              </a:p>
              <a:p>
                <a:r>
                  <a:rPr lang="da-DK" sz="800" noProof="1">
                    <a:latin typeface="Arial Narrow" panose="020B0606020202030204" pitchFamily="34" charset="0"/>
                  </a:rPr>
                  <a:t>KL</a:t>
                </a:r>
              </a:p>
            </p:txBody>
          </p:sp>
          <p:pic>
            <p:nvPicPr>
              <p:cNvPr id="28" name="Picture 10"/>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76729" y="3009523"/>
                <a:ext cx="452261" cy="5815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9" name="Group 28"/>
            <p:cNvGrpSpPr/>
            <p:nvPr/>
          </p:nvGrpSpPr>
          <p:grpSpPr>
            <a:xfrm>
              <a:off x="5033895" y="3025946"/>
              <a:ext cx="1052357" cy="598261"/>
              <a:chOff x="476729" y="3650977"/>
              <a:chExt cx="1052357" cy="598261"/>
            </a:xfrm>
          </p:grpSpPr>
          <p:sp>
            <p:nvSpPr>
              <p:cNvPr id="30" name="TextBox 29"/>
              <p:cNvSpPr txBox="1"/>
              <p:nvPr/>
            </p:nvSpPr>
            <p:spPr>
              <a:xfrm>
                <a:off x="889167" y="3668340"/>
                <a:ext cx="639919" cy="292388"/>
              </a:xfrm>
              <a:prstGeom prst="rect">
                <a:avLst/>
              </a:prstGeom>
              <a:noFill/>
            </p:spPr>
            <p:txBody>
              <a:bodyPr wrap="none" rtlCol="0">
                <a:spAutoFit/>
              </a:bodyPr>
              <a:lstStyle/>
              <a:p>
                <a:r>
                  <a:rPr lang="da-DK" sz="800" noProof="1">
                    <a:latin typeface="Arial Narrow" panose="020B0606020202030204" pitchFamily="34" charset="0"/>
                  </a:rPr>
                  <a:t>Daniel Dalskov</a:t>
                </a:r>
              </a:p>
              <a:p>
                <a:r>
                  <a:rPr lang="da-DK" sz="800" noProof="1">
                    <a:latin typeface="Arial Narrow" panose="020B0606020202030204" pitchFamily="34" charset="0"/>
                  </a:rPr>
                  <a:t>DDA</a:t>
                </a:r>
              </a:p>
            </p:txBody>
          </p:sp>
          <p:pic>
            <p:nvPicPr>
              <p:cNvPr id="31" name="Picture 3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76729" y="3650977"/>
                <a:ext cx="455022" cy="598261"/>
              </a:xfrm>
              <a:prstGeom prst="rect">
                <a:avLst/>
              </a:prstGeom>
              <a:ln>
                <a:solidFill>
                  <a:schemeClr val="tx1"/>
                </a:solidFill>
              </a:ln>
            </p:spPr>
          </p:pic>
        </p:grpSp>
        <p:grpSp>
          <p:nvGrpSpPr>
            <p:cNvPr id="32" name="Group 31"/>
            <p:cNvGrpSpPr/>
            <p:nvPr/>
          </p:nvGrpSpPr>
          <p:grpSpPr>
            <a:xfrm>
              <a:off x="5033895" y="3697441"/>
              <a:ext cx="1021985" cy="603527"/>
              <a:chOff x="468299" y="4304528"/>
              <a:chExt cx="1021985" cy="603527"/>
            </a:xfrm>
          </p:grpSpPr>
          <p:pic>
            <p:nvPicPr>
              <p:cNvPr id="33" name="Picture 32"/>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68299" y="4304528"/>
                <a:ext cx="464764" cy="603527"/>
              </a:xfrm>
              <a:prstGeom prst="rect">
                <a:avLst/>
              </a:prstGeom>
              <a:ln>
                <a:solidFill>
                  <a:schemeClr val="tx1"/>
                </a:solidFill>
              </a:ln>
            </p:spPr>
          </p:pic>
          <p:sp>
            <p:nvSpPr>
              <p:cNvPr id="34" name="TextBox 33"/>
              <p:cNvSpPr txBox="1"/>
              <p:nvPr/>
            </p:nvSpPr>
            <p:spPr>
              <a:xfrm>
                <a:off x="900058" y="4328783"/>
                <a:ext cx="590226" cy="492443"/>
              </a:xfrm>
              <a:prstGeom prst="rect">
                <a:avLst/>
              </a:prstGeom>
              <a:noFill/>
            </p:spPr>
            <p:txBody>
              <a:bodyPr wrap="none" rtlCol="0">
                <a:spAutoFit/>
              </a:bodyPr>
              <a:lstStyle/>
              <a:p>
                <a:r>
                  <a:rPr lang="da-DK" sz="800" noProof="1">
                    <a:latin typeface="Arial Narrow" panose="020B0606020202030204" pitchFamily="34" charset="0"/>
                  </a:rPr>
                  <a:t>Jens </a:t>
                </a:r>
              </a:p>
              <a:p>
                <a:r>
                  <a:rPr lang="da-DK" sz="800" noProof="1">
                    <a:latin typeface="Arial Narrow" panose="020B0606020202030204" pitchFamily="34" charset="0"/>
                  </a:rPr>
                  <a:t>Schönemann</a:t>
                </a:r>
              </a:p>
              <a:p>
                <a:r>
                  <a:rPr lang="da-DK" sz="800" noProof="1">
                    <a:latin typeface="Arial Narrow" panose="020B0606020202030204" pitchFamily="34" charset="0"/>
                  </a:rPr>
                  <a:t>-Paul</a:t>
                </a:r>
              </a:p>
              <a:p>
                <a:r>
                  <a:rPr lang="da-DK" sz="800" noProof="1">
                    <a:latin typeface="Arial Narrow" panose="020B0606020202030204" pitchFamily="34" charset="0"/>
                  </a:rPr>
                  <a:t>JSP</a:t>
                </a:r>
              </a:p>
            </p:txBody>
          </p:sp>
        </p:grpSp>
        <p:grpSp>
          <p:nvGrpSpPr>
            <p:cNvPr id="35" name="Group 34"/>
            <p:cNvGrpSpPr/>
            <p:nvPr/>
          </p:nvGrpSpPr>
          <p:grpSpPr>
            <a:xfrm>
              <a:off x="5039172" y="4489205"/>
              <a:ext cx="870459" cy="609468"/>
              <a:chOff x="1596083" y="2997232"/>
              <a:chExt cx="870459" cy="609468"/>
            </a:xfrm>
          </p:grpSpPr>
          <p:pic>
            <p:nvPicPr>
              <p:cNvPr id="36" name="Picture 3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596083" y="2997232"/>
                <a:ext cx="463407" cy="609468"/>
              </a:xfrm>
              <a:prstGeom prst="rect">
                <a:avLst/>
              </a:prstGeom>
              <a:ln>
                <a:solidFill>
                  <a:schemeClr val="tx1"/>
                </a:solidFill>
              </a:ln>
            </p:spPr>
          </p:pic>
          <p:sp>
            <p:nvSpPr>
              <p:cNvPr id="37" name="TextBox 36"/>
              <p:cNvSpPr txBox="1"/>
              <p:nvPr/>
            </p:nvSpPr>
            <p:spPr>
              <a:xfrm>
                <a:off x="2029717" y="2997419"/>
                <a:ext cx="436825" cy="388288"/>
              </a:xfrm>
              <a:prstGeom prst="rect">
                <a:avLst/>
              </a:prstGeom>
              <a:noFill/>
            </p:spPr>
            <p:txBody>
              <a:bodyPr wrap="none" rtlCol="0">
                <a:spAutoFit/>
              </a:bodyPr>
              <a:lstStyle/>
              <a:p>
                <a:r>
                  <a:rPr lang="da-DK" sz="800" noProof="1">
                    <a:latin typeface="Arial Narrow" panose="020B0606020202030204" pitchFamily="34" charset="0"/>
                  </a:rPr>
                  <a:t>Poul Erik</a:t>
                </a:r>
              </a:p>
              <a:p>
                <a:r>
                  <a:rPr lang="da-DK" sz="800" noProof="1">
                    <a:latin typeface="Arial Narrow" panose="020B0606020202030204" pitchFamily="34" charset="0"/>
                  </a:rPr>
                  <a:t>Trabjerg</a:t>
                </a:r>
              </a:p>
              <a:p>
                <a:r>
                  <a:rPr lang="da-DK" sz="800" noProof="1">
                    <a:latin typeface="Arial Narrow" panose="020B0606020202030204" pitchFamily="34" charset="0"/>
                  </a:rPr>
                  <a:t>PTR</a:t>
                </a:r>
              </a:p>
            </p:txBody>
          </p:sp>
        </p:grpSp>
        <p:grpSp>
          <p:nvGrpSpPr>
            <p:cNvPr id="38" name="Group 37"/>
            <p:cNvGrpSpPr/>
            <p:nvPr/>
          </p:nvGrpSpPr>
          <p:grpSpPr>
            <a:xfrm>
              <a:off x="1552020" y="1095209"/>
              <a:ext cx="1160469" cy="818667"/>
              <a:chOff x="1298799" y="258670"/>
              <a:chExt cx="1160469" cy="818667"/>
            </a:xfrm>
            <a:noFill/>
          </p:grpSpPr>
          <p:sp>
            <p:nvSpPr>
              <p:cNvPr id="39" name="Rectangle 38"/>
              <p:cNvSpPr/>
              <p:nvPr/>
            </p:nvSpPr>
            <p:spPr>
              <a:xfrm>
                <a:off x="1301980" y="274636"/>
                <a:ext cx="1157288" cy="802701"/>
              </a:xfrm>
              <a:prstGeom prst="rect">
                <a:avLst/>
              </a:prstGeom>
              <a:grp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200" noProof="1">
                  <a:latin typeface="Arial Narrow" panose="020B0606020202030204" pitchFamily="34" charset="0"/>
                </a:endParaRPr>
              </a:p>
            </p:txBody>
          </p:sp>
          <p:sp>
            <p:nvSpPr>
              <p:cNvPr id="40" name="TextBox 39"/>
              <p:cNvSpPr txBox="1"/>
              <p:nvPr/>
            </p:nvSpPr>
            <p:spPr>
              <a:xfrm>
                <a:off x="1298799" y="258670"/>
                <a:ext cx="924425" cy="194144"/>
              </a:xfrm>
              <a:prstGeom prst="rect">
                <a:avLst/>
              </a:prstGeom>
              <a:grpFill/>
            </p:spPr>
            <p:txBody>
              <a:bodyPr wrap="none" rtlCol="0">
                <a:spAutoFit/>
              </a:bodyPr>
              <a:lstStyle/>
              <a:p>
                <a:r>
                  <a:rPr lang="da-DK" sz="900" noProof="1">
                    <a:latin typeface="Arial Narrow" panose="020B0606020202030204" pitchFamily="34" charset="0"/>
                  </a:rPr>
                  <a:t>HEAD of RESEARCH</a:t>
                </a:r>
              </a:p>
            </p:txBody>
          </p:sp>
          <p:grpSp>
            <p:nvGrpSpPr>
              <p:cNvPr id="41" name="Group 40"/>
              <p:cNvGrpSpPr/>
              <p:nvPr/>
            </p:nvGrpSpPr>
            <p:grpSpPr>
              <a:xfrm>
                <a:off x="1446201" y="477537"/>
                <a:ext cx="955254" cy="552374"/>
                <a:chOff x="7611907" y="388175"/>
                <a:chExt cx="955254" cy="552374"/>
              </a:xfrm>
              <a:grpFill/>
            </p:grpSpPr>
            <p:sp>
              <p:nvSpPr>
                <p:cNvPr id="42" name="TextBox 41"/>
                <p:cNvSpPr txBox="1"/>
                <p:nvPr/>
              </p:nvSpPr>
              <p:spPr>
                <a:xfrm>
                  <a:off x="8021819" y="442947"/>
                  <a:ext cx="545342" cy="292388"/>
                </a:xfrm>
                <a:prstGeom prst="rect">
                  <a:avLst/>
                </a:prstGeom>
                <a:grpFill/>
              </p:spPr>
              <p:txBody>
                <a:bodyPr wrap="none" rtlCol="0">
                  <a:spAutoFit/>
                </a:bodyPr>
                <a:lstStyle/>
                <a:p>
                  <a:r>
                    <a:rPr lang="da-DK" sz="800" noProof="1">
                      <a:latin typeface="Arial Narrow" panose="020B0606020202030204" pitchFamily="34" charset="0"/>
                    </a:rPr>
                    <a:t>Søren Bech</a:t>
                  </a:r>
                </a:p>
                <a:p>
                  <a:r>
                    <a:rPr lang="da-DK" sz="800" noProof="1">
                      <a:latin typeface="Arial Narrow" panose="020B0606020202030204" pitchFamily="34" charset="0"/>
                    </a:rPr>
                    <a:t>SBE</a:t>
                  </a:r>
                </a:p>
              </p:txBody>
            </p:sp>
            <p:pic>
              <p:nvPicPr>
                <p:cNvPr id="43" name="Picture 42"/>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611907" y="388175"/>
                  <a:ext cx="425326" cy="552374"/>
                </a:xfrm>
                <a:prstGeom prst="rect">
                  <a:avLst/>
                </a:prstGeom>
                <a:grpFill/>
                <a:ln>
                  <a:solidFill>
                    <a:schemeClr val="tx1"/>
                  </a:solidFill>
                </a:ln>
              </p:spPr>
            </p:pic>
          </p:grpSp>
        </p:grpSp>
        <p:grpSp>
          <p:nvGrpSpPr>
            <p:cNvPr id="44" name="Group 43"/>
            <p:cNvGrpSpPr/>
            <p:nvPr/>
          </p:nvGrpSpPr>
          <p:grpSpPr>
            <a:xfrm>
              <a:off x="1640899" y="2428050"/>
              <a:ext cx="951208" cy="583034"/>
              <a:chOff x="5391435" y="2315533"/>
              <a:chExt cx="951208" cy="583034"/>
            </a:xfrm>
          </p:grpSpPr>
          <p:sp>
            <p:nvSpPr>
              <p:cNvPr id="45" name="TextBox 44"/>
              <p:cNvSpPr txBox="1"/>
              <p:nvPr/>
            </p:nvSpPr>
            <p:spPr>
              <a:xfrm>
                <a:off x="5811728" y="2315533"/>
                <a:ext cx="530915" cy="392415"/>
              </a:xfrm>
              <a:prstGeom prst="rect">
                <a:avLst/>
              </a:prstGeom>
              <a:noFill/>
            </p:spPr>
            <p:txBody>
              <a:bodyPr wrap="none" rtlCol="0">
                <a:spAutoFit/>
              </a:bodyPr>
              <a:lstStyle/>
              <a:p>
                <a:r>
                  <a:rPr lang="da-DK" sz="800" noProof="1">
                    <a:latin typeface="Arial Narrow" panose="020B0606020202030204" pitchFamily="34" charset="0"/>
                  </a:rPr>
                  <a:t>Sven Ewan</a:t>
                </a:r>
              </a:p>
              <a:p>
                <a:r>
                  <a:rPr lang="da-DK" sz="800" noProof="1">
                    <a:latin typeface="Arial Narrow" panose="020B0606020202030204" pitchFamily="34" charset="0"/>
                  </a:rPr>
                  <a:t>Shepstone</a:t>
                </a:r>
              </a:p>
              <a:p>
                <a:r>
                  <a:rPr lang="da-DK" sz="800" noProof="1">
                    <a:latin typeface="Arial Narrow" panose="020B0606020202030204" pitchFamily="34" charset="0"/>
                  </a:rPr>
                  <a:t>SSH</a:t>
                </a:r>
              </a:p>
            </p:txBody>
          </p:sp>
          <p:pic>
            <p:nvPicPr>
              <p:cNvPr id="46" name="Picture 45"/>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5391435" y="2333467"/>
                <a:ext cx="466774" cy="565100"/>
              </a:xfrm>
              <a:prstGeom prst="rect">
                <a:avLst/>
              </a:prstGeom>
              <a:ln>
                <a:solidFill>
                  <a:schemeClr val="tx1"/>
                </a:solidFill>
              </a:ln>
            </p:spPr>
          </p:pic>
        </p:grpSp>
        <p:grpSp>
          <p:nvGrpSpPr>
            <p:cNvPr id="47" name="Group 46"/>
            <p:cNvGrpSpPr/>
            <p:nvPr/>
          </p:nvGrpSpPr>
          <p:grpSpPr>
            <a:xfrm>
              <a:off x="1627987" y="3726400"/>
              <a:ext cx="1114019" cy="573765"/>
              <a:chOff x="6450264" y="2309677"/>
              <a:chExt cx="1114019" cy="573765"/>
            </a:xfrm>
          </p:grpSpPr>
          <p:sp>
            <p:nvSpPr>
              <p:cNvPr id="48" name="TextBox 47"/>
              <p:cNvSpPr txBox="1"/>
              <p:nvPr/>
            </p:nvSpPr>
            <p:spPr>
              <a:xfrm>
                <a:off x="6868259" y="2309677"/>
                <a:ext cx="696024" cy="292388"/>
              </a:xfrm>
              <a:prstGeom prst="rect">
                <a:avLst/>
              </a:prstGeom>
              <a:noFill/>
            </p:spPr>
            <p:txBody>
              <a:bodyPr wrap="none" rtlCol="0">
                <a:spAutoFit/>
              </a:bodyPr>
              <a:lstStyle/>
              <a:p>
                <a:r>
                  <a:rPr lang="da-DK" sz="800" noProof="1">
                    <a:latin typeface="Arial Narrow" panose="020B0606020202030204" pitchFamily="34" charset="0"/>
                  </a:rPr>
                  <a:t>Klaus Kristensen</a:t>
                </a:r>
              </a:p>
              <a:p>
                <a:r>
                  <a:rPr lang="da-DK" sz="800" noProof="1">
                    <a:latin typeface="Arial Narrow" panose="020B0606020202030204" pitchFamily="34" charset="0"/>
                  </a:rPr>
                  <a:t>KRT</a:t>
                </a:r>
              </a:p>
            </p:txBody>
          </p:sp>
          <p:sp>
            <p:nvSpPr>
              <p:cNvPr id="49" name="Rectangle 48"/>
              <p:cNvSpPr/>
              <p:nvPr/>
            </p:nvSpPr>
            <p:spPr>
              <a:xfrm>
                <a:off x="6450264" y="2315354"/>
                <a:ext cx="463816" cy="568088"/>
              </a:xfrm>
              <a:prstGeom prst="rect">
                <a:avLst/>
              </a:prstGeom>
              <a:solidFill>
                <a:schemeClr val="bg2"/>
              </a:solid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da-DK" sz="1600" noProof="1">
                  <a:solidFill>
                    <a:schemeClr val="tx1"/>
                  </a:solidFill>
                </a:endParaRPr>
              </a:p>
            </p:txBody>
          </p:sp>
        </p:grpSp>
        <p:grpSp>
          <p:nvGrpSpPr>
            <p:cNvPr id="53" name="Group 52"/>
            <p:cNvGrpSpPr/>
            <p:nvPr/>
          </p:nvGrpSpPr>
          <p:grpSpPr>
            <a:xfrm>
              <a:off x="2699731" y="2375931"/>
              <a:ext cx="1068583" cy="619946"/>
              <a:chOff x="6450264" y="3608385"/>
              <a:chExt cx="1068582" cy="619946"/>
            </a:xfrm>
          </p:grpSpPr>
          <p:sp>
            <p:nvSpPr>
              <p:cNvPr id="54" name="TextBox 53"/>
              <p:cNvSpPr txBox="1"/>
              <p:nvPr/>
            </p:nvSpPr>
            <p:spPr>
              <a:xfrm>
                <a:off x="6880531" y="3608385"/>
                <a:ext cx="638315" cy="292388"/>
              </a:xfrm>
              <a:prstGeom prst="rect">
                <a:avLst/>
              </a:prstGeom>
              <a:noFill/>
            </p:spPr>
            <p:txBody>
              <a:bodyPr wrap="none" rtlCol="0">
                <a:spAutoFit/>
              </a:bodyPr>
              <a:lstStyle/>
              <a:p>
                <a:r>
                  <a:rPr lang="da-DK" sz="800" noProof="1">
                    <a:latin typeface="Arial Narrow" panose="020B0606020202030204" pitchFamily="34" charset="0"/>
                  </a:rPr>
                  <a:t>Samuel Moulin</a:t>
                </a:r>
              </a:p>
              <a:p>
                <a:r>
                  <a:rPr lang="da-DK" sz="800" noProof="1">
                    <a:latin typeface="Arial Narrow" panose="020B0606020202030204" pitchFamily="34" charset="0"/>
                  </a:rPr>
                  <a:t>SAE</a:t>
                </a:r>
              </a:p>
            </p:txBody>
          </p:sp>
          <p:pic>
            <p:nvPicPr>
              <p:cNvPr id="55" name="Picture 54"/>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6450264" y="3638568"/>
                <a:ext cx="466777" cy="589763"/>
              </a:xfrm>
              <a:prstGeom prst="rect">
                <a:avLst/>
              </a:prstGeom>
              <a:ln>
                <a:solidFill>
                  <a:schemeClr val="tx1"/>
                </a:solidFill>
              </a:ln>
            </p:spPr>
          </p:pic>
        </p:grpSp>
        <p:grpSp>
          <p:nvGrpSpPr>
            <p:cNvPr id="56" name="Group 55"/>
            <p:cNvGrpSpPr/>
            <p:nvPr/>
          </p:nvGrpSpPr>
          <p:grpSpPr>
            <a:xfrm>
              <a:off x="2700136" y="3728416"/>
              <a:ext cx="1035467" cy="580742"/>
              <a:chOff x="5390131" y="4288995"/>
              <a:chExt cx="1035467" cy="580742"/>
            </a:xfrm>
          </p:grpSpPr>
          <p:sp>
            <p:nvSpPr>
              <p:cNvPr id="57" name="TextBox 56"/>
              <p:cNvSpPr txBox="1"/>
              <p:nvPr/>
            </p:nvSpPr>
            <p:spPr>
              <a:xfrm>
                <a:off x="5824151" y="4291643"/>
                <a:ext cx="601447" cy="392415"/>
              </a:xfrm>
              <a:prstGeom prst="rect">
                <a:avLst/>
              </a:prstGeom>
              <a:noFill/>
            </p:spPr>
            <p:txBody>
              <a:bodyPr wrap="none" rtlCol="0">
                <a:spAutoFit/>
              </a:bodyPr>
              <a:lstStyle/>
              <a:p>
                <a:r>
                  <a:rPr lang="da-DK" sz="800" noProof="1">
                    <a:latin typeface="Arial Narrow" panose="020B0606020202030204" pitchFamily="34" charset="0"/>
                  </a:rPr>
                  <a:t>Miklas Strøm </a:t>
                </a:r>
              </a:p>
              <a:p>
                <a:r>
                  <a:rPr lang="da-DK" sz="800" noProof="1">
                    <a:latin typeface="Arial Narrow" panose="020B0606020202030204" pitchFamily="34" charset="0"/>
                  </a:rPr>
                  <a:t>Kristoffersen</a:t>
                </a:r>
              </a:p>
              <a:p>
                <a:r>
                  <a:rPr lang="da-DK" sz="800" noProof="1">
                    <a:latin typeface="Arial Narrow" panose="020B0606020202030204" pitchFamily="34" charset="0"/>
                  </a:rPr>
                  <a:t>MKO</a:t>
                </a:r>
              </a:p>
            </p:txBody>
          </p:sp>
          <p:pic>
            <p:nvPicPr>
              <p:cNvPr id="58" name="Picture 57"/>
              <p:cNvPicPr>
                <a:picLocks noChangeAspect="1"/>
              </p:cNvPicPr>
              <p:nvPr/>
            </p:nvPicPr>
            <p:blipFill rotWithShape="1">
              <a:blip r:embed="rId13" cstate="screen">
                <a:extLst>
                  <a:ext uri="{28A0092B-C50C-407E-A947-70E740481C1C}">
                    <a14:useLocalDpi xmlns:a14="http://schemas.microsoft.com/office/drawing/2010/main"/>
                  </a:ext>
                </a:extLst>
              </a:blip>
              <a:srcRect/>
              <a:stretch/>
            </p:blipFill>
            <p:spPr>
              <a:xfrm>
                <a:off x="5390131" y="4288995"/>
                <a:ext cx="468078" cy="580742"/>
              </a:xfrm>
              <a:prstGeom prst="rect">
                <a:avLst/>
              </a:prstGeom>
              <a:ln>
                <a:solidFill>
                  <a:schemeClr val="tx1"/>
                </a:solidFill>
              </a:ln>
            </p:spPr>
          </p:pic>
        </p:grpSp>
        <p:grpSp>
          <p:nvGrpSpPr>
            <p:cNvPr id="59" name="Group 58"/>
            <p:cNvGrpSpPr/>
            <p:nvPr/>
          </p:nvGrpSpPr>
          <p:grpSpPr>
            <a:xfrm>
              <a:off x="6133556" y="2368295"/>
              <a:ext cx="1050782" cy="614144"/>
              <a:chOff x="606966" y="419239"/>
              <a:chExt cx="1050782" cy="614144"/>
            </a:xfrm>
          </p:grpSpPr>
          <p:pic>
            <p:nvPicPr>
              <p:cNvPr id="60" name="Picture 59"/>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606966" y="419239"/>
                <a:ext cx="478554" cy="614144"/>
              </a:xfrm>
              <a:prstGeom prst="rect">
                <a:avLst/>
              </a:prstGeom>
              <a:ln>
                <a:solidFill>
                  <a:schemeClr val="tx1"/>
                </a:solidFill>
                <a:prstDash val="solid"/>
              </a:ln>
            </p:spPr>
          </p:pic>
          <p:sp>
            <p:nvSpPr>
              <p:cNvPr id="61" name="TextBox 60"/>
              <p:cNvSpPr txBox="1"/>
              <p:nvPr/>
            </p:nvSpPr>
            <p:spPr>
              <a:xfrm>
                <a:off x="1072331" y="432476"/>
                <a:ext cx="585417" cy="292388"/>
              </a:xfrm>
              <a:prstGeom prst="rect">
                <a:avLst/>
              </a:prstGeom>
              <a:noFill/>
            </p:spPr>
            <p:txBody>
              <a:bodyPr wrap="none" rtlCol="0">
                <a:spAutoFit/>
              </a:bodyPr>
              <a:lstStyle/>
              <a:p>
                <a:r>
                  <a:rPr lang="da-DK" sz="800" noProof="1">
                    <a:latin typeface="Arial Narrow" panose="020B0606020202030204" pitchFamily="34" charset="0"/>
                  </a:rPr>
                  <a:t>Jens Rahbek</a:t>
                </a:r>
              </a:p>
              <a:p>
                <a:r>
                  <a:rPr lang="da-DK" sz="800" noProof="1">
                    <a:latin typeface="Arial Narrow" panose="020B0606020202030204" pitchFamily="34" charset="0"/>
                  </a:rPr>
                  <a:t>JER</a:t>
                </a:r>
              </a:p>
            </p:txBody>
          </p:sp>
        </p:grpSp>
        <p:grpSp>
          <p:nvGrpSpPr>
            <p:cNvPr id="62" name="Group 61"/>
            <p:cNvGrpSpPr/>
            <p:nvPr/>
          </p:nvGrpSpPr>
          <p:grpSpPr>
            <a:xfrm>
              <a:off x="6131527" y="3004858"/>
              <a:ext cx="911629" cy="652152"/>
              <a:chOff x="612530" y="1071366"/>
              <a:chExt cx="911629" cy="652152"/>
            </a:xfrm>
          </p:grpSpPr>
          <p:pic>
            <p:nvPicPr>
              <p:cNvPr id="63" name="Picture 62"/>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612530" y="1123303"/>
                <a:ext cx="474803" cy="600215"/>
              </a:xfrm>
              <a:prstGeom prst="rect">
                <a:avLst/>
              </a:prstGeom>
              <a:ln>
                <a:solidFill>
                  <a:schemeClr val="tx1"/>
                </a:solidFill>
                <a:prstDash val="solid"/>
              </a:ln>
            </p:spPr>
          </p:pic>
          <p:sp>
            <p:nvSpPr>
              <p:cNvPr id="64" name="TextBox 63"/>
              <p:cNvSpPr txBox="1"/>
              <p:nvPr/>
            </p:nvSpPr>
            <p:spPr>
              <a:xfrm>
                <a:off x="1087334" y="1071366"/>
                <a:ext cx="436825" cy="388288"/>
              </a:xfrm>
              <a:prstGeom prst="rect">
                <a:avLst/>
              </a:prstGeom>
              <a:noFill/>
            </p:spPr>
            <p:txBody>
              <a:bodyPr wrap="none" rtlCol="0">
                <a:spAutoFit/>
              </a:bodyPr>
              <a:lstStyle/>
              <a:p>
                <a:r>
                  <a:rPr lang="da-DK" sz="800" noProof="1">
                    <a:latin typeface="Arial Narrow" panose="020B0606020202030204" pitchFamily="34" charset="0"/>
                  </a:rPr>
                  <a:t>Søren H.</a:t>
                </a:r>
              </a:p>
              <a:p>
                <a:r>
                  <a:rPr lang="da-DK" sz="800" noProof="1">
                    <a:latin typeface="Arial Narrow" panose="020B0606020202030204" pitchFamily="34" charset="0"/>
                  </a:rPr>
                  <a:t>Viinberg</a:t>
                </a:r>
              </a:p>
              <a:p>
                <a:r>
                  <a:rPr lang="da-DK" sz="800" noProof="1">
                    <a:latin typeface="Arial Narrow" panose="020B0606020202030204" pitchFamily="34" charset="0"/>
                  </a:rPr>
                  <a:t>SHV</a:t>
                </a:r>
              </a:p>
            </p:txBody>
          </p:sp>
        </p:grpSp>
        <p:sp>
          <p:nvSpPr>
            <p:cNvPr id="65" name="TextBox 64"/>
            <p:cNvSpPr txBox="1"/>
            <p:nvPr/>
          </p:nvSpPr>
          <p:spPr>
            <a:xfrm>
              <a:off x="9655226" y="2309338"/>
              <a:ext cx="899605" cy="207087"/>
            </a:xfrm>
            <a:prstGeom prst="rect">
              <a:avLst/>
            </a:prstGeom>
            <a:noFill/>
          </p:spPr>
          <p:txBody>
            <a:bodyPr wrap="square" rtlCol="0">
              <a:spAutoFit/>
            </a:bodyPr>
            <a:lstStyle/>
            <a:p>
              <a:r>
                <a:rPr lang="da-DK" sz="1000" b="1" noProof="1">
                  <a:solidFill>
                    <a:srgbClr val="00B050"/>
                  </a:solidFill>
                  <a:latin typeface="Arial Narrow" panose="020B0606020202030204" pitchFamily="34" charset="0"/>
                </a:rPr>
                <a:t>ACOUSTIC DSP</a:t>
              </a:r>
            </a:p>
          </p:txBody>
        </p:sp>
        <p:grpSp>
          <p:nvGrpSpPr>
            <p:cNvPr id="66" name="Group 65"/>
            <p:cNvGrpSpPr/>
            <p:nvPr/>
          </p:nvGrpSpPr>
          <p:grpSpPr>
            <a:xfrm>
              <a:off x="8372466" y="2573490"/>
              <a:ext cx="940103" cy="574897"/>
              <a:chOff x="2876797" y="2354043"/>
              <a:chExt cx="940102" cy="574897"/>
            </a:xfrm>
          </p:grpSpPr>
          <p:sp>
            <p:nvSpPr>
              <p:cNvPr id="67" name="TextBox 66"/>
              <p:cNvSpPr txBox="1"/>
              <p:nvPr/>
            </p:nvSpPr>
            <p:spPr>
              <a:xfrm>
                <a:off x="3283360" y="2369158"/>
                <a:ext cx="533539" cy="388288"/>
              </a:xfrm>
              <a:prstGeom prst="rect">
                <a:avLst/>
              </a:prstGeom>
              <a:noFill/>
            </p:spPr>
            <p:txBody>
              <a:bodyPr wrap="none" rtlCol="0">
                <a:spAutoFit/>
              </a:bodyPr>
              <a:lstStyle/>
              <a:p>
                <a:r>
                  <a:rPr lang="da-DK" sz="800" noProof="1">
                    <a:latin typeface="Arial Narrow" panose="020B0606020202030204" pitchFamily="34" charset="0"/>
                  </a:rPr>
                  <a:t>Henrik Lund</a:t>
                </a:r>
              </a:p>
              <a:p>
                <a:r>
                  <a:rPr lang="da-DK" sz="800" noProof="1">
                    <a:latin typeface="Arial Narrow" panose="020B0606020202030204" pitchFamily="34" charset="0"/>
                  </a:rPr>
                  <a:t>Jensen</a:t>
                </a:r>
              </a:p>
              <a:p>
                <a:r>
                  <a:rPr lang="da-DK" sz="800" noProof="1">
                    <a:latin typeface="Arial Narrow" panose="020B0606020202030204" pitchFamily="34" charset="0"/>
                  </a:rPr>
                  <a:t>HLJ</a:t>
                </a:r>
              </a:p>
            </p:txBody>
          </p:sp>
          <p:pic>
            <p:nvPicPr>
              <p:cNvPr id="68" name="Picture 67"/>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2876797" y="2354043"/>
                <a:ext cx="465830" cy="574897"/>
              </a:xfrm>
              <a:prstGeom prst="rect">
                <a:avLst/>
              </a:prstGeom>
              <a:ln>
                <a:solidFill>
                  <a:schemeClr val="tx1"/>
                </a:solidFill>
              </a:ln>
            </p:spPr>
          </p:pic>
        </p:grpSp>
        <p:grpSp>
          <p:nvGrpSpPr>
            <p:cNvPr id="69" name="Group 68"/>
            <p:cNvGrpSpPr/>
            <p:nvPr/>
          </p:nvGrpSpPr>
          <p:grpSpPr>
            <a:xfrm>
              <a:off x="8369974" y="3223580"/>
              <a:ext cx="1020012" cy="586951"/>
              <a:chOff x="2874305" y="3004133"/>
              <a:chExt cx="1020012" cy="586951"/>
            </a:xfrm>
          </p:grpSpPr>
          <p:sp>
            <p:nvSpPr>
              <p:cNvPr id="70" name="TextBox 69"/>
              <p:cNvSpPr txBox="1"/>
              <p:nvPr/>
            </p:nvSpPr>
            <p:spPr>
              <a:xfrm>
                <a:off x="3294473" y="3004133"/>
                <a:ext cx="599844" cy="292388"/>
              </a:xfrm>
              <a:prstGeom prst="rect">
                <a:avLst/>
              </a:prstGeom>
              <a:noFill/>
            </p:spPr>
            <p:txBody>
              <a:bodyPr wrap="none" rtlCol="0">
                <a:spAutoFit/>
              </a:bodyPr>
              <a:lstStyle/>
              <a:p>
                <a:r>
                  <a:rPr lang="da-DK" sz="800" noProof="1">
                    <a:latin typeface="Arial Narrow" panose="020B0606020202030204" pitchFamily="34" charset="0"/>
                  </a:rPr>
                  <a:t>Morten Bjerre</a:t>
                </a:r>
              </a:p>
              <a:p>
                <a:r>
                  <a:rPr lang="da-DK" sz="800" noProof="1">
                    <a:latin typeface="Arial Narrow" panose="020B0606020202030204" pitchFamily="34" charset="0"/>
                  </a:rPr>
                  <a:t>MBJ</a:t>
                </a:r>
              </a:p>
            </p:txBody>
          </p:sp>
          <p:pic>
            <p:nvPicPr>
              <p:cNvPr id="71" name="Picture 70"/>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2874305" y="3004133"/>
                <a:ext cx="465746" cy="586951"/>
              </a:xfrm>
              <a:prstGeom prst="rect">
                <a:avLst/>
              </a:prstGeom>
              <a:ln>
                <a:solidFill>
                  <a:schemeClr val="tx1"/>
                </a:solidFill>
              </a:ln>
            </p:spPr>
          </p:pic>
        </p:grpSp>
        <p:grpSp>
          <p:nvGrpSpPr>
            <p:cNvPr id="72" name="Group 71"/>
            <p:cNvGrpSpPr/>
            <p:nvPr/>
          </p:nvGrpSpPr>
          <p:grpSpPr>
            <a:xfrm>
              <a:off x="8364150" y="3869108"/>
              <a:ext cx="1059228" cy="570887"/>
              <a:chOff x="2868480" y="3649661"/>
              <a:chExt cx="1059227" cy="570887"/>
            </a:xfrm>
          </p:grpSpPr>
          <p:sp>
            <p:nvSpPr>
              <p:cNvPr id="73" name="TextBox 72"/>
              <p:cNvSpPr txBox="1"/>
              <p:nvPr/>
            </p:nvSpPr>
            <p:spPr>
              <a:xfrm>
                <a:off x="3292598" y="3662408"/>
                <a:ext cx="635109" cy="292388"/>
              </a:xfrm>
              <a:prstGeom prst="rect">
                <a:avLst/>
              </a:prstGeom>
              <a:noFill/>
            </p:spPr>
            <p:txBody>
              <a:bodyPr wrap="none" rtlCol="0">
                <a:spAutoFit/>
              </a:bodyPr>
              <a:lstStyle/>
              <a:p>
                <a:r>
                  <a:rPr lang="da-DK" sz="800" noProof="1">
                    <a:latin typeface="Arial Narrow" panose="020B0606020202030204" pitchFamily="34" charset="0"/>
                  </a:rPr>
                  <a:t>Ole Mundbjerg</a:t>
                </a:r>
              </a:p>
              <a:p>
                <a:r>
                  <a:rPr lang="da-DK" sz="800" noProof="1">
                    <a:latin typeface="Arial Narrow" panose="020B0606020202030204" pitchFamily="34" charset="0"/>
                  </a:rPr>
                  <a:t>OMU</a:t>
                </a:r>
              </a:p>
            </p:txBody>
          </p:sp>
          <p:pic>
            <p:nvPicPr>
              <p:cNvPr id="74" name="Picture 73"/>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2868480" y="3649661"/>
                <a:ext cx="474147" cy="570887"/>
              </a:xfrm>
              <a:prstGeom prst="rect">
                <a:avLst/>
              </a:prstGeom>
              <a:ln>
                <a:solidFill>
                  <a:schemeClr val="tx1"/>
                </a:solidFill>
              </a:ln>
            </p:spPr>
          </p:pic>
        </p:grpSp>
        <p:grpSp>
          <p:nvGrpSpPr>
            <p:cNvPr id="81" name="Group 80"/>
            <p:cNvGrpSpPr/>
            <p:nvPr/>
          </p:nvGrpSpPr>
          <p:grpSpPr>
            <a:xfrm>
              <a:off x="9458805" y="2572996"/>
              <a:ext cx="1062349" cy="607518"/>
              <a:chOff x="3963137" y="2353549"/>
              <a:chExt cx="1062349" cy="607518"/>
            </a:xfrm>
          </p:grpSpPr>
          <p:pic>
            <p:nvPicPr>
              <p:cNvPr id="82" name="Picture 81"/>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3963137" y="2372419"/>
                <a:ext cx="467093" cy="588648"/>
              </a:xfrm>
              <a:prstGeom prst="rect">
                <a:avLst/>
              </a:prstGeom>
              <a:ln>
                <a:solidFill>
                  <a:schemeClr val="tx1"/>
                </a:solidFill>
              </a:ln>
            </p:spPr>
          </p:pic>
          <p:sp>
            <p:nvSpPr>
              <p:cNvPr id="83" name="TextBox 82"/>
              <p:cNvSpPr txBox="1"/>
              <p:nvPr/>
            </p:nvSpPr>
            <p:spPr>
              <a:xfrm>
                <a:off x="4408009" y="2353549"/>
                <a:ext cx="617477" cy="392415"/>
              </a:xfrm>
              <a:prstGeom prst="rect">
                <a:avLst/>
              </a:prstGeom>
              <a:noFill/>
            </p:spPr>
            <p:txBody>
              <a:bodyPr wrap="none" rtlCol="0">
                <a:spAutoFit/>
              </a:bodyPr>
              <a:lstStyle/>
              <a:p>
                <a:r>
                  <a:rPr lang="da-DK" sz="800" noProof="1">
                    <a:latin typeface="Arial Narrow" panose="020B0606020202030204" pitchFamily="34" charset="0"/>
                  </a:rPr>
                  <a:t>John Hammer</a:t>
                </a:r>
              </a:p>
              <a:p>
                <a:r>
                  <a:rPr lang="da-DK" sz="800" noProof="1">
                    <a:latin typeface="Arial Narrow" panose="020B0606020202030204" pitchFamily="34" charset="0"/>
                  </a:rPr>
                  <a:t>Madsen</a:t>
                </a:r>
              </a:p>
              <a:p>
                <a:r>
                  <a:rPr lang="da-DK" sz="800" noProof="1">
                    <a:latin typeface="Arial Narrow" panose="020B0606020202030204" pitchFamily="34" charset="0"/>
                  </a:rPr>
                  <a:t>JHM</a:t>
                </a:r>
              </a:p>
            </p:txBody>
          </p:sp>
        </p:grpSp>
        <p:grpSp>
          <p:nvGrpSpPr>
            <p:cNvPr id="84" name="Group 83"/>
            <p:cNvGrpSpPr/>
            <p:nvPr/>
          </p:nvGrpSpPr>
          <p:grpSpPr>
            <a:xfrm>
              <a:off x="9460500" y="3868846"/>
              <a:ext cx="1159485" cy="593717"/>
              <a:chOff x="3964831" y="3649399"/>
              <a:chExt cx="1159485" cy="593717"/>
            </a:xfrm>
          </p:grpSpPr>
          <p:sp>
            <p:nvSpPr>
              <p:cNvPr id="85" name="TextBox 84"/>
              <p:cNvSpPr txBox="1"/>
              <p:nvPr/>
            </p:nvSpPr>
            <p:spPr>
              <a:xfrm>
                <a:off x="4389820" y="3649399"/>
                <a:ext cx="734496" cy="392415"/>
              </a:xfrm>
              <a:prstGeom prst="rect">
                <a:avLst/>
              </a:prstGeom>
              <a:noFill/>
            </p:spPr>
            <p:txBody>
              <a:bodyPr wrap="none" rtlCol="0">
                <a:spAutoFit/>
              </a:bodyPr>
              <a:lstStyle/>
              <a:p>
                <a:r>
                  <a:rPr lang="da-DK" sz="800" noProof="1">
                    <a:latin typeface="Arial Narrow" panose="020B0606020202030204" pitchFamily="34" charset="0"/>
                  </a:rPr>
                  <a:t>Jesper Meldgaard</a:t>
                </a:r>
              </a:p>
              <a:p>
                <a:r>
                  <a:rPr lang="da-DK" sz="800" noProof="1">
                    <a:latin typeface="Arial Narrow" panose="020B0606020202030204" pitchFamily="34" charset="0"/>
                  </a:rPr>
                  <a:t>Pedersen</a:t>
                </a:r>
              </a:p>
              <a:p>
                <a:r>
                  <a:rPr lang="da-DK" sz="800" noProof="1">
                    <a:latin typeface="Arial Narrow" panose="020B0606020202030204" pitchFamily="34" charset="0"/>
                  </a:rPr>
                  <a:t>JME</a:t>
                </a:r>
              </a:p>
            </p:txBody>
          </p:sp>
          <p:pic>
            <p:nvPicPr>
              <p:cNvPr id="86" name="Picture 85"/>
              <p:cNvPicPr>
                <a:picLocks noChangeAspect="1"/>
              </p:cNvPicPr>
              <p:nvPr/>
            </p:nvPicPr>
            <p:blipFill rotWithShape="1">
              <a:blip r:embed="rId20" cstate="screen">
                <a:extLst>
                  <a:ext uri="{28A0092B-C50C-407E-A947-70E740481C1C}">
                    <a14:useLocalDpi xmlns:a14="http://schemas.microsoft.com/office/drawing/2010/main"/>
                  </a:ext>
                </a:extLst>
              </a:blip>
              <a:srcRect l="15688" r="25566"/>
              <a:stretch/>
            </p:blipFill>
            <p:spPr>
              <a:xfrm>
                <a:off x="3964831" y="3655770"/>
                <a:ext cx="462224" cy="587346"/>
              </a:xfrm>
              <a:prstGeom prst="rect">
                <a:avLst/>
              </a:prstGeom>
              <a:ln>
                <a:solidFill>
                  <a:schemeClr val="tx1"/>
                </a:solidFill>
              </a:ln>
            </p:spPr>
          </p:pic>
        </p:grpSp>
        <p:grpSp>
          <p:nvGrpSpPr>
            <p:cNvPr id="87" name="Group 86"/>
            <p:cNvGrpSpPr/>
            <p:nvPr/>
          </p:nvGrpSpPr>
          <p:grpSpPr>
            <a:xfrm>
              <a:off x="9462047" y="3236805"/>
              <a:ext cx="1067481" cy="581209"/>
              <a:chOff x="3966378" y="3017358"/>
              <a:chExt cx="1067481" cy="581209"/>
            </a:xfrm>
          </p:grpSpPr>
          <p:sp>
            <p:nvSpPr>
              <p:cNvPr id="88" name="TextBox 87"/>
              <p:cNvSpPr txBox="1"/>
              <p:nvPr/>
            </p:nvSpPr>
            <p:spPr>
              <a:xfrm>
                <a:off x="4406764" y="3022122"/>
                <a:ext cx="627095" cy="292388"/>
              </a:xfrm>
              <a:prstGeom prst="rect">
                <a:avLst/>
              </a:prstGeom>
              <a:noFill/>
            </p:spPr>
            <p:txBody>
              <a:bodyPr wrap="none" rtlCol="0">
                <a:spAutoFit/>
              </a:bodyPr>
              <a:lstStyle/>
              <a:p>
                <a:r>
                  <a:rPr lang="da-DK" sz="800" noProof="1">
                    <a:latin typeface="Arial Narrow" panose="020B0606020202030204" pitchFamily="34" charset="0"/>
                  </a:rPr>
                  <a:t>Lars Nørgaard</a:t>
                </a:r>
              </a:p>
              <a:p>
                <a:r>
                  <a:rPr lang="da-DK" sz="800" noProof="1">
                    <a:latin typeface="Arial Narrow" panose="020B0606020202030204" pitchFamily="34" charset="0"/>
                  </a:rPr>
                  <a:t>LNA</a:t>
                </a:r>
              </a:p>
            </p:txBody>
          </p:sp>
          <p:pic>
            <p:nvPicPr>
              <p:cNvPr id="89" name="Picture 88"/>
              <p:cNvPicPr>
                <a:picLocks noChangeAspect="1"/>
              </p:cNvPicPr>
              <p:nvPr/>
            </p:nvPicPr>
            <p:blipFill rotWithShape="1">
              <a:blip r:embed="rId21" cstate="screen">
                <a:extLst>
                  <a:ext uri="{28A0092B-C50C-407E-A947-70E740481C1C}">
                    <a14:useLocalDpi xmlns:a14="http://schemas.microsoft.com/office/drawing/2010/main"/>
                  </a:ext>
                </a:extLst>
              </a:blip>
              <a:srcRect/>
              <a:stretch/>
            </p:blipFill>
            <p:spPr>
              <a:xfrm>
                <a:off x="3966378" y="3017358"/>
                <a:ext cx="459592" cy="581209"/>
              </a:xfrm>
              <a:prstGeom prst="rect">
                <a:avLst/>
              </a:prstGeom>
              <a:ln>
                <a:solidFill>
                  <a:schemeClr val="tx1"/>
                </a:solidFill>
              </a:ln>
            </p:spPr>
          </p:pic>
        </p:grpSp>
        <p:sp>
          <p:nvSpPr>
            <p:cNvPr id="90" name="TextBox 89"/>
            <p:cNvSpPr txBox="1"/>
            <p:nvPr/>
          </p:nvSpPr>
          <p:spPr>
            <a:xfrm>
              <a:off x="1558812" y="4360925"/>
              <a:ext cx="3282773" cy="1475494"/>
            </a:xfrm>
            <a:prstGeom prst="rect">
              <a:avLst/>
            </a:prstGeom>
            <a:noFill/>
          </p:spPr>
          <p:txBody>
            <a:bodyPr wrap="square" rtlCol="0">
              <a:spAutoFit/>
            </a:bodyPr>
            <a:lstStyle/>
            <a:p>
              <a:r>
                <a:rPr lang="da-DK" sz="900" noProof="1">
                  <a:latin typeface="Arial Narrow" panose="020B0606020202030204" pitchFamily="34" charset="0"/>
                </a:rPr>
                <a:t>INTERNS:</a:t>
              </a:r>
            </a:p>
            <a:p>
              <a:pPr marL="88900" indent="-88900">
                <a:buFont typeface="Wingdings" panose="05000000000000000000" pitchFamily="2" charset="2"/>
                <a:buChar char="§"/>
              </a:pPr>
              <a:r>
                <a:rPr lang="en-US" sz="900" noProof="1">
                  <a:latin typeface="Arial Narrow" panose="020B0606020202030204" pitchFamily="34" charset="0"/>
                </a:rPr>
                <a:t>EXTDRRE - Dragos Resmerita, host = SSH, Internship 1/2-2018 to 30/6-2018</a:t>
              </a:r>
              <a:endParaRPr lang="da-DK" sz="900" noProof="1">
                <a:latin typeface="Arial Narrow" panose="020B0606020202030204" pitchFamily="34" charset="0"/>
              </a:endParaRPr>
            </a:p>
            <a:p>
              <a:pPr marL="88900" indent="-88900">
                <a:buFont typeface="Wingdings" panose="05000000000000000000" pitchFamily="2" charset="2"/>
                <a:buChar char="§"/>
              </a:pPr>
              <a:r>
                <a:rPr lang="da-DK" sz="900" noProof="1">
                  <a:latin typeface="Arial Narrow" panose="020B0606020202030204" pitchFamily="34" charset="0"/>
                </a:rPr>
                <a:t>PILO - Pierre-Louis Pancher, host = JDY, Internship 1/2-2018 – 30/6-2018</a:t>
              </a:r>
            </a:p>
            <a:p>
              <a:pPr marL="88900" indent="-88900">
                <a:buFont typeface="Wingdings" panose="05000000000000000000" pitchFamily="2" charset="2"/>
                <a:buChar char="§"/>
              </a:pPr>
              <a:r>
                <a:rPr lang="da-DK" sz="900" noProof="1">
                  <a:latin typeface="Arial Narrow" panose="020B0606020202030204" pitchFamily="34" charset="0"/>
                </a:rPr>
                <a:t>ESBL - Ema Souza Blanes, host = NEO, Internship 12/3-2018 – 31/8-2018</a:t>
              </a:r>
            </a:p>
            <a:p>
              <a:pPr marL="88900" indent="-88900">
                <a:buFont typeface="Wingdings" panose="05000000000000000000" pitchFamily="2" charset="2"/>
                <a:buChar char="§"/>
              </a:pPr>
              <a:r>
                <a:rPr lang="da-DK" sz="900" noProof="1">
                  <a:latin typeface="Arial Narrow" panose="020B0606020202030204" pitchFamily="34" charset="0"/>
                </a:rPr>
                <a:t>PQUI - Pierre Quinton, host = PMN, Inrernship 9/7-2018 – 14/9-2018</a:t>
              </a:r>
            </a:p>
            <a:p>
              <a:pPr marL="88900" indent="-88900">
                <a:buFont typeface="Wingdings" panose="05000000000000000000" pitchFamily="2" charset="2"/>
                <a:buChar char="§"/>
              </a:pPr>
              <a:r>
                <a:rPr lang="da-DK" sz="900" noProof="1">
                  <a:latin typeface="Arial Narrow" panose="020B0606020202030204" pitchFamily="34" charset="0"/>
                </a:rPr>
                <a:t>KONA - Konstantinos Arsenios Sachos, host = MIM, Internship 14/2-2018 – 30/9-2018</a:t>
              </a:r>
            </a:p>
            <a:p>
              <a:pPr marL="88900" indent="-88900">
                <a:buFont typeface="Wingdings" panose="05000000000000000000" pitchFamily="2" charset="2"/>
                <a:buChar char="§"/>
              </a:pPr>
              <a:r>
                <a:rPr lang="da-DK" sz="900" noProof="1">
                  <a:latin typeface="Arial Narrow" panose="020B0606020202030204" pitchFamily="34" charset="0"/>
                </a:rPr>
                <a:t>GSUC – Gabriel Suc, host = PMN, Internship 1/4-2018 – 30/9-2018</a:t>
              </a:r>
            </a:p>
            <a:p>
              <a:pPr marL="88900" indent="-88900">
                <a:buFont typeface="Wingdings" panose="05000000000000000000" pitchFamily="2" charset="2"/>
                <a:buChar char="§"/>
              </a:pPr>
              <a:r>
                <a:rPr lang="da-DK" sz="900" noProof="1">
                  <a:latin typeface="Arial Narrow" panose="020B0606020202030204" pitchFamily="34" charset="0"/>
                </a:rPr>
                <a:t>YZHU – Ye Zhu, host = SSH/PMN, Internship 1/7-2018 – 31/12-2018</a:t>
              </a:r>
            </a:p>
            <a:p>
              <a:pPr marL="88900" indent="-88900">
                <a:buFont typeface="Wingdings" panose="05000000000000000000" pitchFamily="2" charset="2"/>
                <a:buChar char="§"/>
              </a:pPr>
              <a:r>
                <a:rPr lang="da-DK" sz="900" noProof="1">
                  <a:latin typeface="Arial Narrow" panose="020B0606020202030204" pitchFamily="34" charset="0"/>
                </a:rPr>
                <a:t>Xxx – Lucca Nellemann, host = KSH, Internship 1/9-2018 – 31/12-2018</a:t>
              </a:r>
            </a:p>
            <a:p>
              <a:pPr marL="88900" indent="-88900">
                <a:buFont typeface="Wingdings" panose="05000000000000000000" pitchFamily="2" charset="2"/>
                <a:buChar char="§"/>
              </a:pPr>
              <a:r>
                <a:rPr lang="da-DK" sz="900" noProof="1">
                  <a:latin typeface="Arial Narrow" panose="020B0606020202030204" pitchFamily="34" charset="0"/>
                </a:rPr>
                <a:t>Xxx – Sarah Nielsen, host = KSH, Internship 1/9-2018 – 31/12-2018</a:t>
              </a:r>
            </a:p>
            <a:p>
              <a:pPr marL="88900" indent="-88900">
                <a:buFont typeface="Wingdings" panose="05000000000000000000" pitchFamily="2" charset="2"/>
                <a:buChar char="§"/>
              </a:pPr>
              <a:r>
                <a:rPr lang="da-DK" sz="900" noProof="1">
                  <a:latin typeface="Arial Narrow" panose="020B0606020202030204" pitchFamily="34" charset="0"/>
                </a:rPr>
                <a:t>STGO - Stefan Gorzynski, host = NEO, Internship 1/9-2018 – 31/8-2019</a:t>
              </a:r>
            </a:p>
            <a:p>
              <a:pPr marL="88900" indent="-88900">
                <a:buFont typeface="Wingdings" panose="05000000000000000000" pitchFamily="2" charset="2"/>
                <a:buChar char="§"/>
              </a:pPr>
              <a:endParaRPr lang="da-DK" sz="900" noProof="1">
                <a:latin typeface="Arial Narrow" panose="020B0606020202030204" pitchFamily="34" charset="0"/>
              </a:endParaRPr>
            </a:p>
          </p:txBody>
        </p:sp>
        <p:sp>
          <p:nvSpPr>
            <p:cNvPr id="91" name="Rectangle 90"/>
            <p:cNvSpPr/>
            <p:nvPr/>
          </p:nvSpPr>
          <p:spPr>
            <a:xfrm>
              <a:off x="4938373" y="1985949"/>
              <a:ext cx="3276368" cy="3593395"/>
            </a:xfrm>
            <a:prstGeom prst="rect">
              <a:avLst/>
            </a:prstGeom>
            <a:noFill/>
            <a:ln>
              <a:solidFill>
                <a:srgbClr val="0070C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da-DK" sz="1600" noProof="1">
                <a:solidFill>
                  <a:schemeClr val="tx1"/>
                </a:solidFill>
              </a:endParaRPr>
            </a:p>
          </p:txBody>
        </p:sp>
        <p:sp>
          <p:nvSpPr>
            <p:cNvPr id="92" name="TextBox 91"/>
            <p:cNvSpPr txBox="1"/>
            <p:nvPr/>
          </p:nvSpPr>
          <p:spPr>
            <a:xfrm>
              <a:off x="3887918" y="2151767"/>
              <a:ext cx="1451038" cy="207087"/>
            </a:xfrm>
            <a:prstGeom prst="rect">
              <a:avLst/>
            </a:prstGeom>
            <a:solidFill>
              <a:schemeClr val="bg1"/>
            </a:solidFill>
            <a:ln>
              <a:noFill/>
            </a:ln>
          </p:spPr>
          <p:txBody>
            <a:bodyPr wrap="square" rtlCol="0">
              <a:spAutoFit/>
            </a:bodyPr>
            <a:lstStyle/>
            <a:p>
              <a:r>
                <a:rPr lang="da-DK" sz="1000" b="1" noProof="1">
                  <a:solidFill>
                    <a:srgbClr val="C00000"/>
                  </a:solidFill>
                  <a:latin typeface="Arial Narrow" panose="020B0606020202030204" pitchFamily="34" charset="0"/>
                </a:rPr>
                <a:t>SOUND QUALITY &amp; DESIGN</a:t>
              </a:r>
            </a:p>
          </p:txBody>
        </p:sp>
        <p:sp>
          <p:nvSpPr>
            <p:cNvPr id="93" name="Down Arrow 114"/>
            <p:cNvSpPr/>
            <p:nvPr/>
          </p:nvSpPr>
          <p:spPr>
            <a:xfrm>
              <a:off x="1588698" y="1989687"/>
              <a:ext cx="499022" cy="183269"/>
            </a:xfrm>
            <a:prstGeom prst="downArrow">
              <a:avLst>
                <a:gd name="adj1" fmla="val 60080"/>
                <a:gd name="adj2" fmla="val 50000"/>
              </a:avLst>
            </a:prstGeom>
            <a:noFill/>
            <a:ln w="3175">
              <a:solidFill>
                <a:srgbClr val="D4A702"/>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da-DK" sz="1600" noProof="1">
                <a:solidFill>
                  <a:schemeClr val="tx1"/>
                </a:solidFill>
              </a:endParaRPr>
            </a:p>
          </p:txBody>
        </p:sp>
        <p:grpSp>
          <p:nvGrpSpPr>
            <p:cNvPr id="94" name="Group 93"/>
            <p:cNvGrpSpPr/>
            <p:nvPr/>
          </p:nvGrpSpPr>
          <p:grpSpPr>
            <a:xfrm>
              <a:off x="9490313" y="2094027"/>
              <a:ext cx="1028226" cy="213692"/>
              <a:chOff x="8408357" y="1265490"/>
              <a:chExt cx="650069" cy="370372"/>
            </a:xfrm>
            <a:noFill/>
          </p:grpSpPr>
          <p:sp>
            <p:nvSpPr>
              <p:cNvPr id="95" name="Down Arrow 139"/>
              <p:cNvSpPr/>
              <p:nvPr/>
            </p:nvSpPr>
            <p:spPr>
              <a:xfrm>
                <a:off x="8408357" y="1265490"/>
                <a:ext cx="315494" cy="295183"/>
              </a:xfrm>
              <a:prstGeom prst="downArrow">
                <a:avLst>
                  <a:gd name="adj1" fmla="val 60080"/>
                  <a:gd name="adj2" fmla="val 50000"/>
                </a:avLst>
              </a:prstGeom>
              <a:grpFill/>
              <a:ln w="3175">
                <a:solidFill>
                  <a:srgbClr val="FF00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da-DK" sz="1600" noProof="1">
                  <a:solidFill>
                    <a:schemeClr val="tx1"/>
                  </a:solidFill>
                </a:endParaRPr>
              </a:p>
            </p:txBody>
          </p:sp>
          <p:sp>
            <p:nvSpPr>
              <p:cNvPr id="96" name="Down Arrow 144"/>
              <p:cNvSpPr/>
              <p:nvPr/>
            </p:nvSpPr>
            <p:spPr>
              <a:xfrm>
                <a:off x="8542990" y="1298388"/>
                <a:ext cx="346900" cy="295183"/>
              </a:xfrm>
              <a:prstGeom prst="downArrow">
                <a:avLst>
                  <a:gd name="adj1" fmla="val 60080"/>
                  <a:gd name="adj2" fmla="val 50000"/>
                </a:avLst>
              </a:prstGeom>
              <a:grpFill/>
              <a:ln w="3175">
                <a:solidFill>
                  <a:srgbClr val="0070C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da-DK" sz="1600" noProof="1">
                  <a:solidFill>
                    <a:schemeClr val="tx1"/>
                  </a:solidFill>
                </a:endParaRPr>
              </a:p>
            </p:txBody>
          </p:sp>
          <p:sp>
            <p:nvSpPr>
              <p:cNvPr id="97" name="Down Arrow 143"/>
              <p:cNvSpPr/>
              <p:nvPr/>
            </p:nvSpPr>
            <p:spPr>
              <a:xfrm>
                <a:off x="8742932" y="1340679"/>
                <a:ext cx="315494" cy="295183"/>
              </a:xfrm>
              <a:prstGeom prst="downArrow">
                <a:avLst>
                  <a:gd name="adj1" fmla="val 60080"/>
                  <a:gd name="adj2" fmla="val 50000"/>
                </a:avLst>
              </a:prstGeom>
              <a:grpFill/>
              <a:ln w="3175">
                <a:solidFill>
                  <a:srgbClr val="00B05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da-DK" sz="1600" noProof="1">
                  <a:solidFill>
                    <a:schemeClr val="tx1"/>
                  </a:solidFill>
                </a:endParaRPr>
              </a:p>
            </p:txBody>
          </p:sp>
        </p:grpSp>
        <p:cxnSp>
          <p:nvCxnSpPr>
            <p:cNvPr id="98" name="Straight Connector 97"/>
            <p:cNvCxnSpPr>
              <a:stCxn id="6" idx="2"/>
            </p:cNvCxnSpPr>
            <p:nvPr/>
          </p:nvCxnSpPr>
          <p:spPr>
            <a:xfrm>
              <a:off x="6038238" y="1652481"/>
              <a:ext cx="0" cy="333469"/>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6" idx="2"/>
              <a:endCxn id="6" idx="2"/>
            </p:cNvCxnSpPr>
            <p:nvPr/>
          </p:nvCxnSpPr>
          <p:spPr>
            <a:xfrm>
              <a:off x="6038238" y="1652480"/>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a:cxnSpLocks/>
            </p:cNvCxnSpPr>
            <p:nvPr/>
          </p:nvCxnSpPr>
          <p:spPr>
            <a:xfrm>
              <a:off x="2700136" y="1840891"/>
              <a:ext cx="6661115"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a:cxnSpLocks/>
            </p:cNvCxnSpPr>
            <p:nvPr/>
          </p:nvCxnSpPr>
          <p:spPr>
            <a:xfrm flipH="1" flipV="1">
              <a:off x="3340002" y="1835903"/>
              <a:ext cx="488" cy="49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a:cxnSpLocks/>
            </p:cNvCxnSpPr>
            <p:nvPr/>
          </p:nvCxnSpPr>
          <p:spPr>
            <a:xfrm>
              <a:off x="3340002" y="1840891"/>
              <a:ext cx="488" cy="371432"/>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a:cxnSpLocks/>
            </p:cNvCxnSpPr>
            <p:nvPr/>
          </p:nvCxnSpPr>
          <p:spPr>
            <a:xfrm>
              <a:off x="4412901" y="1840892"/>
              <a:ext cx="0" cy="270851"/>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a:cxnSpLocks/>
            </p:cNvCxnSpPr>
            <p:nvPr/>
          </p:nvCxnSpPr>
          <p:spPr>
            <a:xfrm flipV="1">
              <a:off x="8891978" y="1840891"/>
              <a:ext cx="0" cy="48708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rot="21131456">
              <a:off x="1434580" y="1964693"/>
              <a:ext cx="907621" cy="181201"/>
            </a:xfrm>
            <a:prstGeom prst="rect">
              <a:avLst/>
            </a:prstGeom>
            <a:solidFill>
              <a:srgbClr val="FFFFFF">
                <a:alpha val="60000"/>
              </a:srgbClr>
            </a:solidFill>
            <a:effectLst>
              <a:softEdge rad="31750"/>
            </a:effectLst>
          </p:spPr>
          <p:txBody>
            <a:bodyPr wrap="square" rtlCol="0">
              <a:spAutoFit/>
            </a:bodyPr>
            <a:lstStyle/>
            <a:p>
              <a:r>
                <a:rPr lang="da-DK" sz="800" noProof="1">
                  <a:cs typeface="Arial"/>
                </a:rPr>
                <a:t>Research projects</a:t>
              </a:r>
            </a:p>
          </p:txBody>
        </p:sp>
        <p:sp>
          <p:nvSpPr>
            <p:cNvPr id="106" name="TextBox 105"/>
            <p:cNvSpPr txBox="1"/>
            <p:nvPr/>
          </p:nvSpPr>
          <p:spPr>
            <a:xfrm rot="307852">
              <a:off x="9660209" y="2082873"/>
              <a:ext cx="673582" cy="181201"/>
            </a:xfrm>
            <a:prstGeom prst="rect">
              <a:avLst/>
            </a:prstGeom>
            <a:solidFill>
              <a:srgbClr val="FFFFFF">
                <a:alpha val="60000"/>
              </a:srgbClr>
            </a:solidFill>
            <a:effectLst>
              <a:softEdge rad="31750"/>
            </a:effectLst>
          </p:spPr>
          <p:txBody>
            <a:bodyPr wrap="square" rtlCol="0">
              <a:spAutoFit/>
            </a:bodyPr>
            <a:lstStyle/>
            <a:p>
              <a:r>
                <a:rPr lang="da-DK" sz="800" noProof="1">
                  <a:cs typeface="Arial"/>
                </a:rPr>
                <a:t>NPI projects</a:t>
              </a:r>
            </a:p>
          </p:txBody>
        </p:sp>
        <p:sp>
          <p:nvSpPr>
            <p:cNvPr id="107" name="Freeform 168"/>
            <p:cNvSpPr/>
            <p:nvPr/>
          </p:nvSpPr>
          <p:spPr>
            <a:xfrm>
              <a:off x="1545670" y="2210877"/>
              <a:ext cx="3326621" cy="3505146"/>
            </a:xfrm>
            <a:custGeom>
              <a:avLst/>
              <a:gdLst>
                <a:gd name="connsiteX0" fmla="*/ 0 w 3326621"/>
                <a:gd name="connsiteY0" fmla="*/ 0 h 3416377"/>
                <a:gd name="connsiteX1" fmla="*/ 33659 w 3326621"/>
                <a:gd name="connsiteY1" fmla="*/ 3416377 h 3416377"/>
                <a:gd name="connsiteX2" fmla="*/ 3326621 w 3326621"/>
                <a:gd name="connsiteY2" fmla="*/ 3416377 h 3416377"/>
                <a:gd name="connsiteX3" fmla="*/ 3304182 w 3326621"/>
                <a:gd name="connsiteY3" fmla="*/ 824643 h 3416377"/>
                <a:gd name="connsiteX4" fmla="*/ 2187829 w 3326621"/>
                <a:gd name="connsiteY4" fmla="*/ 824643 h 3416377"/>
                <a:gd name="connsiteX5" fmla="*/ 2187829 w 3326621"/>
                <a:gd name="connsiteY5" fmla="*/ 5609 h 3416377"/>
                <a:gd name="connsiteX6" fmla="*/ 0 w 3326621"/>
                <a:gd name="connsiteY6" fmla="*/ 0 h 3416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6621" h="3416377">
                  <a:moveTo>
                    <a:pt x="0" y="0"/>
                  </a:moveTo>
                  <a:lnTo>
                    <a:pt x="33659" y="3416377"/>
                  </a:lnTo>
                  <a:lnTo>
                    <a:pt x="3326621" y="3416377"/>
                  </a:lnTo>
                  <a:lnTo>
                    <a:pt x="3304182" y="824643"/>
                  </a:lnTo>
                  <a:lnTo>
                    <a:pt x="2187829" y="824643"/>
                  </a:lnTo>
                  <a:lnTo>
                    <a:pt x="2187829" y="5609"/>
                  </a:lnTo>
                  <a:lnTo>
                    <a:pt x="0" y="0"/>
                  </a:lnTo>
                  <a:close/>
                </a:path>
              </a:pathLst>
            </a:custGeom>
            <a:noFill/>
            <a:ln>
              <a:solidFill>
                <a:srgbClr val="D4A702"/>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da-DK" sz="1600" dirty="0" err="1">
                <a:solidFill>
                  <a:schemeClr val="tx1"/>
                </a:solidFill>
              </a:endParaRPr>
            </a:p>
          </p:txBody>
        </p:sp>
        <p:grpSp>
          <p:nvGrpSpPr>
            <p:cNvPr id="109" name="Group 108"/>
            <p:cNvGrpSpPr/>
            <p:nvPr/>
          </p:nvGrpSpPr>
          <p:grpSpPr>
            <a:xfrm>
              <a:off x="1636138" y="3071792"/>
              <a:ext cx="888641" cy="590356"/>
              <a:chOff x="164204" y="2402731"/>
              <a:chExt cx="888642" cy="590356"/>
            </a:xfrm>
          </p:grpSpPr>
          <p:sp>
            <p:nvSpPr>
              <p:cNvPr id="110" name="TextBox 109"/>
              <p:cNvSpPr txBox="1"/>
              <p:nvPr/>
            </p:nvSpPr>
            <p:spPr>
              <a:xfrm>
                <a:off x="595871" y="2406481"/>
                <a:ext cx="456975" cy="388289"/>
              </a:xfrm>
              <a:prstGeom prst="rect">
                <a:avLst/>
              </a:prstGeom>
              <a:noFill/>
            </p:spPr>
            <p:txBody>
              <a:bodyPr wrap="none" rtlCol="0">
                <a:spAutoFit/>
              </a:bodyPr>
              <a:lstStyle/>
              <a:p>
                <a:r>
                  <a:rPr lang="da-DK" sz="800" noProof="1">
                    <a:latin typeface="Arial Narrow" panose="020B0606020202030204" pitchFamily="34" charset="0"/>
                  </a:rPr>
                  <a:t>Martin Bo</a:t>
                </a:r>
              </a:p>
              <a:p>
                <a:r>
                  <a:rPr lang="da-DK" sz="800" noProof="1">
                    <a:latin typeface="Arial Narrow" panose="020B0606020202030204" pitchFamily="34" charset="0"/>
                  </a:rPr>
                  <a:t>Møller</a:t>
                </a:r>
              </a:p>
              <a:p>
                <a:r>
                  <a:rPr lang="da-DK" sz="800" noProof="1">
                    <a:latin typeface="Arial Narrow" panose="020B0606020202030204" pitchFamily="34" charset="0"/>
                  </a:rPr>
                  <a:t>MIM</a:t>
                </a:r>
              </a:p>
            </p:txBody>
          </p:sp>
          <p:pic>
            <p:nvPicPr>
              <p:cNvPr id="111" name="Picture 110"/>
              <p:cNvPicPr>
                <a:picLocks noChangeAspect="1"/>
              </p:cNvPicPr>
              <p:nvPr/>
            </p:nvPicPr>
            <p:blipFill rotWithShape="1">
              <a:blip r:embed="rId22">
                <a:extLst>
                  <a:ext uri="{28A0092B-C50C-407E-A947-70E740481C1C}">
                    <a14:useLocalDpi xmlns:a14="http://schemas.microsoft.com/office/drawing/2010/main" val="0"/>
                  </a:ext>
                </a:extLst>
              </a:blip>
              <a:srcRect l="21270" t="6445" r="13912" b="15073"/>
              <a:stretch/>
            </p:blipFill>
            <p:spPr>
              <a:xfrm>
                <a:off x="164204" y="2402731"/>
                <a:ext cx="465399" cy="590356"/>
              </a:xfrm>
              <a:prstGeom prst="rect">
                <a:avLst/>
              </a:prstGeom>
              <a:ln>
                <a:solidFill>
                  <a:schemeClr val="tx1"/>
                </a:solidFill>
              </a:ln>
            </p:spPr>
          </p:pic>
        </p:grpSp>
        <p:grpSp>
          <p:nvGrpSpPr>
            <p:cNvPr id="117" name="Group 116"/>
            <p:cNvGrpSpPr/>
            <p:nvPr/>
          </p:nvGrpSpPr>
          <p:grpSpPr>
            <a:xfrm>
              <a:off x="2706032" y="3056795"/>
              <a:ext cx="1071683" cy="600215"/>
              <a:chOff x="1248061" y="2998158"/>
              <a:chExt cx="1071683" cy="600215"/>
            </a:xfrm>
          </p:grpSpPr>
          <p:sp>
            <p:nvSpPr>
              <p:cNvPr id="118" name="TextBox 117"/>
              <p:cNvSpPr txBox="1"/>
              <p:nvPr/>
            </p:nvSpPr>
            <p:spPr>
              <a:xfrm>
                <a:off x="1672028" y="2998158"/>
                <a:ext cx="647716" cy="388289"/>
              </a:xfrm>
              <a:prstGeom prst="rect">
                <a:avLst/>
              </a:prstGeom>
              <a:noFill/>
            </p:spPr>
            <p:txBody>
              <a:bodyPr wrap="none" rtlCol="0">
                <a:spAutoFit/>
              </a:bodyPr>
              <a:lstStyle/>
              <a:p>
                <a:r>
                  <a:rPr lang="da-DK" sz="800" noProof="1">
                    <a:latin typeface="Arial Narrow" panose="020B0606020202030204" pitchFamily="34" charset="0"/>
                  </a:rPr>
                  <a:t>Pablo Martinez-</a:t>
                </a:r>
                <a:br>
                  <a:rPr lang="da-DK" sz="800" noProof="1">
                    <a:latin typeface="Arial Narrow" panose="020B0606020202030204" pitchFamily="34" charset="0"/>
                  </a:rPr>
                </a:br>
                <a:r>
                  <a:rPr lang="da-DK" sz="800" noProof="1">
                    <a:latin typeface="Arial Narrow" panose="020B0606020202030204" pitchFamily="34" charset="0"/>
                  </a:rPr>
                  <a:t>Nuevo</a:t>
                </a:r>
              </a:p>
              <a:p>
                <a:r>
                  <a:rPr lang="da-DK" sz="800" noProof="1">
                    <a:latin typeface="Arial Narrow" panose="020B0606020202030204" pitchFamily="34" charset="0"/>
                  </a:rPr>
                  <a:t>PMN</a:t>
                </a:r>
                <a:endParaRPr lang="da-DK" sz="700" noProof="1">
                  <a:latin typeface="Arial Narrow" panose="020B0606020202030204" pitchFamily="34" charset="0"/>
                </a:endParaRPr>
              </a:p>
            </p:txBody>
          </p:sp>
          <p:pic>
            <p:nvPicPr>
              <p:cNvPr id="119" name="Picture 118"/>
              <p:cNvPicPr>
                <a:picLocks noChangeAspect="1"/>
              </p:cNvPicPr>
              <p:nvPr/>
            </p:nvPicPr>
            <p:blipFill rotWithShape="1">
              <a:blip r:embed="rId23">
                <a:extLst>
                  <a:ext uri="{28A0092B-C50C-407E-A947-70E740481C1C}">
                    <a14:useLocalDpi xmlns:a14="http://schemas.microsoft.com/office/drawing/2010/main" val="0"/>
                  </a:ext>
                </a:extLst>
              </a:blip>
              <a:srcRect l="11723" r="9282"/>
              <a:stretch/>
            </p:blipFill>
            <p:spPr>
              <a:xfrm>
                <a:off x="1248061" y="3008525"/>
                <a:ext cx="468748" cy="589848"/>
              </a:xfrm>
              <a:prstGeom prst="rect">
                <a:avLst/>
              </a:prstGeom>
              <a:ln>
                <a:solidFill>
                  <a:schemeClr val="tx1"/>
                </a:solidFill>
              </a:ln>
            </p:spPr>
          </p:pic>
        </p:grpSp>
        <p:grpSp>
          <p:nvGrpSpPr>
            <p:cNvPr id="120" name="Group 119"/>
            <p:cNvGrpSpPr/>
            <p:nvPr/>
          </p:nvGrpSpPr>
          <p:grpSpPr>
            <a:xfrm>
              <a:off x="3900242" y="3067161"/>
              <a:ext cx="1006752" cy="589158"/>
              <a:chOff x="2421228" y="2412091"/>
              <a:chExt cx="1006752" cy="589158"/>
            </a:xfrm>
          </p:grpSpPr>
          <p:sp>
            <p:nvSpPr>
              <p:cNvPr id="121" name="TextBox 120"/>
              <p:cNvSpPr txBox="1"/>
              <p:nvPr/>
            </p:nvSpPr>
            <p:spPr>
              <a:xfrm>
                <a:off x="2836151" y="2412091"/>
                <a:ext cx="591829" cy="292388"/>
              </a:xfrm>
              <a:prstGeom prst="rect">
                <a:avLst/>
              </a:prstGeom>
              <a:noFill/>
            </p:spPr>
            <p:txBody>
              <a:bodyPr wrap="none" rtlCol="0">
                <a:spAutoFit/>
              </a:bodyPr>
              <a:lstStyle/>
              <a:p>
                <a:r>
                  <a:rPr lang="da-DK" sz="800" noProof="1">
                    <a:latin typeface="Arial Narrow" panose="020B0606020202030204" pitchFamily="34" charset="0"/>
                  </a:rPr>
                  <a:t>Neo Kaplanis</a:t>
                </a:r>
              </a:p>
              <a:p>
                <a:r>
                  <a:rPr lang="da-DK" sz="800" noProof="1">
                    <a:latin typeface="Arial Narrow" panose="020B0606020202030204" pitchFamily="34" charset="0"/>
                  </a:rPr>
                  <a:t>NEO</a:t>
                </a:r>
              </a:p>
            </p:txBody>
          </p:sp>
          <p:pic>
            <p:nvPicPr>
              <p:cNvPr id="122" name="Picture 121"/>
              <p:cNvPicPr>
                <a:picLocks noChangeAspect="1"/>
              </p:cNvPicPr>
              <p:nvPr/>
            </p:nvPicPr>
            <p:blipFill rotWithShape="1">
              <a:blip r:embed="rId24">
                <a:extLst>
                  <a:ext uri="{28A0092B-C50C-407E-A947-70E740481C1C}">
                    <a14:useLocalDpi xmlns:a14="http://schemas.microsoft.com/office/drawing/2010/main" val="0"/>
                  </a:ext>
                </a:extLst>
              </a:blip>
              <a:srcRect l="18188" t="5198" b="13879"/>
              <a:stretch/>
            </p:blipFill>
            <p:spPr>
              <a:xfrm>
                <a:off x="2421228" y="2412091"/>
                <a:ext cx="461979" cy="589158"/>
              </a:xfrm>
              <a:prstGeom prst="rect">
                <a:avLst/>
              </a:prstGeom>
              <a:ln>
                <a:solidFill>
                  <a:schemeClr val="tx1"/>
                </a:solidFill>
              </a:ln>
            </p:spPr>
          </p:pic>
        </p:grpSp>
        <p:sp>
          <p:nvSpPr>
            <p:cNvPr id="123" name="Rectangle 122"/>
            <p:cNvSpPr/>
            <p:nvPr/>
          </p:nvSpPr>
          <p:spPr>
            <a:xfrm>
              <a:off x="8306529" y="5114311"/>
              <a:ext cx="2245902" cy="476916"/>
            </a:xfrm>
            <a:prstGeom prst="rect">
              <a:avLst/>
            </a:prstGeom>
            <a:noFill/>
            <a:ln w="3175">
              <a:solidFill>
                <a:schemeClr val="bg1">
                  <a:lumMod val="65000"/>
                </a:schemeClr>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da-DK" sz="1600" noProof="1">
                <a:solidFill>
                  <a:schemeClr val="tx1"/>
                </a:solidFill>
              </a:endParaRPr>
            </a:p>
          </p:txBody>
        </p:sp>
        <p:sp>
          <p:nvSpPr>
            <p:cNvPr id="124" name="TextBox 123"/>
            <p:cNvSpPr txBox="1"/>
            <p:nvPr/>
          </p:nvSpPr>
          <p:spPr>
            <a:xfrm>
              <a:off x="9447805" y="5168453"/>
              <a:ext cx="1085554" cy="292388"/>
            </a:xfrm>
            <a:prstGeom prst="rect">
              <a:avLst/>
            </a:prstGeom>
            <a:noFill/>
          </p:spPr>
          <p:txBody>
            <a:bodyPr wrap="square" rtlCol="0">
              <a:spAutoFit/>
            </a:bodyPr>
            <a:lstStyle/>
            <a:p>
              <a:r>
                <a:rPr lang="da-DK" sz="800" noProof="1">
                  <a:latin typeface="Arial Narrow" panose="020B0606020202030204" pitchFamily="34" charset="0"/>
                </a:rPr>
                <a:t>HOURLY BASED SUPPORT:</a:t>
              </a:r>
            </a:p>
            <a:p>
              <a:pPr marL="88900" indent="-88900">
                <a:buFont typeface="Arial" panose="020B0604020202020204" pitchFamily="34" charset="0"/>
                <a:buChar char="•"/>
              </a:pPr>
              <a:r>
                <a:rPr lang="da-DK" sz="800" noProof="1">
                  <a:latin typeface="Arial Narrow" panose="020B0606020202030204" pitchFamily="34" charset="0"/>
                </a:rPr>
                <a:t>GMU – Gert Munch</a:t>
              </a:r>
            </a:p>
          </p:txBody>
        </p:sp>
        <p:sp>
          <p:nvSpPr>
            <p:cNvPr id="125" name="TextBox 124"/>
            <p:cNvSpPr txBox="1"/>
            <p:nvPr/>
          </p:nvSpPr>
          <p:spPr>
            <a:xfrm>
              <a:off x="8287590" y="5159111"/>
              <a:ext cx="1227919" cy="388288"/>
            </a:xfrm>
            <a:prstGeom prst="rect">
              <a:avLst/>
            </a:prstGeom>
            <a:noFill/>
          </p:spPr>
          <p:txBody>
            <a:bodyPr wrap="square" rtlCol="0">
              <a:spAutoFit/>
            </a:bodyPr>
            <a:lstStyle/>
            <a:p>
              <a:r>
                <a:rPr lang="da-DK" sz="800" noProof="1">
                  <a:latin typeface="Arial Narrow" panose="020B0606020202030204" pitchFamily="34" charset="0"/>
                </a:rPr>
                <a:t>TRAINEES:</a:t>
              </a:r>
            </a:p>
            <a:p>
              <a:pPr marL="87311" indent="-87311">
                <a:buFont typeface="Arial" panose="020B0604020202020204" pitchFamily="34" charset="0"/>
                <a:buChar char="•"/>
              </a:pPr>
              <a:r>
                <a:rPr lang="da-DK" sz="800" noProof="1">
                  <a:latin typeface="Arial Narrow" panose="020B0606020202030204" pitchFamily="34" charset="0"/>
                </a:rPr>
                <a:t>CLH – Claus Holmgaard</a:t>
              </a:r>
            </a:p>
            <a:p>
              <a:pPr marL="87311" indent="-87311">
                <a:buFont typeface="Arial" panose="020B0604020202020204" pitchFamily="34" charset="0"/>
                <a:buChar char="•"/>
              </a:pPr>
              <a:r>
                <a:rPr lang="da-DK" sz="800" noProof="1">
                  <a:latin typeface="Arial Narrow" panose="020B0606020202030204" pitchFamily="34" charset="0"/>
                </a:rPr>
                <a:t>DAE – Daniel Skriver Hansen</a:t>
              </a:r>
            </a:p>
          </p:txBody>
        </p:sp>
        <p:sp>
          <p:nvSpPr>
            <p:cNvPr id="126" name="Freeform: Shape 125"/>
            <p:cNvSpPr/>
            <p:nvPr/>
          </p:nvSpPr>
          <p:spPr>
            <a:xfrm>
              <a:off x="7212332" y="2334090"/>
              <a:ext cx="3340100" cy="2735258"/>
            </a:xfrm>
            <a:custGeom>
              <a:avLst/>
              <a:gdLst>
                <a:gd name="connsiteX0" fmla="*/ 3340100 w 3340100"/>
                <a:gd name="connsiteY0" fmla="*/ 0 h 2927350"/>
                <a:gd name="connsiteX1" fmla="*/ 0 w 3340100"/>
                <a:gd name="connsiteY1" fmla="*/ 0 h 2927350"/>
                <a:gd name="connsiteX2" fmla="*/ 12700 w 3340100"/>
                <a:gd name="connsiteY2" fmla="*/ 882650 h 2927350"/>
                <a:gd name="connsiteX3" fmla="*/ 1073150 w 3340100"/>
                <a:gd name="connsiteY3" fmla="*/ 882650 h 2927350"/>
                <a:gd name="connsiteX4" fmla="*/ 1092200 w 3340100"/>
                <a:gd name="connsiteY4" fmla="*/ 2927350 h 2927350"/>
                <a:gd name="connsiteX5" fmla="*/ 3340100 w 3340100"/>
                <a:gd name="connsiteY5" fmla="*/ 2927350 h 2927350"/>
                <a:gd name="connsiteX6" fmla="*/ 3340100 w 3340100"/>
                <a:gd name="connsiteY6" fmla="*/ 0 h 292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0100" h="2927350">
                  <a:moveTo>
                    <a:pt x="3340100" y="0"/>
                  </a:moveTo>
                  <a:lnTo>
                    <a:pt x="0" y="0"/>
                  </a:lnTo>
                  <a:lnTo>
                    <a:pt x="12700" y="882650"/>
                  </a:lnTo>
                  <a:lnTo>
                    <a:pt x="1073150" y="882650"/>
                  </a:lnTo>
                  <a:lnTo>
                    <a:pt x="1092200" y="2927350"/>
                  </a:lnTo>
                  <a:lnTo>
                    <a:pt x="3340100" y="2927350"/>
                  </a:lnTo>
                  <a:lnTo>
                    <a:pt x="3340100" y="0"/>
                  </a:lnTo>
                  <a:close/>
                </a:path>
              </a:pathLst>
            </a:custGeom>
            <a:noFill/>
            <a:ln>
              <a:solidFill>
                <a:srgbClr val="00B05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da-DK" sz="1600" dirty="0" err="1">
                <a:solidFill>
                  <a:schemeClr val="tx1"/>
                </a:solidFill>
              </a:endParaRPr>
            </a:p>
          </p:txBody>
        </p:sp>
        <p:sp>
          <p:nvSpPr>
            <p:cNvPr id="131" name="Rectangle 130"/>
            <p:cNvSpPr/>
            <p:nvPr/>
          </p:nvSpPr>
          <p:spPr>
            <a:xfrm>
              <a:off x="4970124" y="4420944"/>
              <a:ext cx="2169575" cy="1096031"/>
            </a:xfrm>
            <a:prstGeom prst="rect">
              <a:avLst/>
            </a:prstGeom>
            <a:noFill/>
            <a:ln w="6350">
              <a:solidFill>
                <a:srgbClr val="7030A0"/>
              </a:solidFill>
              <a:prstDash val="dash"/>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da-DK" sz="1600" dirty="0" err="1">
                <a:solidFill>
                  <a:schemeClr val="tx1"/>
                </a:solidFill>
              </a:endParaRPr>
            </a:p>
          </p:txBody>
        </p:sp>
        <p:sp>
          <p:nvSpPr>
            <p:cNvPr id="132" name="TextBox 131"/>
            <p:cNvSpPr txBox="1"/>
            <p:nvPr/>
          </p:nvSpPr>
          <p:spPr>
            <a:xfrm>
              <a:off x="4933374" y="5322677"/>
              <a:ext cx="1505339" cy="207087"/>
            </a:xfrm>
            <a:prstGeom prst="rect">
              <a:avLst/>
            </a:prstGeom>
            <a:noFill/>
          </p:spPr>
          <p:txBody>
            <a:bodyPr wrap="square" rtlCol="0">
              <a:spAutoFit/>
            </a:bodyPr>
            <a:lstStyle/>
            <a:p>
              <a:r>
                <a:rPr lang="da-DK" sz="1000" b="1" noProof="1">
                  <a:solidFill>
                    <a:srgbClr val="7030A0"/>
                  </a:solidFill>
                  <a:latin typeface="Arial Narrow" panose="020B0606020202030204" pitchFamily="34" charset="0"/>
                </a:rPr>
                <a:t>ACOUSTIC TEST &amp; VALIDATION</a:t>
              </a:r>
            </a:p>
          </p:txBody>
        </p:sp>
      </p:grpSp>
      <p:sp>
        <p:nvSpPr>
          <p:cNvPr id="116" name="Rectangle 115">
            <a:extLst>
              <a:ext uri="{FF2B5EF4-FFF2-40B4-BE49-F238E27FC236}">
                <a16:creationId xmlns:a16="http://schemas.microsoft.com/office/drawing/2014/main" id="{6330C74D-1324-4814-B166-5A0E215236B1}"/>
              </a:ext>
            </a:extLst>
          </p:cNvPr>
          <p:cNvSpPr/>
          <p:nvPr/>
        </p:nvSpPr>
        <p:spPr>
          <a:xfrm>
            <a:off x="6096278" y="3837496"/>
            <a:ext cx="554638" cy="70557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800" dirty="0" err="1">
                <a:solidFill>
                  <a:schemeClr val="tx1"/>
                </a:solidFill>
              </a:rPr>
              <a:t>Vacant</a:t>
            </a:r>
            <a:endParaRPr lang="en-US" sz="800" dirty="0">
              <a:solidFill>
                <a:schemeClr val="tx1"/>
              </a:solidFill>
            </a:endParaRPr>
          </a:p>
        </p:txBody>
      </p:sp>
    </p:spTree>
    <p:extLst>
      <p:ext uri="{BB962C8B-B14F-4D97-AF65-F5344CB8AC3E}">
        <p14:creationId xmlns:p14="http://schemas.microsoft.com/office/powerpoint/2010/main" val="2090618761"/>
      </p:ext>
    </p:extLst>
  </p:cSld>
  <p:clrMapOvr>
    <a:masterClrMapping/>
  </p:clrMapOvr>
</p:sld>
</file>

<file path=ppt/theme/theme1.xml><?xml version="1.0" encoding="utf-8"?>
<a:theme xmlns:a="http://schemas.openxmlformats.org/drawingml/2006/main" name="B&amp;O.Templat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template.06.01.17 [Read-Only]" id="{B96DB8B8-5EEB-4206-AE0C-0EA2C4B34880}" vid="{BFFC8D29-FA62-477D-A1F1-28BB77793E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BO.template.06.01.17</Template>
  <TotalTime>0</TotalTime>
  <Words>268</Words>
  <Application>Microsoft Office PowerPoint</Application>
  <PresentationFormat>Widescreen</PresentationFormat>
  <Paragraphs>89</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Arial Narrow</vt:lpstr>
      <vt:lpstr>Baskerville</vt:lpstr>
      <vt:lpstr>Calibri</vt:lpstr>
      <vt:lpstr>Wingdings</vt:lpstr>
      <vt:lpstr>B&amp;O.Template.1</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Lars Jørgensen</dc:creator>
  <cp:lastModifiedBy>Lars Jørgensen</cp:lastModifiedBy>
  <cp:revision>14</cp:revision>
  <dcterms:created xsi:type="dcterms:W3CDTF">2017-01-23T20:50:46Z</dcterms:created>
  <dcterms:modified xsi:type="dcterms:W3CDTF">2018-06-20T10:44:42Z</dcterms:modified>
</cp:coreProperties>
</file>