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0F8D582-9AF9-4712-AADA-DB8227124D63}" type="datetime">
              <a:rPr b="0" lang="pt-PT" sz="1200" spc="-1" strike="noStrike">
                <a:solidFill>
                  <a:srgbClr val="8b8b8b"/>
                </a:solidFill>
                <a:latin typeface="Calibri"/>
              </a:rPr>
              <a:t>23-05-2023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B73D580-C7B6-4A08-91C1-C1330CD343CF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Clique para editar o formato do título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Clique para editar o formato de texto dos tópicos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Segundo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Terceiro nível de tópicos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Quarto nível de tópicos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2" descr=""/>
          <p:cNvPicPr/>
          <p:nvPr/>
        </p:nvPicPr>
        <p:blipFill>
          <a:blip r:embed="rId1"/>
          <a:stretch/>
        </p:blipFill>
        <p:spPr>
          <a:xfrm>
            <a:off x="609480" y="0"/>
            <a:ext cx="109724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m 2" descr=""/>
          <p:cNvPicPr/>
          <p:nvPr/>
        </p:nvPicPr>
        <p:blipFill>
          <a:blip r:embed="rId1"/>
          <a:stretch/>
        </p:blipFill>
        <p:spPr>
          <a:xfrm>
            <a:off x="609480" y="0"/>
            <a:ext cx="109724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m 2" descr="Uma imagem com texto&#10;&#10;Descrição gerada automaticamente"/>
          <p:cNvPicPr/>
          <p:nvPr/>
        </p:nvPicPr>
        <p:blipFill>
          <a:blip r:embed="rId1"/>
          <a:stretch/>
        </p:blipFill>
        <p:spPr>
          <a:xfrm>
            <a:off x="609480" y="0"/>
            <a:ext cx="109724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2" descr=""/>
          <p:cNvPicPr/>
          <p:nvPr/>
        </p:nvPicPr>
        <p:blipFill>
          <a:blip r:embed="rId1"/>
          <a:stretch/>
        </p:blipFill>
        <p:spPr>
          <a:xfrm>
            <a:off x="609480" y="0"/>
            <a:ext cx="109724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m 2" descr=""/>
          <p:cNvPicPr/>
          <p:nvPr/>
        </p:nvPicPr>
        <p:blipFill>
          <a:blip r:embed="rId1"/>
          <a:stretch/>
        </p:blipFill>
        <p:spPr>
          <a:xfrm>
            <a:off x="609480" y="0"/>
            <a:ext cx="109724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2" descr=""/>
          <p:cNvPicPr/>
          <p:nvPr/>
        </p:nvPicPr>
        <p:blipFill>
          <a:blip r:embed="rId1"/>
          <a:stretch/>
        </p:blipFill>
        <p:spPr>
          <a:xfrm>
            <a:off x="609480" y="0"/>
            <a:ext cx="109724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m 2" descr=""/>
          <p:cNvPicPr/>
          <p:nvPr/>
        </p:nvPicPr>
        <p:blipFill>
          <a:blip r:embed="rId1"/>
          <a:stretch/>
        </p:blipFill>
        <p:spPr>
          <a:xfrm>
            <a:off x="609480" y="0"/>
            <a:ext cx="109724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m 2" descr=""/>
          <p:cNvPicPr/>
          <p:nvPr/>
        </p:nvPicPr>
        <p:blipFill>
          <a:blip r:embed="rId1"/>
          <a:stretch/>
        </p:blipFill>
        <p:spPr>
          <a:xfrm>
            <a:off x="609480" y="0"/>
            <a:ext cx="109724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m 2" descr=""/>
          <p:cNvPicPr/>
          <p:nvPr/>
        </p:nvPicPr>
        <p:blipFill>
          <a:blip r:embed="rId1"/>
          <a:stretch/>
        </p:blipFill>
        <p:spPr>
          <a:xfrm>
            <a:off x="609480" y="0"/>
            <a:ext cx="109724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m 2" descr="Uma imagem com texto&#10;&#10;Descrição gerada automaticamente"/>
          <p:cNvPicPr/>
          <p:nvPr/>
        </p:nvPicPr>
        <p:blipFill>
          <a:blip r:embed="rId1"/>
          <a:stretch/>
        </p:blipFill>
        <p:spPr>
          <a:xfrm>
            <a:off x="609480" y="0"/>
            <a:ext cx="109724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m 2" descr=""/>
          <p:cNvPicPr/>
          <p:nvPr/>
        </p:nvPicPr>
        <p:blipFill>
          <a:blip r:embed="rId1"/>
          <a:stretch/>
        </p:blipFill>
        <p:spPr>
          <a:xfrm>
            <a:off x="609480" y="0"/>
            <a:ext cx="109724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m 2" descr=""/>
          <p:cNvPicPr/>
          <p:nvPr/>
        </p:nvPicPr>
        <p:blipFill>
          <a:blip r:embed="rId1"/>
          <a:stretch/>
        </p:blipFill>
        <p:spPr>
          <a:xfrm>
            <a:off x="609480" y="0"/>
            <a:ext cx="109724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2" descr=""/>
          <p:cNvPicPr/>
          <p:nvPr/>
        </p:nvPicPr>
        <p:blipFill>
          <a:blip r:embed="rId1"/>
          <a:stretch/>
        </p:blipFill>
        <p:spPr>
          <a:xfrm>
            <a:off x="609480" y="0"/>
            <a:ext cx="109724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2023-04-13T06:19:28Z</dcterms:created>
  <dc:creator>Lia Cardoso</dc:creator>
  <dc:description/>
  <dc:language>pt-PT</dc:language>
  <cp:lastModifiedBy>Lia Cardoso</cp:lastModifiedBy>
  <dcterms:modified xsi:type="dcterms:W3CDTF">2023-04-13T12:54:52Z</dcterms:modified>
  <cp:revision>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