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19" r:id="rId3"/>
    <p:sldId id="296" r:id="rId4"/>
    <p:sldId id="311" r:id="rId5"/>
    <p:sldId id="314" r:id="rId6"/>
    <p:sldId id="316" r:id="rId7"/>
    <p:sldId id="315" r:id="rId8"/>
    <p:sldId id="318" r:id="rId9"/>
    <p:sldId id="312" r:id="rId10"/>
    <p:sldId id="313" r:id="rId11"/>
    <p:sldId id="310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0508" autoAdjust="0"/>
  </p:normalViewPr>
  <p:slideViewPr>
    <p:cSldViewPr snapToGrid="0">
      <p:cViewPr varScale="1">
        <p:scale>
          <a:sx n="68" d="100"/>
          <a:sy n="68" d="100"/>
        </p:scale>
        <p:origin x="124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02B79-7820-4D31-BB3C-C22E3176E81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AA293F6E-7D70-4405-BB43-88D2B4625324}">
      <dgm:prSet phldrT="[Texto]" phldr="0"/>
      <dgm:spPr/>
      <dgm:t>
        <a:bodyPr/>
        <a:lstStyle/>
        <a:p>
          <a:r>
            <a:rPr lang="pt-PT"/>
            <a:t>Problema</a:t>
          </a:r>
          <a:endParaRPr lang="pt-PT" dirty="0"/>
        </a:p>
      </dgm:t>
    </dgm:pt>
    <dgm:pt modelId="{CF17DF7E-F0C2-4184-95A8-836A95A0B5BC}" type="parTrans" cxnId="{876881C4-32FD-48EB-8E71-F4CC69BF7318}">
      <dgm:prSet/>
      <dgm:spPr/>
      <dgm:t>
        <a:bodyPr/>
        <a:lstStyle/>
        <a:p>
          <a:endParaRPr lang="pt-PT"/>
        </a:p>
      </dgm:t>
    </dgm:pt>
    <dgm:pt modelId="{657D2A2C-A39E-4C95-B47E-2B07F90196F3}" type="sibTrans" cxnId="{876881C4-32FD-48EB-8E71-F4CC69BF7318}">
      <dgm:prSet/>
      <dgm:spPr/>
      <dgm:t>
        <a:bodyPr/>
        <a:lstStyle/>
        <a:p>
          <a:endParaRPr lang="pt-PT"/>
        </a:p>
      </dgm:t>
    </dgm:pt>
    <dgm:pt modelId="{A20300A1-4FB1-4E68-82F5-07EB1670B79B}">
      <dgm:prSet phldrT="[Texto]" phldr="0"/>
      <dgm:spPr/>
      <dgm:t>
        <a:bodyPr/>
        <a:lstStyle/>
        <a:p>
          <a:r>
            <a:rPr lang="pt-PT" dirty="0"/>
            <a:t>DER</a:t>
          </a:r>
        </a:p>
      </dgm:t>
    </dgm:pt>
    <dgm:pt modelId="{02367C9C-DA45-486B-8C9C-B749FC7ACA89}" type="parTrans" cxnId="{E3D53464-66D2-4B9A-87EA-5AA58AE3DF21}">
      <dgm:prSet/>
      <dgm:spPr/>
      <dgm:t>
        <a:bodyPr/>
        <a:lstStyle/>
        <a:p>
          <a:endParaRPr lang="pt-PT"/>
        </a:p>
      </dgm:t>
    </dgm:pt>
    <dgm:pt modelId="{ED083323-9333-46C3-9100-C4018101ED63}" type="sibTrans" cxnId="{E3D53464-66D2-4B9A-87EA-5AA58AE3DF21}">
      <dgm:prSet/>
      <dgm:spPr/>
      <dgm:t>
        <a:bodyPr/>
        <a:lstStyle/>
        <a:p>
          <a:endParaRPr lang="pt-PT"/>
        </a:p>
      </dgm:t>
    </dgm:pt>
    <dgm:pt modelId="{E31A00A3-2F9F-4CB7-BB14-E95FE53E1ED4}">
      <dgm:prSet phldrT="[Texto]" phldr="0"/>
      <dgm:spPr/>
      <dgm:t>
        <a:bodyPr/>
        <a:lstStyle/>
        <a:p>
          <a:r>
            <a:rPr lang="pt-PT" dirty="0"/>
            <a:t>DML (</a:t>
          </a:r>
          <a:r>
            <a:rPr lang="pt-PT" dirty="0" err="1"/>
            <a:t>Insert</a:t>
          </a:r>
          <a:r>
            <a:rPr lang="pt-PT" dirty="0"/>
            <a:t>)</a:t>
          </a:r>
        </a:p>
      </dgm:t>
    </dgm:pt>
    <dgm:pt modelId="{1DFC2C84-EBDF-4450-8F0A-AE7D8417307D}" type="parTrans" cxnId="{527AFB35-C9AD-49D1-A918-2C7D294AD3C2}">
      <dgm:prSet/>
      <dgm:spPr/>
      <dgm:t>
        <a:bodyPr/>
        <a:lstStyle/>
        <a:p>
          <a:endParaRPr lang="pt-PT"/>
        </a:p>
      </dgm:t>
    </dgm:pt>
    <dgm:pt modelId="{316E7511-877D-4CC5-91F3-FC2A8D0762A7}" type="sibTrans" cxnId="{527AFB35-C9AD-49D1-A918-2C7D294AD3C2}">
      <dgm:prSet/>
      <dgm:spPr/>
      <dgm:t>
        <a:bodyPr/>
        <a:lstStyle/>
        <a:p>
          <a:endParaRPr lang="pt-PT"/>
        </a:p>
      </dgm:t>
    </dgm:pt>
    <dgm:pt modelId="{F610B0CE-2B30-4A14-8327-0472AE87646F}">
      <dgm:prSet phldrT="[Texto]" phldr="0"/>
      <dgm:spPr/>
      <dgm:t>
        <a:bodyPr/>
        <a:lstStyle/>
        <a:p>
          <a:r>
            <a:rPr lang="pt-PT" dirty="0"/>
            <a:t>Demonstração Prática</a:t>
          </a:r>
        </a:p>
      </dgm:t>
    </dgm:pt>
    <dgm:pt modelId="{8C2C19B1-8040-4C9C-A5E0-66DA23D8B720}" type="parTrans" cxnId="{ED957947-8429-4B0A-85E3-71E29727A336}">
      <dgm:prSet/>
      <dgm:spPr/>
      <dgm:t>
        <a:bodyPr/>
        <a:lstStyle/>
        <a:p>
          <a:endParaRPr lang="pt-PT"/>
        </a:p>
      </dgm:t>
    </dgm:pt>
    <dgm:pt modelId="{1D58D9CA-11B6-4C51-87C8-609E306E7246}" type="sibTrans" cxnId="{ED957947-8429-4B0A-85E3-71E29727A336}">
      <dgm:prSet/>
      <dgm:spPr/>
      <dgm:t>
        <a:bodyPr/>
        <a:lstStyle/>
        <a:p>
          <a:endParaRPr lang="pt-PT"/>
        </a:p>
      </dgm:t>
    </dgm:pt>
    <dgm:pt modelId="{F01ADAFC-C70D-4E62-B1ED-E5E0E641539B}" type="pres">
      <dgm:prSet presAssocID="{B9F02B79-7820-4D31-BB3C-C22E3176E81F}" presName="CompostProcess" presStyleCnt="0">
        <dgm:presLayoutVars>
          <dgm:dir/>
          <dgm:resizeHandles val="exact"/>
        </dgm:presLayoutVars>
      </dgm:prSet>
      <dgm:spPr/>
    </dgm:pt>
    <dgm:pt modelId="{66F7A180-2723-4B01-8E73-57487CB6645F}" type="pres">
      <dgm:prSet presAssocID="{B9F02B79-7820-4D31-BB3C-C22E3176E81F}" presName="arrow" presStyleLbl="bgShp" presStyleIdx="0" presStyleCnt="1"/>
      <dgm:spPr/>
    </dgm:pt>
    <dgm:pt modelId="{1D6B3726-7B61-4487-B4BC-A5B6C447B566}" type="pres">
      <dgm:prSet presAssocID="{B9F02B79-7820-4D31-BB3C-C22E3176E81F}" presName="linearProcess" presStyleCnt="0"/>
      <dgm:spPr/>
    </dgm:pt>
    <dgm:pt modelId="{D966DCCB-1AD0-4D1E-B1D5-0D0385C4ED19}" type="pres">
      <dgm:prSet presAssocID="{AA293F6E-7D70-4405-BB43-88D2B4625324}" presName="textNode" presStyleLbl="node1" presStyleIdx="0" presStyleCnt="4">
        <dgm:presLayoutVars>
          <dgm:bulletEnabled val="1"/>
        </dgm:presLayoutVars>
      </dgm:prSet>
      <dgm:spPr/>
    </dgm:pt>
    <dgm:pt modelId="{66B647E4-98F3-4FC9-A0E5-115F5839E2D1}" type="pres">
      <dgm:prSet presAssocID="{657D2A2C-A39E-4C95-B47E-2B07F90196F3}" presName="sibTrans" presStyleCnt="0"/>
      <dgm:spPr/>
    </dgm:pt>
    <dgm:pt modelId="{DFA20953-5C2B-42CA-AC62-D3540A8A956D}" type="pres">
      <dgm:prSet presAssocID="{A20300A1-4FB1-4E68-82F5-07EB1670B79B}" presName="textNode" presStyleLbl="node1" presStyleIdx="1" presStyleCnt="4">
        <dgm:presLayoutVars>
          <dgm:bulletEnabled val="1"/>
        </dgm:presLayoutVars>
      </dgm:prSet>
      <dgm:spPr/>
    </dgm:pt>
    <dgm:pt modelId="{1882028E-530D-4F23-9FDB-D163C60FA824}" type="pres">
      <dgm:prSet presAssocID="{ED083323-9333-46C3-9100-C4018101ED63}" presName="sibTrans" presStyleCnt="0"/>
      <dgm:spPr/>
    </dgm:pt>
    <dgm:pt modelId="{3D1CE97C-0E87-4314-859E-C582BB579EF1}" type="pres">
      <dgm:prSet presAssocID="{E31A00A3-2F9F-4CB7-BB14-E95FE53E1ED4}" presName="textNode" presStyleLbl="node1" presStyleIdx="2" presStyleCnt="4">
        <dgm:presLayoutVars>
          <dgm:bulletEnabled val="1"/>
        </dgm:presLayoutVars>
      </dgm:prSet>
      <dgm:spPr/>
    </dgm:pt>
    <dgm:pt modelId="{C33C3D91-C199-40A5-B63A-EADEBC98D5C3}" type="pres">
      <dgm:prSet presAssocID="{316E7511-877D-4CC5-91F3-FC2A8D0762A7}" presName="sibTrans" presStyleCnt="0"/>
      <dgm:spPr/>
    </dgm:pt>
    <dgm:pt modelId="{9A930DAC-92B3-4760-B43A-5A3777A180CB}" type="pres">
      <dgm:prSet presAssocID="{F610B0CE-2B30-4A14-8327-0472AE87646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27AFB35-C9AD-49D1-A918-2C7D294AD3C2}" srcId="{B9F02B79-7820-4D31-BB3C-C22E3176E81F}" destId="{E31A00A3-2F9F-4CB7-BB14-E95FE53E1ED4}" srcOrd="2" destOrd="0" parTransId="{1DFC2C84-EBDF-4450-8F0A-AE7D8417307D}" sibTransId="{316E7511-877D-4CC5-91F3-FC2A8D0762A7}"/>
    <dgm:cxn modelId="{53CD763F-5D8C-488F-B1F7-10A7E74CC82E}" type="presOf" srcId="{A20300A1-4FB1-4E68-82F5-07EB1670B79B}" destId="{DFA20953-5C2B-42CA-AC62-D3540A8A956D}" srcOrd="0" destOrd="0" presId="urn:microsoft.com/office/officeart/2005/8/layout/hProcess9"/>
    <dgm:cxn modelId="{1AF82E60-395B-4ACD-8C22-6C261274C2B6}" type="presOf" srcId="{F610B0CE-2B30-4A14-8327-0472AE87646F}" destId="{9A930DAC-92B3-4760-B43A-5A3777A180CB}" srcOrd="0" destOrd="0" presId="urn:microsoft.com/office/officeart/2005/8/layout/hProcess9"/>
    <dgm:cxn modelId="{8514CB41-5EC8-4F84-91B9-7B687CF131BB}" type="presOf" srcId="{AA293F6E-7D70-4405-BB43-88D2B4625324}" destId="{D966DCCB-1AD0-4D1E-B1D5-0D0385C4ED19}" srcOrd="0" destOrd="0" presId="urn:microsoft.com/office/officeart/2005/8/layout/hProcess9"/>
    <dgm:cxn modelId="{E3D53464-66D2-4B9A-87EA-5AA58AE3DF21}" srcId="{B9F02B79-7820-4D31-BB3C-C22E3176E81F}" destId="{A20300A1-4FB1-4E68-82F5-07EB1670B79B}" srcOrd="1" destOrd="0" parTransId="{02367C9C-DA45-486B-8C9C-B749FC7ACA89}" sibTransId="{ED083323-9333-46C3-9100-C4018101ED63}"/>
    <dgm:cxn modelId="{ED957947-8429-4B0A-85E3-71E29727A336}" srcId="{B9F02B79-7820-4D31-BB3C-C22E3176E81F}" destId="{F610B0CE-2B30-4A14-8327-0472AE87646F}" srcOrd="3" destOrd="0" parTransId="{8C2C19B1-8040-4C9C-A5E0-66DA23D8B720}" sibTransId="{1D58D9CA-11B6-4C51-87C8-609E306E7246}"/>
    <dgm:cxn modelId="{87EA896D-EFD4-415E-9FCE-3E690A77C19E}" type="presOf" srcId="{E31A00A3-2F9F-4CB7-BB14-E95FE53E1ED4}" destId="{3D1CE97C-0E87-4314-859E-C582BB579EF1}" srcOrd="0" destOrd="0" presId="urn:microsoft.com/office/officeart/2005/8/layout/hProcess9"/>
    <dgm:cxn modelId="{876881C4-32FD-48EB-8E71-F4CC69BF7318}" srcId="{B9F02B79-7820-4D31-BB3C-C22E3176E81F}" destId="{AA293F6E-7D70-4405-BB43-88D2B4625324}" srcOrd="0" destOrd="0" parTransId="{CF17DF7E-F0C2-4184-95A8-836A95A0B5BC}" sibTransId="{657D2A2C-A39E-4C95-B47E-2B07F90196F3}"/>
    <dgm:cxn modelId="{1386A1E9-73BC-4BFF-86AE-50F3E54AD8F7}" type="presOf" srcId="{B9F02B79-7820-4D31-BB3C-C22E3176E81F}" destId="{F01ADAFC-C70D-4E62-B1ED-E5E0E641539B}" srcOrd="0" destOrd="0" presId="urn:microsoft.com/office/officeart/2005/8/layout/hProcess9"/>
    <dgm:cxn modelId="{DC72042D-1EAC-490F-A363-8409BE5706DB}" type="presParOf" srcId="{F01ADAFC-C70D-4E62-B1ED-E5E0E641539B}" destId="{66F7A180-2723-4B01-8E73-57487CB6645F}" srcOrd="0" destOrd="0" presId="urn:microsoft.com/office/officeart/2005/8/layout/hProcess9"/>
    <dgm:cxn modelId="{D338BEA4-E6CD-49B8-84B3-30635341EDE0}" type="presParOf" srcId="{F01ADAFC-C70D-4E62-B1ED-E5E0E641539B}" destId="{1D6B3726-7B61-4487-B4BC-A5B6C447B566}" srcOrd="1" destOrd="0" presId="urn:microsoft.com/office/officeart/2005/8/layout/hProcess9"/>
    <dgm:cxn modelId="{DD1A77FC-1743-41A1-B66A-B560081F394C}" type="presParOf" srcId="{1D6B3726-7B61-4487-B4BC-A5B6C447B566}" destId="{D966DCCB-1AD0-4D1E-B1D5-0D0385C4ED19}" srcOrd="0" destOrd="0" presId="urn:microsoft.com/office/officeart/2005/8/layout/hProcess9"/>
    <dgm:cxn modelId="{B6520034-3BAB-4660-94C2-D288B7228D3E}" type="presParOf" srcId="{1D6B3726-7B61-4487-B4BC-A5B6C447B566}" destId="{66B647E4-98F3-4FC9-A0E5-115F5839E2D1}" srcOrd="1" destOrd="0" presId="urn:microsoft.com/office/officeart/2005/8/layout/hProcess9"/>
    <dgm:cxn modelId="{2796C42A-2EBC-4EB3-BD0C-E6BE780717EC}" type="presParOf" srcId="{1D6B3726-7B61-4487-B4BC-A5B6C447B566}" destId="{DFA20953-5C2B-42CA-AC62-D3540A8A956D}" srcOrd="2" destOrd="0" presId="urn:microsoft.com/office/officeart/2005/8/layout/hProcess9"/>
    <dgm:cxn modelId="{130E4D7E-8821-4042-9C80-3D4F935C712E}" type="presParOf" srcId="{1D6B3726-7B61-4487-B4BC-A5B6C447B566}" destId="{1882028E-530D-4F23-9FDB-D163C60FA824}" srcOrd="3" destOrd="0" presId="urn:microsoft.com/office/officeart/2005/8/layout/hProcess9"/>
    <dgm:cxn modelId="{3DCFF1EF-DA82-4662-A226-790BA5F3BA45}" type="presParOf" srcId="{1D6B3726-7B61-4487-B4BC-A5B6C447B566}" destId="{3D1CE97C-0E87-4314-859E-C582BB579EF1}" srcOrd="4" destOrd="0" presId="urn:microsoft.com/office/officeart/2005/8/layout/hProcess9"/>
    <dgm:cxn modelId="{FE9DFDF3-312F-4AF5-9B08-D0BB19BDDC99}" type="presParOf" srcId="{1D6B3726-7B61-4487-B4BC-A5B6C447B566}" destId="{C33C3D91-C199-40A5-B63A-EADEBC98D5C3}" srcOrd="5" destOrd="0" presId="urn:microsoft.com/office/officeart/2005/8/layout/hProcess9"/>
    <dgm:cxn modelId="{3FC61C4A-4D6B-4ACE-BD6D-B717AD205E9B}" type="presParOf" srcId="{1D6B3726-7B61-4487-B4BC-A5B6C447B566}" destId="{9A930DAC-92B3-4760-B43A-5A3777A180C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8C40C3-7EB2-4381-86DF-B52F11300B4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7915DC62-F952-4913-AE41-5032C7601121}">
      <dgm:prSet phldrT="[Texto]" phldr="0"/>
      <dgm:spPr/>
      <dgm:t>
        <a:bodyPr/>
        <a:lstStyle/>
        <a:p>
          <a:r>
            <a:rPr lang="pt-PT" dirty="0"/>
            <a:t>Entidades</a:t>
          </a:r>
        </a:p>
      </dgm:t>
    </dgm:pt>
    <dgm:pt modelId="{1693674E-1D16-4656-92F1-1AB4E02FAC2B}" type="parTrans" cxnId="{3F1F8B5D-32AB-4F36-8AFF-3BC4CB78D678}">
      <dgm:prSet/>
      <dgm:spPr/>
      <dgm:t>
        <a:bodyPr/>
        <a:lstStyle/>
        <a:p>
          <a:endParaRPr lang="pt-PT"/>
        </a:p>
      </dgm:t>
    </dgm:pt>
    <dgm:pt modelId="{803CAF54-0A7C-4B0D-8EAF-D48496055A3A}" type="sibTrans" cxnId="{3F1F8B5D-32AB-4F36-8AFF-3BC4CB78D678}">
      <dgm:prSet/>
      <dgm:spPr/>
      <dgm:t>
        <a:bodyPr/>
        <a:lstStyle/>
        <a:p>
          <a:endParaRPr lang="pt-PT"/>
        </a:p>
      </dgm:t>
    </dgm:pt>
    <dgm:pt modelId="{DDD4D665-D8A5-4605-AAB4-42FD3233218B}">
      <dgm:prSet phldrT="[Texto]" phldr="0"/>
      <dgm:spPr/>
      <dgm:t>
        <a:bodyPr/>
        <a:lstStyle/>
        <a:p>
          <a:r>
            <a:rPr lang="pt-PT" dirty="0"/>
            <a:t>Chaves Estrangeiras</a:t>
          </a:r>
        </a:p>
      </dgm:t>
    </dgm:pt>
    <dgm:pt modelId="{40A48378-4103-4F7D-8DD5-07F2CB79F717}" type="parTrans" cxnId="{A5565651-1473-49EC-943D-67CAD1E68B25}">
      <dgm:prSet/>
      <dgm:spPr/>
      <dgm:t>
        <a:bodyPr/>
        <a:lstStyle/>
        <a:p>
          <a:endParaRPr lang="pt-PT"/>
        </a:p>
      </dgm:t>
    </dgm:pt>
    <dgm:pt modelId="{277448B9-2109-4241-9896-25B34E9C37B3}" type="sibTrans" cxnId="{A5565651-1473-49EC-943D-67CAD1E68B25}">
      <dgm:prSet/>
      <dgm:spPr/>
      <dgm:t>
        <a:bodyPr/>
        <a:lstStyle/>
        <a:p>
          <a:endParaRPr lang="pt-PT"/>
        </a:p>
      </dgm:t>
    </dgm:pt>
    <dgm:pt modelId="{3661776E-7396-4410-BBFB-7F5D48E48BB5}">
      <dgm:prSet phldrT="[Texto]" phldr="0"/>
      <dgm:spPr/>
      <dgm:t>
        <a:bodyPr/>
        <a:lstStyle/>
        <a:p>
          <a:r>
            <a:rPr lang="pt-PT" dirty="0"/>
            <a:t>Atributos de controlo</a:t>
          </a:r>
        </a:p>
      </dgm:t>
    </dgm:pt>
    <dgm:pt modelId="{0A877951-664D-4620-9A07-59CA105FFA58}" type="parTrans" cxnId="{A78BAE83-33E2-4141-A3F6-E95038787B09}">
      <dgm:prSet/>
      <dgm:spPr/>
      <dgm:t>
        <a:bodyPr/>
        <a:lstStyle/>
        <a:p>
          <a:endParaRPr lang="pt-PT"/>
        </a:p>
      </dgm:t>
    </dgm:pt>
    <dgm:pt modelId="{F7A71FE0-CB9A-4306-AC98-BB65A0DF58B5}" type="sibTrans" cxnId="{A78BAE83-33E2-4141-A3F6-E95038787B09}">
      <dgm:prSet/>
      <dgm:spPr/>
      <dgm:t>
        <a:bodyPr/>
        <a:lstStyle/>
        <a:p>
          <a:endParaRPr lang="pt-PT"/>
        </a:p>
      </dgm:t>
    </dgm:pt>
    <dgm:pt modelId="{4BC9275C-1E2A-42CA-8AEF-1D192D02DADC}" type="pres">
      <dgm:prSet presAssocID="{748C40C3-7EB2-4381-86DF-B52F11300B4F}" presName="diagram" presStyleCnt="0">
        <dgm:presLayoutVars>
          <dgm:dir/>
          <dgm:resizeHandles val="exact"/>
        </dgm:presLayoutVars>
      </dgm:prSet>
      <dgm:spPr/>
    </dgm:pt>
    <dgm:pt modelId="{8FBE7B55-2207-4981-95DC-02A023897190}" type="pres">
      <dgm:prSet presAssocID="{7915DC62-F952-4913-AE41-5032C7601121}" presName="node" presStyleLbl="node1" presStyleIdx="0" presStyleCnt="3">
        <dgm:presLayoutVars>
          <dgm:bulletEnabled val="1"/>
        </dgm:presLayoutVars>
      </dgm:prSet>
      <dgm:spPr/>
    </dgm:pt>
    <dgm:pt modelId="{7C834E7A-AD51-4068-BDC9-3610E5845E08}" type="pres">
      <dgm:prSet presAssocID="{803CAF54-0A7C-4B0D-8EAF-D48496055A3A}" presName="sibTrans" presStyleCnt="0"/>
      <dgm:spPr/>
    </dgm:pt>
    <dgm:pt modelId="{6BC93280-6CFB-4A2A-9B17-F1051055D7E4}" type="pres">
      <dgm:prSet presAssocID="{DDD4D665-D8A5-4605-AAB4-42FD3233218B}" presName="node" presStyleLbl="node1" presStyleIdx="1" presStyleCnt="3">
        <dgm:presLayoutVars>
          <dgm:bulletEnabled val="1"/>
        </dgm:presLayoutVars>
      </dgm:prSet>
      <dgm:spPr/>
    </dgm:pt>
    <dgm:pt modelId="{CDBEC844-DBF9-463D-B708-CC1C74AF56B7}" type="pres">
      <dgm:prSet presAssocID="{277448B9-2109-4241-9896-25B34E9C37B3}" presName="sibTrans" presStyleCnt="0"/>
      <dgm:spPr/>
    </dgm:pt>
    <dgm:pt modelId="{0FB991A4-B3C7-4AC0-BAB6-5779098AB2E4}" type="pres">
      <dgm:prSet presAssocID="{3661776E-7396-4410-BBFB-7F5D48E48BB5}" presName="node" presStyleLbl="node1" presStyleIdx="2" presStyleCnt="3">
        <dgm:presLayoutVars>
          <dgm:bulletEnabled val="1"/>
        </dgm:presLayoutVars>
      </dgm:prSet>
      <dgm:spPr/>
    </dgm:pt>
  </dgm:ptLst>
  <dgm:cxnLst>
    <dgm:cxn modelId="{BFCA6535-E55A-443D-8E0A-CFD3E68975C1}" type="presOf" srcId="{DDD4D665-D8A5-4605-AAB4-42FD3233218B}" destId="{6BC93280-6CFB-4A2A-9B17-F1051055D7E4}" srcOrd="0" destOrd="0" presId="urn:microsoft.com/office/officeart/2005/8/layout/default"/>
    <dgm:cxn modelId="{3F1F8B5D-32AB-4F36-8AFF-3BC4CB78D678}" srcId="{748C40C3-7EB2-4381-86DF-B52F11300B4F}" destId="{7915DC62-F952-4913-AE41-5032C7601121}" srcOrd="0" destOrd="0" parTransId="{1693674E-1D16-4656-92F1-1AB4E02FAC2B}" sibTransId="{803CAF54-0A7C-4B0D-8EAF-D48496055A3A}"/>
    <dgm:cxn modelId="{A5565651-1473-49EC-943D-67CAD1E68B25}" srcId="{748C40C3-7EB2-4381-86DF-B52F11300B4F}" destId="{DDD4D665-D8A5-4605-AAB4-42FD3233218B}" srcOrd="1" destOrd="0" parTransId="{40A48378-4103-4F7D-8DD5-07F2CB79F717}" sibTransId="{277448B9-2109-4241-9896-25B34E9C37B3}"/>
    <dgm:cxn modelId="{A78BAE83-33E2-4141-A3F6-E95038787B09}" srcId="{748C40C3-7EB2-4381-86DF-B52F11300B4F}" destId="{3661776E-7396-4410-BBFB-7F5D48E48BB5}" srcOrd="2" destOrd="0" parTransId="{0A877951-664D-4620-9A07-59CA105FFA58}" sibTransId="{F7A71FE0-CB9A-4306-AC98-BB65A0DF58B5}"/>
    <dgm:cxn modelId="{456D82A8-960F-4B88-84BA-39DC1C158150}" type="presOf" srcId="{748C40C3-7EB2-4381-86DF-B52F11300B4F}" destId="{4BC9275C-1E2A-42CA-8AEF-1D192D02DADC}" srcOrd="0" destOrd="0" presId="urn:microsoft.com/office/officeart/2005/8/layout/default"/>
    <dgm:cxn modelId="{23AE00C1-DF9C-400B-80A5-7E5667A8CB05}" type="presOf" srcId="{3661776E-7396-4410-BBFB-7F5D48E48BB5}" destId="{0FB991A4-B3C7-4AC0-BAB6-5779098AB2E4}" srcOrd="0" destOrd="0" presId="urn:microsoft.com/office/officeart/2005/8/layout/default"/>
    <dgm:cxn modelId="{349718C5-796F-4F24-99A8-F56A768CFC5C}" type="presOf" srcId="{7915DC62-F952-4913-AE41-5032C7601121}" destId="{8FBE7B55-2207-4981-95DC-02A023897190}" srcOrd="0" destOrd="0" presId="urn:microsoft.com/office/officeart/2005/8/layout/default"/>
    <dgm:cxn modelId="{33B16BCD-A70A-44BA-B159-4150B1F7978F}" type="presParOf" srcId="{4BC9275C-1E2A-42CA-8AEF-1D192D02DADC}" destId="{8FBE7B55-2207-4981-95DC-02A023897190}" srcOrd="0" destOrd="0" presId="urn:microsoft.com/office/officeart/2005/8/layout/default"/>
    <dgm:cxn modelId="{16DB147A-59A4-434A-B59E-1656028A33F9}" type="presParOf" srcId="{4BC9275C-1E2A-42CA-8AEF-1D192D02DADC}" destId="{7C834E7A-AD51-4068-BDC9-3610E5845E08}" srcOrd="1" destOrd="0" presId="urn:microsoft.com/office/officeart/2005/8/layout/default"/>
    <dgm:cxn modelId="{0DA558F4-EF62-468A-AFB9-CBBD4B7D86DA}" type="presParOf" srcId="{4BC9275C-1E2A-42CA-8AEF-1D192D02DADC}" destId="{6BC93280-6CFB-4A2A-9B17-F1051055D7E4}" srcOrd="2" destOrd="0" presId="urn:microsoft.com/office/officeart/2005/8/layout/default"/>
    <dgm:cxn modelId="{807E4F3C-4260-414F-BF18-F9B2154822E7}" type="presParOf" srcId="{4BC9275C-1E2A-42CA-8AEF-1D192D02DADC}" destId="{CDBEC844-DBF9-463D-B708-CC1C74AF56B7}" srcOrd="3" destOrd="0" presId="urn:microsoft.com/office/officeart/2005/8/layout/default"/>
    <dgm:cxn modelId="{05D2A07B-617D-4C28-B698-DFEEFD339FFD}" type="presParOf" srcId="{4BC9275C-1E2A-42CA-8AEF-1D192D02DADC}" destId="{0FB991A4-B3C7-4AC0-BAB6-5779098AB2E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8C40C3-7EB2-4381-86DF-B52F11300B4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2CB36A7-ED3A-4192-BF80-4822598C7D3C}">
      <dgm:prSet/>
      <dgm:spPr/>
      <dgm:t>
        <a:bodyPr/>
        <a:lstStyle/>
        <a:p>
          <a:r>
            <a:rPr lang="pt-PT" dirty="0"/>
            <a:t>[</a:t>
          </a:r>
          <a:r>
            <a:rPr lang="pt-PT" dirty="0" err="1"/>
            <a:t>Logs</a:t>
          </a:r>
          <a:r>
            <a:rPr lang="pt-PT" dirty="0"/>
            <a:t>]</a:t>
          </a:r>
        </a:p>
      </dgm:t>
    </dgm:pt>
    <dgm:pt modelId="{0D2D24CB-F58D-447A-A32D-60443B04A90E}" type="parTrans" cxnId="{FA214B4A-9BD5-4AE0-9CE2-CAD541FF33B5}">
      <dgm:prSet/>
      <dgm:spPr/>
      <dgm:t>
        <a:bodyPr/>
        <a:lstStyle/>
        <a:p>
          <a:endParaRPr lang="pt-PT"/>
        </a:p>
      </dgm:t>
    </dgm:pt>
    <dgm:pt modelId="{F17146D8-0DDA-4E82-9421-0C427A472179}" type="sibTrans" cxnId="{FA214B4A-9BD5-4AE0-9CE2-CAD541FF33B5}">
      <dgm:prSet/>
      <dgm:spPr/>
      <dgm:t>
        <a:bodyPr/>
        <a:lstStyle/>
        <a:p>
          <a:endParaRPr lang="pt-PT"/>
        </a:p>
      </dgm:t>
    </dgm:pt>
    <dgm:pt modelId="{8E3F19BE-CFF2-4755-B123-01A225275720}">
      <dgm:prSet/>
      <dgm:spPr/>
      <dgm:t>
        <a:bodyPr/>
        <a:lstStyle/>
        <a:p>
          <a:r>
            <a:rPr lang="pt-PT" dirty="0"/>
            <a:t>Colaborador</a:t>
          </a:r>
        </a:p>
      </dgm:t>
    </dgm:pt>
    <dgm:pt modelId="{F17554C9-4E3B-496E-B344-F7A8E6970BC9}" type="parTrans" cxnId="{A8542BEC-8DAB-41E3-80E1-4487E0BEA4CE}">
      <dgm:prSet/>
      <dgm:spPr/>
      <dgm:t>
        <a:bodyPr/>
        <a:lstStyle/>
        <a:p>
          <a:endParaRPr lang="pt-PT"/>
        </a:p>
      </dgm:t>
    </dgm:pt>
    <dgm:pt modelId="{A5DED8A0-A872-43FE-8BFF-11A53A307CB0}" type="sibTrans" cxnId="{A8542BEC-8DAB-41E3-80E1-4487E0BEA4CE}">
      <dgm:prSet/>
      <dgm:spPr/>
      <dgm:t>
        <a:bodyPr/>
        <a:lstStyle/>
        <a:p>
          <a:endParaRPr lang="pt-PT"/>
        </a:p>
      </dgm:t>
    </dgm:pt>
    <dgm:pt modelId="{B02A949C-CF40-4258-8248-24AE395AB06A}">
      <dgm:prSet/>
      <dgm:spPr/>
      <dgm:t>
        <a:bodyPr/>
        <a:lstStyle/>
        <a:p>
          <a:r>
            <a:rPr lang="pt-PT" dirty="0"/>
            <a:t>Estudante</a:t>
          </a:r>
        </a:p>
      </dgm:t>
    </dgm:pt>
    <dgm:pt modelId="{6CFAA7E6-EAB8-4C0C-A9D6-6110B052452F}" type="parTrans" cxnId="{3F6FBE39-F67D-40CE-A35C-1AB2811547A2}">
      <dgm:prSet/>
      <dgm:spPr/>
      <dgm:t>
        <a:bodyPr/>
        <a:lstStyle/>
        <a:p>
          <a:endParaRPr lang="pt-PT"/>
        </a:p>
      </dgm:t>
    </dgm:pt>
    <dgm:pt modelId="{B022A4EC-75F7-4E79-8AA7-5F9CD78A437F}" type="sibTrans" cxnId="{3F6FBE39-F67D-40CE-A35C-1AB2811547A2}">
      <dgm:prSet/>
      <dgm:spPr/>
      <dgm:t>
        <a:bodyPr/>
        <a:lstStyle/>
        <a:p>
          <a:endParaRPr lang="pt-PT"/>
        </a:p>
      </dgm:t>
    </dgm:pt>
    <dgm:pt modelId="{FA6C68D7-B65D-467D-B7BD-34F88507F247}">
      <dgm:prSet/>
      <dgm:spPr/>
      <dgm:t>
        <a:bodyPr/>
        <a:lstStyle/>
        <a:p>
          <a:r>
            <a:rPr lang="pt-PT" dirty="0"/>
            <a:t>Docente</a:t>
          </a:r>
        </a:p>
      </dgm:t>
    </dgm:pt>
    <dgm:pt modelId="{92B3E18A-65A7-492E-9C03-52CF2B5B5DD3}" type="parTrans" cxnId="{C71FBAE6-0DDB-4FB5-97F0-1176164F80B9}">
      <dgm:prSet/>
      <dgm:spPr/>
      <dgm:t>
        <a:bodyPr/>
        <a:lstStyle/>
        <a:p>
          <a:endParaRPr lang="pt-PT"/>
        </a:p>
      </dgm:t>
    </dgm:pt>
    <dgm:pt modelId="{C702D64A-F8F7-40EF-A473-26B604B0E201}" type="sibTrans" cxnId="{C71FBAE6-0DDB-4FB5-97F0-1176164F80B9}">
      <dgm:prSet/>
      <dgm:spPr/>
      <dgm:t>
        <a:bodyPr/>
        <a:lstStyle/>
        <a:p>
          <a:endParaRPr lang="pt-PT"/>
        </a:p>
      </dgm:t>
    </dgm:pt>
    <dgm:pt modelId="{F16379F9-B797-4F82-9A91-C94341CA14C0}">
      <dgm:prSet/>
      <dgm:spPr/>
      <dgm:t>
        <a:bodyPr/>
        <a:lstStyle/>
        <a:p>
          <a:r>
            <a:rPr lang="pt-PT" dirty="0"/>
            <a:t>Não Docente</a:t>
          </a:r>
        </a:p>
      </dgm:t>
    </dgm:pt>
    <dgm:pt modelId="{0E0BBE23-7DEA-41A7-9801-14F4FB03891F}" type="parTrans" cxnId="{30E94BC8-C018-462E-B9ED-DEE956384F7B}">
      <dgm:prSet/>
      <dgm:spPr/>
      <dgm:t>
        <a:bodyPr/>
        <a:lstStyle/>
        <a:p>
          <a:endParaRPr lang="pt-PT"/>
        </a:p>
      </dgm:t>
    </dgm:pt>
    <dgm:pt modelId="{D15A42FB-87FC-486F-B716-4C52BE29BA86}" type="sibTrans" cxnId="{30E94BC8-C018-462E-B9ED-DEE956384F7B}">
      <dgm:prSet/>
      <dgm:spPr/>
      <dgm:t>
        <a:bodyPr/>
        <a:lstStyle/>
        <a:p>
          <a:endParaRPr lang="pt-PT"/>
        </a:p>
      </dgm:t>
    </dgm:pt>
    <dgm:pt modelId="{7C44D8E9-FB2B-484B-81D0-79949099919F}">
      <dgm:prSet/>
      <dgm:spPr/>
      <dgm:t>
        <a:bodyPr/>
        <a:lstStyle/>
        <a:p>
          <a:r>
            <a:rPr lang="pt-PT" dirty="0"/>
            <a:t>Utilizador</a:t>
          </a:r>
        </a:p>
      </dgm:t>
    </dgm:pt>
    <dgm:pt modelId="{354C9BDE-0F56-4503-A1F7-279D19A22F48}" type="parTrans" cxnId="{B1CEA9DF-E338-4953-AB3E-03FEED408376}">
      <dgm:prSet/>
      <dgm:spPr/>
      <dgm:t>
        <a:bodyPr/>
        <a:lstStyle/>
        <a:p>
          <a:endParaRPr lang="pt-PT"/>
        </a:p>
      </dgm:t>
    </dgm:pt>
    <dgm:pt modelId="{2E5B62A2-E139-4890-A61C-7683FAD5B36A}" type="sibTrans" cxnId="{B1CEA9DF-E338-4953-AB3E-03FEED408376}">
      <dgm:prSet/>
      <dgm:spPr/>
      <dgm:t>
        <a:bodyPr/>
        <a:lstStyle/>
        <a:p>
          <a:endParaRPr lang="pt-PT"/>
        </a:p>
      </dgm:t>
    </dgm:pt>
    <dgm:pt modelId="{BE9BB222-8B75-441E-B0C2-A252CBB0D6FD}" type="pres">
      <dgm:prSet presAssocID="{748C40C3-7EB2-4381-86DF-B52F11300B4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B386C07-83AC-4310-B69E-2A2777D27940}" type="pres">
      <dgm:prSet presAssocID="{92CB36A7-ED3A-4192-BF80-4822598C7D3C}" presName="root1" presStyleCnt="0"/>
      <dgm:spPr/>
    </dgm:pt>
    <dgm:pt modelId="{2DC91245-5923-4C69-8FA6-5682107D8B1A}" type="pres">
      <dgm:prSet presAssocID="{92CB36A7-ED3A-4192-BF80-4822598C7D3C}" presName="LevelOneTextNode" presStyleLbl="node0" presStyleIdx="0" presStyleCnt="1">
        <dgm:presLayoutVars>
          <dgm:chPref val="3"/>
        </dgm:presLayoutVars>
      </dgm:prSet>
      <dgm:spPr/>
    </dgm:pt>
    <dgm:pt modelId="{6759F693-45B9-44D0-BB6E-2985FFEA99FA}" type="pres">
      <dgm:prSet presAssocID="{92CB36A7-ED3A-4192-BF80-4822598C7D3C}" presName="level2hierChild" presStyleCnt="0"/>
      <dgm:spPr/>
    </dgm:pt>
    <dgm:pt modelId="{059803D5-8022-49A3-9618-2D5FD9220BD8}" type="pres">
      <dgm:prSet presAssocID="{354C9BDE-0F56-4503-A1F7-279D19A22F48}" presName="conn2-1" presStyleLbl="parChTrans1D2" presStyleIdx="0" presStyleCnt="1"/>
      <dgm:spPr/>
    </dgm:pt>
    <dgm:pt modelId="{F6A7B1E3-5B91-433A-B9F8-F5C6BCDF8D27}" type="pres">
      <dgm:prSet presAssocID="{354C9BDE-0F56-4503-A1F7-279D19A22F48}" presName="connTx" presStyleLbl="parChTrans1D2" presStyleIdx="0" presStyleCnt="1"/>
      <dgm:spPr/>
    </dgm:pt>
    <dgm:pt modelId="{23606234-732B-4D45-81AB-B95BFA2D35B3}" type="pres">
      <dgm:prSet presAssocID="{7C44D8E9-FB2B-484B-81D0-79949099919F}" presName="root2" presStyleCnt="0"/>
      <dgm:spPr/>
    </dgm:pt>
    <dgm:pt modelId="{26E45C82-4370-479A-9149-1D044459E344}" type="pres">
      <dgm:prSet presAssocID="{7C44D8E9-FB2B-484B-81D0-79949099919F}" presName="LevelTwoTextNode" presStyleLbl="node2" presStyleIdx="0" presStyleCnt="1">
        <dgm:presLayoutVars>
          <dgm:chPref val="3"/>
        </dgm:presLayoutVars>
      </dgm:prSet>
      <dgm:spPr/>
    </dgm:pt>
    <dgm:pt modelId="{FB739BCA-4915-46E8-989F-E4CD5C2FA5B3}" type="pres">
      <dgm:prSet presAssocID="{7C44D8E9-FB2B-484B-81D0-79949099919F}" presName="level3hierChild" presStyleCnt="0"/>
      <dgm:spPr/>
    </dgm:pt>
    <dgm:pt modelId="{7F1028D8-E98F-496C-A1FD-B562F30C9871}" type="pres">
      <dgm:prSet presAssocID="{F17554C9-4E3B-496E-B344-F7A8E6970BC9}" presName="conn2-1" presStyleLbl="parChTrans1D3" presStyleIdx="0" presStyleCnt="2"/>
      <dgm:spPr/>
    </dgm:pt>
    <dgm:pt modelId="{B86EF4C1-4B0B-4FB7-9E66-6CB0E6592798}" type="pres">
      <dgm:prSet presAssocID="{F17554C9-4E3B-496E-B344-F7A8E6970BC9}" presName="connTx" presStyleLbl="parChTrans1D3" presStyleIdx="0" presStyleCnt="2"/>
      <dgm:spPr/>
    </dgm:pt>
    <dgm:pt modelId="{F9F34447-75F5-4223-91EB-879A7A305E95}" type="pres">
      <dgm:prSet presAssocID="{8E3F19BE-CFF2-4755-B123-01A225275720}" presName="root2" presStyleCnt="0"/>
      <dgm:spPr/>
    </dgm:pt>
    <dgm:pt modelId="{EA210884-437C-445C-A678-8D8741F98F69}" type="pres">
      <dgm:prSet presAssocID="{8E3F19BE-CFF2-4755-B123-01A225275720}" presName="LevelTwoTextNode" presStyleLbl="node3" presStyleIdx="0" presStyleCnt="2">
        <dgm:presLayoutVars>
          <dgm:chPref val="3"/>
        </dgm:presLayoutVars>
      </dgm:prSet>
      <dgm:spPr/>
    </dgm:pt>
    <dgm:pt modelId="{5A910052-FD40-4BB0-8E12-7A08CFDF6224}" type="pres">
      <dgm:prSet presAssocID="{8E3F19BE-CFF2-4755-B123-01A225275720}" presName="level3hierChild" presStyleCnt="0"/>
      <dgm:spPr/>
    </dgm:pt>
    <dgm:pt modelId="{D4B89B6C-FC46-4A6B-999F-768C018AE3B7}" type="pres">
      <dgm:prSet presAssocID="{92B3E18A-65A7-492E-9C03-52CF2B5B5DD3}" presName="conn2-1" presStyleLbl="parChTrans1D4" presStyleIdx="0" presStyleCnt="2"/>
      <dgm:spPr/>
    </dgm:pt>
    <dgm:pt modelId="{88CF4EE4-C750-4464-9B00-437E9061F365}" type="pres">
      <dgm:prSet presAssocID="{92B3E18A-65A7-492E-9C03-52CF2B5B5DD3}" presName="connTx" presStyleLbl="parChTrans1D4" presStyleIdx="0" presStyleCnt="2"/>
      <dgm:spPr/>
    </dgm:pt>
    <dgm:pt modelId="{39B0E9C1-9486-4935-8A6C-EB09486F5BA6}" type="pres">
      <dgm:prSet presAssocID="{FA6C68D7-B65D-467D-B7BD-34F88507F247}" presName="root2" presStyleCnt="0"/>
      <dgm:spPr/>
    </dgm:pt>
    <dgm:pt modelId="{458AF4E6-B490-455F-8C68-9AC61EB21A86}" type="pres">
      <dgm:prSet presAssocID="{FA6C68D7-B65D-467D-B7BD-34F88507F247}" presName="LevelTwoTextNode" presStyleLbl="node4" presStyleIdx="0" presStyleCnt="2">
        <dgm:presLayoutVars>
          <dgm:chPref val="3"/>
        </dgm:presLayoutVars>
      </dgm:prSet>
      <dgm:spPr/>
    </dgm:pt>
    <dgm:pt modelId="{887D0AB1-7AD5-4562-9090-5435797BFA15}" type="pres">
      <dgm:prSet presAssocID="{FA6C68D7-B65D-467D-B7BD-34F88507F247}" presName="level3hierChild" presStyleCnt="0"/>
      <dgm:spPr/>
    </dgm:pt>
    <dgm:pt modelId="{9DED0B9D-C71B-49DD-8F6C-83D91FE76FF8}" type="pres">
      <dgm:prSet presAssocID="{0E0BBE23-7DEA-41A7-9801-14F4FB03891F}" presName="conn2-1" presStyleLbl="parChTrans1D4" presStyleIdx="1" presStyleCnt="2"/>
      <dgm:spPr/>
    </dgm:pt>
    <dgm:pt modelId="{AEA95D98-446B-4469-B5AA-F9FA156804CA}" type="pres">
      <dgm:prSet presAssocID="{0E0BBE23-7DEA-41A7-9801-14F4FB03891F}" presName="connTx" presStyleLbl="parChTrans1D4" presStyleIdx="1" presStyleCnt="2"/>
      <dgm:spPr/>
    </dgm:pt>
    <dgm:pt modelId="{B016BA50-006D-4597-8440-C9EBAF2AF783}" type="pres">
      <dgm:prSet presAssocID="{F16379F9-B797-4F82-9A91-C94341CA14C0}" presName="root2" presStyleCnt="0"/>
      <dgm:spPr/>
    </dgm:pt>
    <dgm:pt modelId="{1577CDA8-183B-4FC6-9F84-D801E1498F72}" type="pres">
      <dgm:prSet presAssocID="{F16379F9-B797-4F82-9A91-C94341CA14C0}" presName="LevelTwoTextNode" presStyleLbl="node4" presStyleIdx="1" presStyleCnt="2">
        <dgm:presLayoutVars>
          <dgm:chPref val="3"/>
        </dgm:presLayoutVars>
      </dgm:prSet>
      <dgm:spPr/>
    </dgm:pt>
    <dgm:pt modelId="{BE925B5A-8EA6-442C-9464-9AD3AA86101F}" type="pres">
      <dgm:prSet presAssocID="{F16379F9-B797-4F82-9A91-C94341CA14C0}" presName="level3hierChild" presStyleCnt="0"/>
      <dgm:spPr/>
    </dgm:pt>
    <dgm:pt modelId="{F0289980-B69E-4851-B4EA-320BA9AF7D9B}" type="pres">
      <dgm:prSet presAssocID="{6CFAA7E6-EAB8-4C0C-A9D6-6110B052452F}" presName="conn2-1" presStyleLbl="parChTrans1D3" presStyleIdx="1" presStyleCnt="2"/>
      <dgm:spPr/>
    </dgm:pt>
    <dgm:pt modelId="{25E20A88-254B-4CF4-A1DA-763C00E76E7E}" type="pres">
      <dgm:prSet presAssocID="{6CFAA7E6-EAB8-4C0C-A9D6-6110B052452F}" presName="connTx" presStyleLbl="parChTrans1D3" presStyleIdx="1" presStyleCnt="2"/>
      <dgm:spPr/>
    </dgm:pt>
    <dgm:pt modelId="{6C18CBAF-6896-4A62-AE4A-849A1A30ACF3}" type="pres">
      <dgm:prSet presAssocID="{B02A949C-CF40-4258-8248-24AE395AB06A}" presName="root2" presStyleCnt="0"/>
      <dgm:spPr/>
    </dgm:pt>
    <dgm:pt modelId="{594535E0-70E3-4B56-8817-72107F6434A4}" type="pres">
      <dgm:prSet presAssocID="{B02A949C-CF40-4258-8248-24AE395AB06A}" presName="LevelTwoTextNode" presStyleLbl="node3" presStyleIdx="1" presStyleCnt="2">
        <dgm:presLayoutVars>
          <dgm:chPref val="3"/>
        </dgm:presLayoutVars>
      </dgm:prSet>
      <dgm:spPr/>
    </dgm:pt>
    <dgm:pt modelId="{53DE7DA2-8931-426F-B90D-95AB5FF34CA9}" type="pres">
      <dgm:prSet presAssocID="{B02A949C-CF40-4258-8248-24AE395AB06A}" presName="level3hierChild" presStyleCnt="0"/>
      <dgm:spPr/>
    </dgm:pt>
  </dgm:ptLst>
  <dgm:cxnLst>
    <dgm:cxn modelId="{C05CE209-4F13-4520-AA65-6E006ED7687B}" type="presOf" srcId="{7C44D8E9-FB2B-484B-81D0-79949099919F}" destId="{26E45C82-4370-479A-9149-1D044459E344}" srcOrd="0" destOrd="0" presId="urn:microsoft.com/office/officeart/2005/8/layout/hierarchy2"/>
    <dgm:cxn modelId="{161B701F-A78C-4B45-A32A-D3C75D3F35A4}" type="presOf" srcId="{F17554C9-4E3B-496E-B344-F7A8E6970BC9}" destId="{7F1028D8-E98F-496C-A1FD-B562F30C9871}" srcOrd="0" destOrd="0" presId="urn:microsoft.com/office/officeart/2005/8/layout/hierarchy2"/>
    <dgm:cxn modelId="{036B9726-6C69-4996-8C35-557252279A65}" type="presOf" srcId="{FA6C68D7-B65D-467D-B7BD-34F88507F247}" destId="{458AF4E6-B490-455F-8C68-9AC61EB21A86}" srcOrd="0" destOrd="0" presId="urn:microsoft.com/office/officeart/2005/8/layout/hierarchy2"/>
    <dgm:cxn modelId="{56F41527-5F67-40D0-9882-6CC24759645D}" type="presOf" srcId="{F17554C9-4E3B-496E-B344-F7A8E6970BC9}" destId="{B86EF4C1-4B0B-4FB7-9E66-6CB0E6592798}" srcOrd="1" destOrd="0" presId="urn:microsoft.com/office/officeart/2005/8/layout/hierarchy2"/>
    <dgm:cxn modelId="{3F6FBE39-F67D-40CE-A35C-1AB2811547A2}" srcId="{7C44D8E9-FB2B-484B-81D0-79949099919F}" destId="{B02A949C-CF40-4258-8248-24AE395AB06A}" srcOrd="1" destOrd="0" parTransId="{6CFAA7E6-EAB8-4C0C-A9D6-6110B052452F}" sibTransId="{B022A4EC-75F7-4E79-8AA7-5F9CD78A437F}"/>
    <dgm:cxn modelId="{D017395D-892B-4A93-99C6-0F37B06625AC}" type="presOf" srcId="{748C40C3-7EB2-4381-86DF-B52F11300B4F}" destId="{BE9BB222-8B75-441E-B0C2-A252CBB0D6FD}" srcOrd="0" destOrd="0" presId="urn:microsoft.com/office/officeart/2005/8/layout/hierarchy2"/>
    <dgm:cxn modelId="{0180EF45-D14B-4827-8B0A-72117A7818C6}" type="presOf" srcId="{6CFAA7E6-EAB8-4C0C-A9D6-6110B052452F}" destId="{F0289980-B69E-4851-B4EA-320BA9AF7D9B}" srcOrd="0" destOrd="0" presId="urn:microsoft.com/office/officeart/2005/8/layout/hierarchy2"/>
    <dgm:cxn modelId="{FA214B4A-9BD5-4AE0-9CE2-CAD541FF33B5}" srcId="{748C40C3-7EB2-4381-86DF-B52F11300B4F}" destId="{92CB36A7-ED3A-4192-BF80-4822598C7D3C}" srcOrd="0" destOrd="0" parTransId="{0D2D24CB-F58D-447A-A32D-60443B04A90E}" sibTransId="{F17146D8-0DDA-4E82-9421-0C427A472179}"/>
    <dgm:cxn modelId="{BB81535A-DDF0-4E51-8027-5E5FB7A6385D}" type="presOf" srcId="{92B3E18A-65A7-492E-9C03-52CF2B5B5DD3}" destId="{D4B89B6C-FC46-4A6B-999F-768C018AE3B7}" srcOrd="0" destOrd="0" presId="urn:microsoft.com/office/officeart/2005/8/layout/hierarchy2"/>
    <dgm:cxn modelId="{D150D388-0B8D-4883-919E-F4C08684EA99}" type="presOf" srcId="{0E0BBE23-7DEA-41A7-9801-14F4FB03891F}" destId="{AEA95D98-446B-4469-B5AA-F9FA156804CA}" srcOrd="1" destOrd="0" presId="urn:microsoft.com/office/officeart/2005/8/layout/hierarchy2"/>
    <dgm:cxn modelId="{E4C601B3-0D2E-44C6-B3EC-7428AEF15FB4}" type="presOf" srcId="{8E3F19BE-CFF2-4755-B123-01A225275720}" destId="{EA210884-437C-445C-A678-8D8741F98F69}" srcOrd="0" destOrd="0" presId="urn:microsoft.com/office/officeart/2005/8/layout/hierarchy2"/>
    <dgm:cxn modelId="{B0DD4FB5-1235-47AA-BE36-FD006001817D}" type="presOf" srcId="{0E0BBE23-7DEA-41A7-9801-14F4FB03891F}" destId="{9DED0B9D-C71B-49DD-8F6C-83D91FE76FF8}" srcOrd="0" destOrd="0" presId="urn:microsoft.com/office/officeart/2005/8/layout/hierarchy2"/>
    <dgm:cxn modelId="{D83F72BC-2CA0-49E5-B021-9ECF5461E8F1}" type="presOf" srcId="{354C9BDE-0F56-4503-A1F7-279D19A22F48}" destId="{F6A7B1E3-5B91-433A-B9F8-F5C6BCDF8D27}" srcOrd="1" destOrd="0" presId="urn:microsoft.com/office/officeart/2005/8/layout/hierarchy2"/>
    <dgm:cxn modelId="{C439E9BD-BE44-46DB-A582-35524AACEF2E}" type="presOf" srcId="{B02A949C-CF40-4258-8248-24AE395AB06A}" destId="{594535E0-70E3-4B56-8817-72107F6434A4}" srcOrd="0" destOrd="0" presId="urn:microsoft.com/office/officeart/2005/8/layout/hierarchy2"/>
    <dgm:cxn modelId="{30E94BC8-C018-462E-B9ED-DEE956384F7B}" srcId="{8E3F19BE-CFF2-4755-B123-01A225275720}" destId="{F16379F9-B797-4F82-9A91-C94341CA14C0}" srcOrd="1" destOrd="0" parTransId="{0E0BBE23-7DEA-41A7-9801-14F4FB03891F}" sibTransId="{D15A42FB-87FC-486F-B716-4C52BE29BA86}"/>
    <dgm:cxn modelId="{70965BD8-4124-4126-ABFC-57484B4D8A43}" type="presOf" srcId="{354C9BDE-0F56-4503-A1F7-279D19A22F48}" destId="{059803D5-8022-49A3-9618-2D5FD9220BD8}" srcOrd="0" destOrd="0" presId="urn:microsoft.com/office/officeart/2005/8/layout/hierarchy2"/>
    <dgm:cxn modelId="{8BBE18DC-67C2-4D83-ACC2-80ED8AE13713}" type="presOf" srcId="{6CFAA7E6-EAB8-4C0C-A9D6-6110B052452F}" destId="{25E20A88-254B-4CF4-A1DA-763C00E76E7E}" srcOrd="1" destOrd="0" presId="urn:microsoft.com/office/officeart/2005/8/layout/hierarchy2"/>
    <dgm:cxn modelId="{B1CEA9DF-E338-4953-AB3E-03FEED408376}" srcId="{92CB36A7-ED3A-4192-BF80-4822598C7D3C}" destId="{7C44D8E9-FB2B-484B-81D0-79949099919F}" srcOrd="0" destOrd="0" parTransId="{354C9BDE-0F56-4503-A1F7-279D19A22F48}" sibTransId="{2E5B62A2-E139-4890-A61C-7683FAD5B36A}"/>
    <dgm:cxn modelId="{C71FBAE6-0DDB-4FB5-97F0-1176164F80B9}" srcId="{8E3F19BE-CFF2-4755-B123-01A225275720}" destId="{FA6C68D7-B65D-467D-B7BD-34F88507F247}" srcOrd="0" destOrd="0" parTransId="{92B3E18A-65A7-492E-9C03-52CF2B5B5DD3}" sibTransId="{C702D64A-F8F7-40EF-A473-26B604B0E201}"/>
    <dgm:cxn modelId="{A8542BEC-8DAB-41E3-80E1-4487E0BEA4CE}" srcId="{7C44D8E9-FB2B-484B-81D0-79949099919F}" destId="{8E3F19BE-CFF2-4755-B123-01A225275720}" srcOrd="0" destOrd="0" parTransId="{F17554C9-4E3B-496E-B344-F7A8E6970BC9}" sibTransId="{A5DED8A0-A872-43FE-8BFF-11A53A307CB0}"/>
    <dgm:cxn modelId="{8D4F0AEE-C2D2-4971-8F6A-0FC01C0B1EE9}" type="presOf" srcId="{F16379F9-B797-4F82-9A91-C94341CA14C0}" destId="{1577CDA8-183B-4FC6-9F84-D801E1498F72}" srcOrd="0" destOrd="0" presId="urn:microsoft.com/office/officeart/2005/8/layout/hierarchy2"/>
    <dgm:cxn modelId="{41F167F0-F990-44D9-B57A-04DCA0266859}" type="presOf" srcId="{92CB36A7-ED3A-4192-BF80-4822598C7D3C}" destId="{2DC91245-5923-4C69-8FA6-5682107D8B1A}" srcOrd="0" destOrd="0" presId="urn:microsoft.com/office/officeart/2005/8/layout/hierarchy2"/>
    <dgm:cxn modelId="{40CBC0F9-3505-4351-9A2F-9986ABDCA5D9}" type="presOf" srcId="{92B3E18A-65A7-492E-9C03-52CF2B5B5DD3}" destId="{88CF4EE4-C750-4464-9B00-437E9061F365}" srcOrd="1" destOrd="0" presId="urn:microsoft.com/office/officeart/2005/8/layout/hierarchy2"/>
    <dgm:cxn modelId="{06C0BDA8-8D95-4974-9013-D394CC8695E1}" type="presParOf" srcId="{BE9BB222-8B75-441E-B0C2-A252CBB0D6FD}" destId="{CB386C07-83AC-4310-B69E-2A2777D27940}" srcOrd="0" destOrd="0" presId="urn:microsoft.com/office/officeart/2005/8/layout/hierarchy2"/>
    <dgm:cxn modelId="{EFE26697-B0C9-4C55-82FE-F341A78CE6DB}" type="presParOf" srcId="{CB386C07-83AC-4310-B69E-2A2777D27940}" destId="{2DC91245-5923-4C69-8FA6-5682107D8B1A}" srcOrd="0" destOrd="0" presId="urn:microsoft.com/office/officeart/2005/8/layout/hierarchy2"/>
    <dgm:cxn modelId="{B42C1262-08BE-43CB-BC70-FEF963BD265F}" type="presParOf" srcId="{CB386C07-83AC-4310-B69E-2A2777D27940}" destId="{6759F693-45B9-44D0-BB6E-2985FFEA99FA}" srcOrd="1" destOrd="0" presId="urn:microsoft.com/office/officeart/2005/8/layout/hierarchy2"/>
    <dgm:cxn modelId="{46F0D5A3-0627-457F-B0E0-C6AC1C322DFB}" type="presParOf" srcId="{6759F693-45B9-44D0-BB6E-2985FFEA99FA}" destId="{059803D5-8022-49A3-9618-2D5FD9220BD8}" srcOrd="0" destOrd="0" presId="urn:microsoft.com/office/officeart/2005/8/layout/hierarchy2"/>
    <dgm:cxn modelId="{24DCE5DA-5B26-4D2D-96BF-A997B5831DF1}" type="presParOf" srcId="{059803D5-8022-49A3-9618-2D5FD9220BD8}" destId="{F6A7B1E3-5B91-433A-B9F8-F5C6BCDF8D27}" srcOrd="0" destOrd="0" presId="urn:microsoft.com/office/officeart/2005/8/layout/hierarchy2"/>
    <dgm:cxn modelId="{DF55E166-ACA9-4C57-976D-5A39589F3C10}" type="presParOf" srcId="{6759F693-45B9-44D0-BB6E-2985FFEA99FA}" destId="{23606234-732B-4D45-81AB-B95BFA2D35B3}" srcOrd="1" destOrd="0" presId="urn:microsoft.com/office/officeart/2005/8/layout/hierarchy2"/>
    <dgm:cxn modelId="{EF42EA2F-C5AC-40FA-A633-82B06B755BDF}" type="presParOf" srcId="{23606234-732B-4D45-81AB-B95BFA2D35B3}" destId="{26E45C82-4370-479A-9149-1D044459E344}" srcOrd="0" destOrd="0" presId="urn:microsoft.com/office/officeart/2005/8/layout/hierarchy2"/>
    <dgm:cxn modelId="{32499FCE-AA48-4A28-9912-689B8BE4E55B}" type="presParOf" srcId="{23606234-732B-4D45-81AB-B95BFA2D35B3}" destId="{FB739BCA-4915-46E8-989F-E4CD5C2FA5B3}" srcOrd="1" destOrd="0" presId="urn:microsoft.com/office/officeart/2005/8/layout/hierarchy2"/>
    <dgm:cxn modelId="{3E48297F-2E8F-429A-93FA-8353F1900851}" type="presParOf" srcId="{FB739BCA-4915-46E8-989F-E4CD5C2FA5B3}" destId="{7F1028D8-E98F-496C-A1FD-B562F30C9871}" srcOrd="0" destOrd="0" presId="urn:microsoft.com/office/officeart/2005/8/layout/hierarchy2"/>
    <dgm:cxn modelId="{C0BD439F-10B9-4AED-A399-7CE73F2FDB2E}" type="presParOf" srcId="{7F1028D8-E98F-496C-A1FD-B562F30C9871}" destId="{B86EF4C1-4B0B-4FB7-9E66-6CB0E6592798}" srcOrd="0" destOrd="0" presId="urn:microsoft.com/office/officeart/2005/8/layout/hierarchy2"/>
    <dgm:cxn modelId="{ED877B45-ECBB-42AB-8622-BAC0F811D2FE}" type="presParOf" srcId="{FB739BCA-4915-46E8-989F-E4CD5C2FA5B3}" destId="{F9F34447-75F5-4223-91EB-879A7A305E95}" srcOrd="1" destOrd="0" presId="urn:microsoft.com/office/officeart/2005/8/layout/hierarchy2"/>
    <dgm:cxn modelId="{EB8986B1-4EF0-47BD-B16E-389ADC8633F9}" type="presParOf" srcId="{F9F34447-75F5-4223-91EB-879A7A305E95}" destId="{EA210884-437C-445C-A678-8D8741F98F69}" srcOrd="0" destOrd="0" presId="urn:microsoft.com/office/officeart/2005/8/layout/hierarchy2"/>
    <dgm:cxn modelId="{B0B79E7D-B372-4753-A8CB-2484BF15E026}" type="presParOf" srcId="{F9F34447-75F5-4223-91EB-879A7A305E95}" destId="{5A910052-FD40-4BB0-8E12-7A08CFDF6224}" srcOrd="1" destOrd="0" presId="urn:microsoft.com/office/officeart/2005/8/layout/hierarchy2"/>
    <dgm:cxn modelId="{BA336341-707D-49AA-AB15-7ECB024C50E7}" type="presParOf" srcId="{5A910052-FD40-4BB0-8E12-7A08CFDF6224}" destId="{D4B89B6C-FC46-4A6B-999F-768C018AE3B7}" srcOrd="0" destOrd="0" presId="urn:microsoft.com/office/officeart/2005/8/layout/hierarchy2"/>
    <dgm:cxn modelId="{43606BE4-5341-4EC8-BDD4-F02192D92AC4}" type="presParOf" srcId="{D4B89B6C-FC46-4A6B-999F-768C018AE3B7}" destId="{88CF4EE4-C750-4464-9B00-437E9061F365}" srcOrd="0" destOrd="0" presId="urn:microsoft.com/office/officeart/2005/8/layout/hierarchy2"/>
    <dgm:cxn modelId="{DC385ED8-1F05-4FF0-A8EF-D6E37D3137F6}" type="presParOf" srcId="{5A910052-FD40-4BB0-8E12-7A08CFDF6224}" destId="{39B0E9C1-9486-4935-8A6C-EB09486F5BA6}" srcOrd="1" destOrd="0" presId="urn:microsoft.com/office/officeart/2005/8/layout/hierarchy2"/>
    <dgm:cxn modelId="{BAD28EAB-0F9D-4BA0-81DA-46D6F332B4C6}" type="presParOf" srcId="{39B0E9C1-9486-4935-8A6C-EB09486F5BA6}" destId="{458AF4E6-B490-455F-8C68-9AC61EB21A86}" srcOrd="0" destOrd="0" presId="urn:microsoft.com/office/officeart/2005/8/layout/hierarchy2"/>
    <dgm:cxn modelId="{6505828B-77A3-4882-9CDE-CC66C434C9DC}" type="presParOf" srcId="{39B0E9C1-9486-4935-8A6C-EB09486F5BA6}" destId="{887D0AB1-7AD5-4562-9090-5435797BFA15}" srcOrd="1" destOrd="0" presId="urn:microsoft.com/office/officeart/2005/8/layout/hierarchy2"/>
    <dgm:cxn modelId="{15FA7896-4DD5-42BF-8C59-C06B3CAE38D4}" type="presParOf" srcId="{5A910052-FD40-4BB0-8E12-7A08CFDF6224}" destId="{9DED0B9D-C71B-49DD-8F6C-83D91FE76FF8}" srcOrd="2" destOrd="0" presId="urn:microsoft.com/office/officeart/2005/8/layout/hierarchy2"/>
    <dgm:cxn modelId="{0777A06C-5F21-4770-8A18-D6E326EB0DE5}" type="presParOf" srcId="{9DED0B9D-C71B-49DD-8F6C-83D91FE76FF8}" destId="{AEA95D98-446B-4469-B5AA-F9FA156804CA}" srcOrd="0" destOrd="0" presId="urn:microsoft.com/office/officeart/2005/8/layout/hierarchy2"/>
    <dgm:cxn modelId="{540803B1-2C69-4F7F-974C-6AFC023DAC46}" type="presParOf" srcId="{5A910052-FD40-4BB0-8E12-7A08CFDF6224}" destId="{B016BA50-006D-4597-8440-C9EBAF2AF783}" srcOrd="3" destOrd="0" presId="urn:microsoft.com/office/officeart/2005/8/layout/hierarchy2"/>
    <dgm:cxn modelId="{7F1DDB74-3146-4F23-878A-5C4749F8A332}" type="presParOf" srcId="{B016BA50-006D-4597-8440-C9EBAF2AF783}" destId="{1577CDA8-183B-4FC6-9F84-D801E1498F72}" srcOrd="0" destOrd="0" presId="urn:microsoft.com/office/officeart/2005/8/layout/hierarchy2"/>
    <dgm:cxn modelId="{CE63EB8E-443E-49E2-8FC4-95AF1FC338E6}" type="presParOf" srcId="{B016BA50-006D-4597-8440-C9EBAF2AF783}" destId="{BE925B5A-8EA6-442C-9464-9AD3AA86101F}" srcOrd="1" destOrd="0" presId="urn:microsoft.com/office/officeart/2005/8/layout/hierarchy2"/>
    <dgm:cxn modelId="{F0537540-E3B1-42F9-907A-4A008D164A51}" type="presParOf" srcId="{FB739BCA-4915-46E8-989F-E4CD5C2FA5B3}" destId="{F0289980-B69E-4851-B4EA-320BA9AF7D9B}" srcOrd="2" destOrd="0" presId="urn:microsoft.com/office/officeart/2005/8/layout/hierarchy2"/>
    <dgm:cxn modelId="{7BF03409-5FBB-4086-B2BF-CB78A9F56CE2}" type="presParOf" srcId="{F0289980-B69E-4851-B4EA-320BA9AF7D9B}" destId="{25E20A88-254B-4CF4-A1DA-763C00E76E7E}" srcOrd="0" destOrd="0" presId="urn:microsoft.com/office/officeart/2005/8/layout/hierarchy2"/>
    <dgm:cxn modelId="{669C43EE-D17C-4F14-AE5E-B90DD9043F41}" type="presParOf" srcId="{FB739BCA-4915-46E8-989F-E4CD5C2FA5B3}" destId="{6C18CBAF-6896-4A62-AE4A-849A1A30ACF3}" srcOrd="3" destOrd="0" presId="urn:microsoft.com/office/officeart/2005/8/layout/hierarchy2"/>
    <dgm:cxn modelId="{4B75D9C2-08D4-4166-83AF-41D8BE29FED2}" type="presParOf" srcId="{6C18CBAF-6896-4A62-AE4A-849A1A30ACF3}" destId="{594535E0-70E3-4B56-8817-72107F6434A4}" srcOrd="0" destOrd="0" presId="urn:microsoft.com/office/officeart/2005/8/layout/hierarchy2"/>
    <dgm:cxn modelId="{4686BB5A-568C-41FD-91E1-95B75134A3DD}" type="presParOf" srcId="{6C18CBAF-6896-4A62-AE4A-849A1A30ACF3}" destId="{53DE7DA2-8931-426F-B90D-95AB5FF34CA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E47389-C427-488E-9159-620100DBBE0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E51DDEC-28E7-48A9-8D1A-BBCB511407AC}">
      <dgm:prSet phldrT="[Texto]" phldr="0"/>
      <dgm:spPr/>
      <dgm:t>
        <a:bodyPr/>
        <a:lstStyle/>
        <a:p>
          <a:r>
            <a:rPr lang="pt-PT" dirty="0"/>
            <a:t>[Utilizador]</a:t>
          </a:r>
        </a:p>
      </dgm:t>
    </dgm:pt>
    <dgm:pt modelId="{0308498E-04D1-45FC-B17C-6867EB6E4D8C}" type="parTrans" cxnId="{120C396D-9E39-4211-9A33-C71846835CCE}">
      <dgm:prSet/>
      <dgm:spPr/>
      <dgm:t>
        <a:bodyPr/>
        <a:lstStyle/>
        <a:p>
          <a:endParaRPr lang="pt-PT"/>
        </a:p>
      </dgm:t>
    </dgm:pt>
    <dgm:pt modelId="{E9F41672-9C8B-45D0-9566-4E31D95644CB}" type="sibTrans" cxnId="{120C396D-9E39-4211-9A33-C71846835CCE}">
      <dgm:prSet/>
      <dgm:spPr/>
      <dgm:t>
        <a:bodyPr/>
        <a:lstStyle/>
        <a:p>
          <a:endParaRPr lang="pt-PT"/>
        </a:p>
      </dgm:t>
    </dgm:pt>
    <dgm:pt modelId="{2364A9BE-2616-4D7F-88E5-6C7837663485}">
      <dgm:prSet phldrT="[Texto]" phldr="0"/>
      <dgm:spPr/>
      <dgm:t>
        <a:bodyPr/>
        <a:lstStyle/>
        <a:p>
          <a:r>
            <a:rPr lang="pt-PT" dirty="0"/>
            <a:t>Ação</a:t>
          </a:r>
        </a:p>
      </dgm:t>
    </dgm:pt>
    <dgm:pt modelId="{9BBB4D46-D1CF-425F-88F6-79F6313D2A84}" type="parTrans" cxnId="{6F9F4F79-AAD9-4DDD-AB58-0D930692425D}">
      <dgm:prSet/>
      <dgm:spPr/>
      <dgm:t>
        <a:bodyPr/>
        <a:lstStyle/>
        <a:p>
          <a:endParaRPr lang="pt-PT"/>
        </a:p>
      </dgm:t>
    </dgm:pt>
    <dgm:pt modelId="{418D2ECC-18DC-4BB4-9ABF-7D8F0E51B5C1}" type="sibTrans" cxnId="{6F9F4F79-AAD9-4DDD-AB58-0D930692425D}">
      <dgm:prSet/>
      <dgm:spPr/>
      <dgm:t>
        <a:bodyPr/>
        <a:lstStyle/>
        <a:p>
          <a:endParaRPr lang="pt-PT"/>
        </a:p>
      </dgm:t>
    </dgm:pt>
    <dgm:pt modelId="{EA61A924-F8D4-4842-9B7C-531B126803A3}">
      <dgm:prSet phldrT="[Texto]" phldr="0"/>
      <dgm:spPr/>
      <dgm:t>
        <a:bodyPr/>
        <a:lstStyle/>
        <a:p>
          <a:r>
            <a:rPr lang="pt-PT" dirty="0"/>
            <a:t>Entidade</a:t>
          </a:r>
        </a:p>
      </dgm:t>
    </dgm:pt>
    <dgm:pt modelId="{B70857BB-B384-4C30-AA79-251703E31970}" type="parTrans" cxnId="{6F9D0F1E-D6F6-4C81-BC31-EB22A29DB312}">
      <dgm:prSet/>
      <dgm:spPr/>
      <dgm:t>
        <a:bodyPr/>
        <a:lstStyle/>
        <a:p>
          <a:endParaRPr lang="pt-PT"/>
        </a:p>
      </dgm:t>
    </dgm:pt>
    <dgm:pt modelId="{5DA03E1C-E765-4214-8231-7445F07EC3C1}" type="sibTrans" cxnId="{6F9D0F1E-D6F6-4C81-BC31-EB22A29DB312}">
      <dgm:prSet/>
      <dgm:spPr/>
      <dgm:t>
        <a:bodyPr/>
        <a:lstStyle/>
        <a:p>
          <a:endParaRPr lang="pt-PT"/>
        </a:p>
      </dgm:t>
    </dgm:pt>
    <dgm:pt modelId="{0F331C1A-1EDA-473E-9548-591C2AF0AC37}">
      <dgm:prSet phldrT="[Texto]" phldr="0"/>
      <dgm:spPr/>
      <dgm:t>
        <a:bodyPr/>
        <a:lstStyle/>
        <a:p>
          <a:r>
            <a:rPr lang="pt-PT" dirty="0"/>
            <a:t>Log</a:t>
          </a:r>
        </a:p>
      </dgm:t>
    </dgm:pt>
    <dgm:pt modelId="{8C8131F1-7DA2-449F-B6B3-CF81B29AC278}" type="parTrans" cxnId="{9458E0B6-F0E0-414A-942E-C844636318A1}">
      <dgm:prSet/>
      <dgm:spPr/>
      <dgm:t>
        <a:bodyPr/>
        <a:lstStyle/>
        <a:p>
          <a:endParaRPr lang="pt-PT"/>
        </a:p>
      </dgm:t>
    </dgm:pt>
    <dgm:pt modelId="{69E7A833-D59B-4DD0-8662-39F93B5507B7}" type="sibTrans" cxnId="{9458E0B6-F0E0-414A-942E-C844636318A1}">
      <dgm:prSet/>
      <dgm:spPr/>
      <dgm:t>
        <a:bodyPr/>
        <a:lstStyle/>
        <a:p>
          <a:endParaRPr lang="pt-PT"/>
        </a:p>
      </dgm:t>
    </dgm:pt>
    <dgm:pt modelId="{10685E36-367A-47B9-A5FB-DE46209E4EDC}" type="pres">
      <dgm:prSet presAssocID="{99E47389-C427-488E-9159-620100DBBE0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CA353E-7902-41ED-AEAD-459297F82805}" type="pres">
      <dgm:prSet presAssocID="{9E51DDEC-28E7-48A9-8D1A-BBCB511407AC}" presName="root1" presStyleCnt="0"/>
      <dgm:spPr/>
    </dgm:pt>
    <dgm:pt modelId="{43B3E4B2-53ED-4C02-AEB7-A397AA42F94C}" type="pres">
      <dgm:prSet presAssocID="{9E51DDEC-28E7-48A9-8D1A-BBCB511407AC}" presName="LevelOneTextNode" presStyleLbl="node0" presStyleIdx="0" presStyleCnt="1">
        <dgm:presLayoutVars>
          <dgm:chPref val="3"/>
        </dgm:presLayoutVars>
      </dgm:prSet>
      <dgm:spPr/>
    </dgm:pt>
    <dgm:pt modelId="{0771B787-96A4-496F-BC2F-BBE01C20AD13}" type="pres">
      <dgm:prSet presAssocID="{9E51DDEC-28E7-48A9-8D1A-BBCB511407AC}" presName="level2hierChild" presStyleCnt="0"/>
      <dgm:spPr/>
    </dgm:pt>
    <dgm:pt modelId="{BACEEA95-8438-4E1E-9D97-4D61B32B6C5D}" type="pres">
      <dgm:prSet presAssocID="{8C8131F1-7DA2-449F-B6B3-CF81B29AC278}" presName="conn2-1" presStyleLbl="parChTrans1D2" presStyleIdx="0" presStyleCnt="1"/>
      <dgm:spPr/>
    </dgm:pt>
    <dgm:pt modelId="{AD86D8AD-4E49-456D-B293-5F2053BDD7FE}" type="pres">
      <dgm:prSet presAssocID="{8C8131F1-7DA2-449F-B6B3-CF81B29AC278}" presName="connTx" presStyleLbl="parChTrans1D2" presStyleIdx="0" presStyleCnt="1"/>
      <dgm:spPr/>
    </dgm:pt>
    <dgm:pt modelId="{8D9BD45E-070B-4BC5-8A1F-C7699364252F}" type="pres">
      <dgm:prSet presAssocID="{0F331C1A-1EDA-473E-9548-591C2AF0AC37}" presName="root2" presStyleCnt="0"/>
      <dgm:spPr/>
    </dgm:pt>
    <dgm:pt modelId="{3B98B914-A7BA-499B-A6BB-1E2112E50A62}" type="pres">
      <dgm:prSet presAssocID="{0F331C1A-1EDA-473E-9548-591C2AF0AC37}" presName="LevelTwoTextNode" presStyleLbl="node2" presStyleIdx="0" presStyleCnt="1">
        <dgm:presLayoutVars>
          <dgm:chPref val="3"/>
        </dgm:presLayoutVars>
      </dgm:prSet>
      <dgm:spPr/>
    </dgm:pt>
    <dgm:pt modelId="{7E9BC71D-4B68-4FDD-BB91-6C2B2870F78C}" type="pres">
      <dgm:prSet presAssocID="{0F331C1A-1EDA-473E-9548-591C2AF0AC37}" presName="level3hierChild" presStyleCnt="0"/>
      <dgm:spPr/>
    </dgm:pt>
    <dgm:pt modelId="{30627D5A-C847-4346-8F16-362B40EE45B6}" type="pres">
      <dgm:prSet presAssocID="{9BBB4D46-D1CF-425F-88F6-79F6313D2A84}" presName="conn2-1" presStyleLbl="parChTrans1D3" presStyleIdx="0" presStyleCnt="2"/>
      <dgm:spPr/>
    </dgm:pt>
    <dgm:pt modelId="{EED38EF8-909F-4E34-9793-8A6A932CFF9D}" type="pres">
      <dgm:prSet presAssocID="{9BBB4D46-D1CF-425F-88F6-79F6313D2A84}" presName="connTx" presStyleLbl="parChTrans1D3" presStyleIdx="0" presStyleCnt="2"/>
      <dgm:spPr/>
    </dgm:pt>
    <dgm:pt modelId="{27672853-65F9-4AAA-A5A4-1EBD68D1A505}" type="pres">
      <dgm:prSet presAssocID="{2364A9BE-2616-4D7F-88E5-6C7837663485}" presName="root2" presStyleCnt="0"/>
      <dgm:spPr/>
    </dgm:pt>
    <dgm:pt modelId="{DB4FBA70-9AF4-4AEA-A8A5-8A6F39F12CCD}" type="pres">
      <dgm:prSet presAssocID="{2364A9BE-2616-4D7F-88E5-6C7837663485}" presName="LevelTwoTextNode" presStyleLbl="node3" presStyleIdx="0" presStyleCnt="2">
        <dgm:presLayoutVars>
          <dgm:chPref val="3"/>
        </dgm:presLayoutVars>
      </dgm:prSet>
      <dgm:spPr/>
    </dgm:pt>
    <dgm:pt modelId="{955482E7-6946-4048-9CE9-755B88D33F15}" type="pres">
      <dgm:prSet presAssocID="{2364A9BE-2616-4D7F-88E5-6C7837663485}" presName="level3hierChild" presStyleCnt="0"/>
      <dgm:spPr/>
    </dgm:pt>
    <dgm:pt modelId="{C67F4637-B75D-46F4-9BA8-6B5BF0D15EBC}" type="pres">
      <dgm:prSet presAssocID="{B70857BB-B384-4C30-AA79-251703E31970}" presName="conn2-1" presStyleLbl="parChTrans1D3" presStyleIdx="1" presStyleCnt="2"/>
      <dgm:spPr/>
    </dgm:pt>
    <dgm:pt modelId="{C61A4077-A4A5-4EF3-B12D-1A5FB51282B0}" type="pres">
      <dgm:prSet presAssocID="{B70857BB-B384-4C30-AA79-251703E31970}" presName="connTx" presStyleLbl="parChTrans1D3" presStyleIdx="1" presStyleCnt="2"/>
      <dgm:spPr/>
    </dgm:pt>
    <dgm:pt modelId="{99CB4E3B-C3D5-4943-A0E1-B55CF993CAD0}" type="pres">
      <dgm:prSet presAssocID="{EA61A924-F8D4-4842-9B7C-531B126803A3}" presName="root2" presStyleCnt="0"/>
      <dgm:spPr/>
    </dgm:pt>
    <dgm:pt modelId="{3FDD616A-7A99-46F3-AA2D-2EB67F87BFB5}" type="pres">
      <dgm:prSet presAssocID="{EA61A924-F8D4-4842-9B7C-531B126803A3}" presName="LevelTwoTextNode" presStyleLbl="node3" presStyleIdx="1" presStyleCnt="2">
        <dgm:presLayoutVars>
          <dgm:chPref val="3"/>
        </dgm:presLayoutVars>
      </dgm:prSet>
      <dgm:spPr/>
    </dgm:pt>
    <dgm:pt modelId="{A0FC92FB-AC37-44B0-9411-CBACD13DC0CC}" type="pres">
      <dgm:prSet presAssocID="{EA61A924-F8D4-4842-9B7C-531B126803A3}" presName="level3hierChild" presStyleCnt="0"/>
      <dgm:spPr/>
    </dgm:pt>
  </dgm:ptLst>
  <dgm:cxnLst>
    <dgm:cxn modelId="{1140CF04-A736-4175-91CC-0CA1EC034BAA}" type="presOf" srcId="{B70857BB-B384-4C30-AA79-251703E31970}" destId="{C67F4637-B75D-46F4-9BA8-6B5BF0D15EBC}" srcOrd="0" destOrd="0" presId="urn:microsoft.com/office/officeart/2005/8/layout/hierarchy2"/>
    <dgm:cxn modelId="{52B35A05-B72E-423D-A68E-88291DC68C13}" type="presOf" srcId="{99E47389-C427-488E-9159-620100DBBE06}" destId="{10685E36-367A-47B9-A5FB-DE46209E4EDC}" srcOrd="0" destOrd="0" presId="urn:microsoft.com/office/officeart/2005/8/layout/hierarchy2"/>
    <dgm:cxn modelId="{6F9D0F1E-D6F6-4C81-BC31-EB22A29DB312}" srcId="{0F331C1A-1EDA-473E-9548-591C2AF0AC37}" destId="{EA61A924-F8D4-4842-9B7C-531B126803A3}" srcOrd="1" destOrd="0" parTransId="{B70857BB-B384-4C30-AA79-251703E31970}" sibTransId="{5DA03E1C-E765-4214-8231-7445F07EC3C1}"/>
    <dgm:cxn modelId="{F9829F27-E9CB-4D6D-BA58-E25BB72E8348}" type="presOf" srcId="{B70857BB-B384-4C30-AA79-251703E31970}" destId="{C61A4077-A4A5-4EF3-B12D-1A5FB51282B0}" srcOrd="1" destOrd="0" presId="urn:microsoft.com/office/officeart/2005/8/layout/hierarchy2"/>
    <dgm:cxn modelId="{B08C1037-6F70-4960-BD5F-E684A9692F77}" type="presOf" srcId="{8C8131F1-7DA2-449F-B6B3-CF81B29AC278}" destId="{BACEEA95-8438-4E1E-9D97-4D61B32B6C5D}" srcOrd="0" destOrd="0" presId="urn:microsoft.com/office/officeart/2005/8/layout/hierarchy2"/>
    <dgm:cxn modelId="{120ED43D-6E57-4E04-B102-D3958F81C08A}" type="presOf" srcId="{0F331C1A-1EDA-473E-9548-591C2AF0AC37}" destId="{3B98B914-A7BA-499B-A6BB-1E2112E50A62}" srcOrd="0" destOrd="0" presId="urn:microsoft.com/office/officeart/2005/8/layout/hierarchy2"/>
    <dgm:cxn modelId="{68E6BF64-032F-420C-88A4-29E29B1AC3C5}" type="presOf" srcId="{9E51DDEC-28E7-48A9-8D1A-BBCB511407AC}" destId="{43B3E4B2-53ED-4C02-AEB7-A397AA42F94C}" srcOrd="0" destOrd="0" presId="urn:microsoft.com/office/officeart/2005/8/layout/hierarchy2"/>
    <dgm:cxn modelId="{0C9E1E48-2AF1-4D45-90EF-3ADA7456C18A}" type="presOf" srcId="{9BBB4D46-D1CF-425F-88F6-79F6313D2A84}" destId="{30627D5A-C847-4346-8F16-362B40EE45B6}" srcOrd="0" destOrd="0" presId="urn:microsoft.com/office/officeart/2005/8/layout/hierarchy2"/>
    <dgm:cxn modelId="{120C396D-9E39-4211-9A33-C71846835CCE}" srcId="{99E47389-C427-488E-9159-620100DBBE06}" destId="{9E51DDEC-28E7-48A9-8D1A-BBCB511407AC}" srcOrd="0" destOrd="0" parTransId="{0308498E-04D1-45FC-B17C-6867EB6E4D8C}" sibTransId="{E9F41672-9C8B-45D0-9566-4E31D95644CB}"/>
    <dgm:cxn modelId="{28AFE550-DC8D-4386-A98E-CCB57FB493CB}" type="presOf" srcId="{8C8131F1-7DA2-449F-B6B3-CF81B29AC278}" destId="{AD86D8AD-4E49-456D-B293-5F2053BDD7FE}" srcOrd="1" destOrd="0" presId="urn:microsoft.com/office/officeart/2005/8/layout/hierarchy2"/>
    <dgm:cxn modelId="{6F9F4F79-AAD9-4DDD-AB58-0D930692425D}" srcId="{0F331C1A-1EDA-473E-9548-591C2AF0AC37}" destId="{2364A9BE-2616-4D7F-88E5-6C7837663485}" srcOrd="0" destOrd="0" parTransId="{9BBB4D46-D1CF-425F-88F6-79F6313D2A84}" sibTransId="{418D2ECC-18DC-4BB4-9ABF-7D8F0E51B5C1}"/>
    <dgm:cxn modelId="{D8F44FA9-0BBE-4234-9A8B-D2593914358B}" type="presOf" srcId="{2364A9BE-2616-4D7F-88E5-6C7837663485}" destId="{DB4FBA70-9AF4-4AEA-A8A5-8A6F39F12CCD}" srcOrd="0" destOrd="0" presId="urn:microsoft.com/office/officeart/2005/8/layout/hierarchy2"/>
    <dgm:cxn modelId="{9458E0B6-F0E0-414A-942E-C844636318A1}" srcId="{9E51DDEC-28E7-48A9-8D1A-BBCB511407AC}" destId="{0F331C1A-1EDA-473E-9548-591C2AF0AC37}" srcOrd="0" destOrd="0" parTransId="{8C8131F1-7DA2-449F-B6B3-CF81B29AC278}" sibTransId="{69E7A833-D59B-4DD0-8662-39F93B5507B7}"/>
    <dgm:cxn modelId="{73C681DE-C196-4023-8D2B-BF728CD837B6}" type="presOf" srcId="{9BBB4D46-D1CF-425F-88F6-79F6313D2A84}" destId="{EED38EF8-909F-4E34-9793-8A6A932CFF9D}" srcOrd="1" destOrd="0" presId="urn:microsoft.com/office/officeart/2005/8/layout/hierarchy2"/>
    <dgm:cxn modelId="{656461F4-24FB-497B-AB7A-BFD5D7B514EF}" type="presOf" srcId="{EA61A924-F8D4-4842-9B7C-531B126803A3}" destId="{3FDD616A-7A99-46F3-AA2D-2EB67F87BFB5}" srcOrd="0" destOrd="0" presId="urn:microsoft.com/office/officeart/2005/8/layout/hierarchy2"/>
    <dgm:cxn modelId="{12E133B5-DB63-4335-86E7-86EB1ABEC347}" type="presParOf" srcId="{10685E36-367A-47B9-A5FB-DE46209E4EDC}" destId="{3ACA353E-7902-41ED-AEAD-459297F82805}" srcOrd="0" destOrd="0" presId="urn:microsoft.com/office/officeart/2005/8/layout/hierarchy2"/>
    <dgm:cxn modelId="{8C64747C-DC3B-45BA-B3C5-1608514491D9}" type="presParOf" srcId="{3ACA353E-7902-41ED-AEAD-459297F82805}" destId="{43B3E4B2-53ED-4C02-AEB7-A397AA42F94C}" srcOrd="0" destOrd="0" presId="urn:microsoft.com/office/officeart/2005/8/layout/hierarchy2"/>
    <dgm:cxn modelId="{408891C1-415C-4912-8320-A9AE134A88DE}" type="presParOf" srcId="{3ACA353E-7902-41ED-AEAD-459297F82805}" destId="{0771B787-96A4-496F-BC2F-BBE01C20AD13}" srcOrd="1" destOrd="0" presId="urn:microsoft.com/office/officeart/2005/8/layout/hierarchy2"/>
    <dgm:cxn modelId="{81569928-66C9-415D-B9F9-6E1422F69792}" type="presParOf" srcId="{0771B787-96A4-496F-BC2F-BBE01C20AD13}" destId="{BACEEA95-8438-4E1E-9D97-4D61B32B6C5D}" srcOrd="0" destOrd="0" presId="urn:microsoft.com/office/officeart/2005/8/layout/hierarchy2"/>
    <dgm:cxn modelId="{4C609366-7A57-45E0-BFD5-46775948E704}" type="presParOf" srcId="{BACEEA95-8438-4E1E-9D97-4D61B32B6C5D}" destId="{AD86D8AD-4E49-456D-B293-5F2053BDD7FE}" srcOrd="0" destOrd="0" presId="urn:microsoft.com/office/officeart/2005/8/layout/hierarchy2"/>
    <dgm:cxn modelId="{F65DC75A-BBA2-4897-A779-A2CDE765C087}" type="presParOf" srcId="{0771B787-96A4-496F-BC2F-BBE01C20AD13}" destId="{8D9BD45E-070B-4BC5-8A1F-C7699364252F}" srcOrd="1" destOrd="0" presId="urn:microsoft.com/office/officeart/2005/8/layout/hierarchy2"/>
    <dgm:cxn modelId="{FAEAB6C7-68E3-4E0E-89BE-ADE6C79E7EB3}" type="presParOf" srcId="{8D9BD45E-070B-4BC5-8A1F-C7699364252F}" destId="{3B98B914-A7BA-499B-A6BB-1E2112E50A62}" srcOrd="0" destOrd="0" presId="urn:microsoft.com/office/officeart/2005/8/layout/hierarchy2"/>
    <dgm:cxn modelId="{FCDA4FC1-A0F6-4ECA-B12A-7CCBC88BDF20}" type="presParOf" srcId="{8D9BD45E-070B-4BC5-8A1F-C7699364252F}" destId="{7E9BC71D-4B68-4FDD-BB91-6C2B2870F78C}" srcOrd="1" destOrd="0" presId="urn:microsoft.com/office/officeart/2005/8/layout/hierarchy2"/>
    <dgm:cxn modelId="{34B605A7-9565-4427-8058-B195B153CAE5}" type="presParOf" srcId="{7E9BC71D-4B68-4FDD-BB91-6C2B2870F78C}" destId="{30627D5A-C847-4346-8F16-362B40EE45B6}" srcOrd="0" destOrd="0" presId="urn:microsoft.com/office/officeart/2005/8/layout/hierarchy2"/>
    <dgm:cxn modelId="{415AB8A5-1A84-464E-99A0-A82AD00AF309}" type="presParOf" srcId="{30627D5A-C847-4346-8F16-362B40EE45B6}" destId="{EED38EF8-909F-4E34-9793-8A6A932CFF9D}" srcOrd="0" destOrd="0" presId="urn:microsoft.com/office/officeart/2005/8/layout/hierarchy2"/>
    <dgm:cxn modelId="{EEB7E640-17E0-4D80-B502-CD8245C6C602}" type="presParOf" srcId="{7E9BC71D-4B68-4FDD-BB91-6C2B2870F78C}" destId="{27672853-65F9-4AAA-A5A4-1EBD68D1A505}" srcOrd="1" destOrd="0" presId="urn:microsoft.com/office/officeart/2005/8/layout/hierarchy2"/>
    <dgm:cxn modelId="{A04D3CA0-0271-4DDF-8241-1D8A84406FDA}" type="presParOf" srcId="{27672853-65F9-4AAA-A5A4-1EBD68D1A505}" destId="{DB4FBA70-9AF4-4AEA-A8A5-8A6F39F12CCD}" srcOrd="0" destOrd="0" presId="urn:microsoft.com/office/officeart/2005/8/layout/hierarchy2"/>
    <dgm:cxn modelId="{3ECB8B17-9D07-427E-AB91-820E978824FB}" type="presParOf" srcId="{27672853-65F9-4AAA-A5A4-1EBD68D1A505}" destId="{955482E7-6946-4048-9CE9-755B88D33F15}" srcOrd="1" destOrd="0" presId="urn:microsoft.com/office/officeart/2005/8/layout/hierarchy2"/>
    <dgm:cxn modelId="{0229DD19-3CEC-4B67-97C5-DE658EC2D525}" type="presParOf" srcId="{7E9BC71D-4B68-4FDD-BB91-6C2B2870F78C}" destId="{C67F4637-B75D-46F4-9BA8-6B5BF0D15EBC}" srcOrd="2" destOrd="0" presId="urn:microsoft.com/office/officeart/2005/8/layout/hierarchy2"/>
    <dgm:cxn modelId="{31EF6C7F-EF59-4E5E-94E6-4983BA199FEE}" type="presParOf" srcId="{C67F4637-B75D-46F4-9BA8-6B5BF0D15EBC}" destId="{C61A4077-A4A5-4EF3-B12D-1A5FB51282B0}" srcOrd="0" destOrd="0" presId="urn:microsoft.com/office/officeart/2005/8/layout/hierarchy2"/>
    <dgm:cxn modelId="{384E56F2-1CA4-4818-91A0-F0EAA98CF1FF}" type="presParOf" srcId="{7E9BC71D-4B68-4FDD-BB91-6C2B2870F78C}" destId="{99CB4E3B-C3D5-4943-A0E1-B55CF993CAD0}" srcOrd="3" destOrd="0" presId="urn:microsoft.com/office/officeart/2005/8/layout/hierarchy2"/>
    <dgm:cxn modelId="{5A83810D-BD43-426E-96FD-2C3F1FB63241}" type="presParOf" srcId="{99CB4E3B-C3D5-4943-A0E1-B55CF993CAD0}" destId="{3FDD616A-7A99-46F3-AA2D-2EB67F87BFB5}" srcOrd="0" destOrd="0" presId="urn:microsoft.com/office/officeart/2005/8/layout/hierarchy2"/>
    <dgm:cxn modelId="{02A0D4BC-E742-4512-A76A-3CBC9386E9FD}" type="presParOf" srcId="{99CB4E3B-C3D5-4943-A0E1-B55CF993CAD0}" destId="{A0FC92FB-AC37-44B0-9411-CBACD13DC0C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9FCDCC-1860-405A-9F32-48AFB690BDA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FDBDFF50-D4E1-48EF-9A44-1B4043D63573}">
      <dgm:prSet phldrT="[Texto]"/>
      <dgm:spPr/>
      <dgm:t>
        <a:bodyPr/>
        <a:lstStyle/>
        <a:p>
          <a:r>
            <a:rPr lang="pt-PT"/>
            <a:t>Matricula</a:t>
          </a:r>
          <a:endParaRPr lang="pt-PT" dirty="0"/>
        </a:p>
      </dgm:t>
    </dgm:pt>
    <dgm:pt modelId="{613779C3-98BF-4592-BD15-0C7205F76239}" type="parTrans" cxnId="{B4E517CE-9517-49C3-855B-0F3373767CA0}">
      <dgm:prSet/>
      <dgm:spPr/>
      <dgm:t>
        <a:bodyPr/>
        <a:lstStyle/>
        <a:p>
          <a:endParaRPr lang="pt-PT"/>
        </a:p>
      </dgm:t>
    </dgm:pt>
    <dgm:pt modelId="{B5C6DE5C-8F8E-4847-A2C5-F02BB8800CAD}" type="sibTrans" cxnId="{B4E517CE-9517-49C3-855B-0F3373767CA0}">
      <dgm:prSet/>
      <dgm:spPr/>
      <dgm:t>
        <a:bodyPr/>
        <a:lstStyle/>
        <a:p>
          <a:endParaRPr lang="pt-PT"/>
        </a:p>
      </dgm:t>
    </dgm:pt>
    <dgm:pt modelId="{77FB5C2B-DDD5-4154-A9BF-1BAAB53B8C2F}">
      <dgm:prSet/>
      <dgm:spPr/>
      <dgm:t>
        <a:bodyPr/>
        <a:lstStyle/>
        <a:p>
          <a:r>
            <a:rPr lang="pt-PT" dirty="0"/>
            <a:t>Curso</a:t>
          </a:r>
        </a:p>
      </dgm:t>
    </dgm:pt>
    <dgm:pt modelId="{A7336029-9076-4D08-AC7A-7A4D9550AD21}" type="parTrans" cxnId="{02FB50B6-FF48-48C9-AE07-44DD57371E3C}">
      <dgm:prSet/>
      <dgm:spPr/>
      <dgm:t>
        <a:bodyPr/>
        <a:lstStyle/>
        <a:p>
          <a:endParaRPr lang="pt-PT"/>
        </a:p>
      </dgm:t>
    </dgm:pt>
    <dgm:pt modelId="{86B88F35-C21E-4A7A-AF51-951760E2F105}" type="sibTrans" cxnId="{02FB50B6-FF48-48C9-AE07-44DD57371E3C}">
      <dgm:prSet/>
      <dgm:spPr/>
      <dgm:t>
        <a:bodyPr/>
        <a:lstStyle/>
        <a:p>
          <a:endParaRPr lang="pt-PT"/>
        </a:p>
      </dgm:t>
    </dgm:pt>
    <dgm:pt modelId="{8BED01B1-628D-40D6-90F3-812CBE3E8FC4}">
      <dgm:prSet/>
      <dgm:spPr/>
      <dgm:t>
        <a:bodyPr/>
        <a:lstStyle/>
        <a:p>
          <a:r>
            <a:rPr lang="pt-PT" dirty="0"/>
            <a:t>Propinas</a:t>
          </a:r>
        </a:p>
      </dgm:t>
    </dgm:pt>
    <dgm:pt modelId="{5D894934-F0CD-4BA1-A68F-268A038FB499}" type="parTrans" cxnId="{09EEF7C3-17A4-403B-B8E8-31D6C328366A}">
      <dgm:prSet/>
      <dgm:spPr/>
      <dgm:t>
        <a:bodyPr/>
        <a:lstStyle/>
        <a:p>
          <a:endParaRPr lang="pt-PT"/>
        </a:p>
      </dgm:t>
    </dgm:pt>
    <dgm:pt modelId="{B6DBFD50-BE42-4EC9-B008-627D16DD5DFD}" type="sibTrans" cxnId="{09EEF7C3-17A4-403B-B8E8-31D6C328366A}">
      <dgm:prSet/>
      <dgm:spPr/>
      <dgm:t>
        <a:bodyPr/>
        <a:lstStyle/>
        <a:p>
          <a:endParaRPr lang="pt-PT"/>
        </a:p>
      </dgm:t>
    </dgm:pt>
    <dgm:pt modelId="{376A94B3-55DF-48DB-B271-DDE086DE0405}">
      <dgm:prSet/>
      <dgm:spPr/>
      <dgm:t>
        <a:bodyPr/>
        <a:lstStyle/>
        <a:p>
          <a:r>
            <a:rPr lang="pt-PT"/>
            <a:t>Inscrição</a:t>
          </a:r>
          <a:endParaRPr lang="pt-PT" dirty="0"/>
        </a:p>
      </dgm:t>
    </dgm:pt>
    <dgm:pt modelId="{1F368B08-B0A6-45E9-9269-B64BF1F9360D}" type="parTrans" cxnId="{5A96D1E5-C71F-4AA5-9CF9-DD8603792A59}">
      <dgm:prSet/>
      <dgm:spPr/>
      <dgm:t>
        <a:bodyPr/>
        <a:lstStyle/>
        <a:p>
          <a:endParaRPr lang="pt-PT"/>
        </a:p>
      </dgm:t>
    </dgm:pt>
    <dgm:pt modelId="{09055094-3F2E-4451-B1B0-ACACC61CA513}" type="sibTrans" cxnId="{5A96D1E5-C71F-4AA5-9CF9-DD8603792A59}">
      <dgm:prSet/>
      <dgm:spPr/>
      <dgm:t>
        <a:bodyPr/>
        <a:lstStyle/>
        <a:p>
          <a:endParaRPr lang="pt-PT"/>
        </a:p>
      </dgm:t>
    </dgm:pt>
    <dgm:pt modelId="{50E00573-459C-4BC3-A2EE-43B24B3702C6}">
      <dgm:prSet/>
      <dgm:spPr/>
      <dgm:t>
        <a:bodyPr/>
        <a:lstStyle/>
        <a:p>
          <a:r>
            <a:rPr lang="pt-PT"/>
            <a:t>Turma</a:t>
          </a:r>
          <a:endParaRPr lang="pt-PT" dirty="0"/>
        </a:p>
      </dgm:t>
    </dgm:pt>
    <dgm:pt modelId="{FA6F534C-FA74-466E-A051-2CEB2D3C9605}" type="parTrans" cxnId="{D98085A2-64D7-49A2-AD06-C28AACF37CBA}">
      <dgm:prSet/>
      <dgm:spPr/>
      <dgm:t>
        <a:bodyPr/>
        <a:lstStyle/>
        <a:p>
          <a:endParaRPr lang="pt-PT"/>
        </a:p>
      </dgm:t>
    </dgm:pt>
    <dgm:pt modelId="{401D7619-A33E-4979-A827-AC4CF66BBDE1}" type="sibTrans" cxnId="{D98085A2-64D7-49A2-AD06-C28AACF37CBA}">
      <dgm:prSet/>
      <dgm:spPr/>
      <dgm:t>
        <a:bodyPr/>
        <a:lstStyle/>
        <a:p>
          <a:endParaRPr lang="pt-PT"/>
        </a:p>
      </dgm:t>
    </dgm:pt>
    <dgm:pt modelId="{E65F98E0-6990-47B5-8168-EAAD33B7DA61}">
      <dgm:prSet/>
      <dgm:spPr/>
      <dgm:t>
        <a:bodyPr/>
        <a:lstStyle/>
        <a:p>
          <a:r>
            <a:rPr lang="pt-PT"/>
            <a:t>Unidade Curricular </a:t>
          </a:r>
          <a:endParaRPr lang="pt-PT" dirty="0"/>
        </a:p>
      </dgm:t>
    </dgm:pt>
    <dgm:pt modelId="{F09DF586-D81C-4DA7-975C-033841337364}" type="parTrans" cxnId="{E6305342-B0F1-49ED-B0BD-5DE6755ACFD7}">
      <dgm:prSet/>
      <dgm:spPr/>
      <dgm:t>
        <a:bodyPr/>
        <a:lstStyle/>
        <a:p>
          <a:endParaRPr lang="pt-PT"/>
        </a:p>
      </dgm:t>
    </dgm:pt>
    <dgm:pt modelId="{AB43CFA2-5B03-4D9C-B680-0903E3EC25F7}" type="sibTrans" cxnId="{E6305342-B0F1-49ED-B0BD-5DE6755ACFD7}">
      <dgm:prSet/>
      <dgm:spPr/>
      <dgm:t>
        <a:bodyPr/>
        <a:lstStyle/>
        <a:p>
          <a:endParaRPr lang="pt-PT"/>
        </a:p>
      </dgm:t>
    </dgm:pt>
    <dgm:pt modelId="{488A7F95-0A1C-49F0-94F7-B2C27DFEB880}">
      <dgm:prSet/>
      <dgm:spPr/>
      <dgm:t>
        <a:bodyPr/>
        <a:lstStyle/>
        <a:p>
          <a:r>
            <a:rPr lang="pt-PT"/>
            <a:t>Regime</a:t>
          </a:r>
          <a:endParaRPr lang="pt-PT" dirty="0"/>
        </a:p>
      </dgm:t>
    </dgm:pt>
    <dgm:pt modelId="{C38D81C5-BAD7-41AE-B789-2136FD05063C}" type="parTrans" cxnId="{1951DF29-1333-46AB-AA35-7B597A99F4DA}">
      <dgm:prSet/>
      <dgm:spPr/>
      <dgm:t>
        <a:bodyPr/>
        <a:lstStyle/>
        <a:p>
          <a:endParaRPr lang="pt-PT"/>
        </a:p>
      </dgm:t>
    </dgm:pt>
    <dgm:pt modelId="{40C2B283-3E8C-4C0E-911F-A3236709F0C7}" type="sibTrans" cxnId="{1951DF29-1333-46AB-AA35-7B597A99F4DA}">
      <dgm:prSet/>
      <dgm:spPr/>
      <dgm:t>
        <a:bodyPr/>
        <a:lstStyle/>
        <a:p>
          <a:endParaRPr lang="pt-PT"/>
        </a:p>
      </dgm:t>
    </dgm:pt>
    <dgm:pt modelId="{A5E5B2D1-B3E2-43E0-AB3C-DACAAADCDE83}">
      <dgm:prSet/>
      <dgm:spPr/>
      <dgm:t>
        <a:bodyPr/>
        <a:lstStyle/>
        <a:p>
          <a:r>
            <a:rPr lang="pt-PT"/>
            <a:t>Parcelas</a:t>
          </a:r>
          <a:endParaRPr lang="pt-PT" dirty="0"/>
        </a:p>
      </dgm:t>
    </dgm:pt>
    <dgm:pt modelId="{615F99FD-3455-449B-8BF2-F6C12979E455}" type="parTrans" cxnId="{A35D16A8-57F8-4582-9576-D0E37E579B44}">
      <dgm:prSet/>
      <dgm:spPr/>
      <dgm:t>
        <a:bodyPr/>
        <a:lstStyle/>
        <a:p>
          <a:endParaRPr lang="pt-PT"/>
        </a:p>
      </dgm:t>
    </dgm:pt>
    <dgm:pt modelId="{CB79AB31-87EF-4E1E-A65E-2AA13EB5F93F}" type="sibTrans" cxnId="{A35D16A8-57F8-4582-9576-D0E37E579B44}">
      <dgm:prSet/>
      <dgm:spPr/>
      <dgm:t>
        <a:bodyPr/>
        <a:lstStyle/>
        <a:p>
          <a:endParaRPr lang="pt-PT"/>
        </a:p>
      </dgm:t>
    </dgm:pt>
    <dgm:pt modelId="{48241620-0F08-4B06-90E0-14534815E9E4}" type="pres">
      <dgm:prSet presAssocID="{DF9FCDCC-1860-405A-9F32-48AFB690BDA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760E2C-F94F-4CBA-9B71-78911EF08441}" type="pres">
      <dgm:prSet presAssocID="{FDBDFF50-D4E1-48EF-9A44-1B4043D63573}" presName="root1" presStyleCnt="0"/>
      <dgm:spPr/>
    </dgm:pt>
    <dgm:pt modelId="{70BB9E6F-0F55-4C15-9235-FC79E429858C}" type="pres">
      <dgm:prSet presAssocID="{FDBDFF50-D4E1-48EF-9A44-1B4043D63573}" presName="LevelOneTextNode" presStyleLbl="node0" presStyleIdx="0" presStyleCnt="2">
        <dgm:presLayoutVars>
          <dgm:chPref val="3"/>
        </dgm:presLayoutVars>
      </dgm:prSet>
      <dgm:spPr/>
    </dgm:pt>
    <dgm:pt modelId="{A4418194-EDA3-4D76-B204-B91A9A1B3DA4}" type="pres">
      <dgm:prSet presAssocID="{FDBDFF50-D4E1-48EF-9A44-1B4043D63573}" presName="level2hierChild" presStyleCnt="0"/>
      <dgm:spPr/>
    </dgm:pt>
    <dgm:pt modelId="{DFC46F91-279C-4442-AA71-1A32379A89A7}" type="pres">
      <dgm:prSet presAssocID="{A7336029-9076-4D08-AC7A-7A4D9550AD21}" presName="conn2-1" presStyleLbl="parChTrans1D2" presStyleIdx="0" presStyleCnt="3"/>
      <dgm:spPr/>
    </dgm:pt>
    <dgm:pt modelId="{4CE82D0B-3316-40F9-945D-F6A88BA019C1}" type="pres">
      <dgm:prSet presAssocID="{A7336029-9076-4D08-AC7A-7A4D9550AD21}" presName="connTx" presStyleLbl="parChTrans1D2" presStyleIdx="0" presStyleCnt="3"/>
      <dgm:spPr/>
    </dgm:pt>
    <dgm:pt modelId="{088628D2-4BC6-4015-A3A3-4D6450C1204B}" type="pres">
      <dgm:prSet presAssocID="{77FB5C2B-DDD5-4154-A9BF-1BAAB53B8C2F}" presName="root2" presStyleCnt="0"/>
      <dgm:spPr/>
    </dgm:pt>
    <dgm:pt modelId="{94C6A0F6-0886-451F-BC19-B26C4A247B63}" type="pres">
      <dgm:prSet presAssocID="{77FB5C2B-DDD5-4154-A9BF-1BAAB53B8C2F}" presName="LevelTwoTextNode" presStyleLbl="node2" presStyleIdx="0" presStyleCnt="3">
        <dgm:presLayoutVars>
          <dgm:chPref val="3"/>
        </dgm:presLayoutVars>
      </dgm:prSet>
      <dgm:spPr/>
    </dgm:pt>
    <dgm:pt modelId="{17183EE6-AFA9-4C8A-A3AE-461A6B326B57}" type="pres">
      <dgm:prSet presAssocID="{77FB5C2B-DDD5-4154-A9BF-1BAAB53B8C2F}" presName="level3hierChild" presStyleCnt="0"/>
      <dgm:spPr/>
    </dgm:pt>
    <dgm:pt modelId="{0209D6C9-40E6-4FAE-A40B-DA4DE7853777}" type="pres">
      <dgm:prSet presAssocID="{5D894934-F0CD-4BA1-A68F-268A038FB499}" presName="conn2-1" presStyleLbl="parChTrans1D2" presStyleIdx="1" presStyleCnt="3"/>
      <dgm:spPr/>
    </dgm:pt>
    <dgm:pt modelId="{0773760C-44F2-4B47-A470-3D637B4E7390}" type="pres">
      <dgm:prSet presAssocID="{5D894934-F0CD-4BA1-A68F-268A038FB499}" presName="connTx" presStyleLbl="parChTrans1D2" presStyleIdx="1" presStyleCnt="3"/>
      <dgm:spPr/>
    </dgm:pt>
    <dgm:pt modelId="{1F98E33D-1DBE-45C8-B63C-B2C141E746E5}" type="pres">
      <dgm:prSet presAssocID="{8BED01B1-628D-40D6-90F3-812CBE3E8FC4}" presName="root2" presStyleCnt="0"/>
      <dgm:spPr/>
    </dgm:pt>
    <dgm:pt modelId="{60A01AF1-FF71-4D0C-9BB4-D7B0062C09A5}" type="pres">
      <dgm:prSet presAssocID="{8BED01B1-628D-40D6-90F3-812CBE3E8FC4}" presName="LevelTwoTextNode" presStyleLbl="node2" presStyleIdx="1" presStyleCnt="3">
        <dgm:presLayoutVars>
          <dgm:chPref val="3"/>
        </dgm:presLayoutVars>
      </dgm:prSet>
      <dgm:spPr/>
    </dgm:pt>
    <dgm:pt modelId="{D50B9C77-EF96-41AF-AF6F-6A6B47378209}" type="pres">
      <dgm:prSet presAssocID="{8BED01B1-628D-40D6-90F3-812CBE3E8FC4}" presName="level3hierChild" presStyleCnt="0"/>
      <dgm:spPr/>
    </dgm:pt>
    <dgm:pt modelId="{140E2F7C-83B7-4C8A-869B-27FEA7756765}" type="pres">
      <dgm:prSet presAssocID="{615F99FD-3455-449B-8BF2-F6C12979E455}" presName="conn2-1" presStyleLbl="parChTrans1D3" presStyleIdx="0" presStyleCnt="3"/>
      <dgm:spPr/>
    </dgm:pt>
    <dgm:pt modelId="{A8D915B3-A68F-4594-B3CC-F4C30CD10657}" type="pres">
      <dgm:prSet presAssocID="{615F99FD-3455-449B-8BF2-F6C12979E455}" presName="connTx" presStyleLbl="parChTrans1D3" presStyleIdx="0" presStyleCnt="3"/>
      <dgm:spPr/>
    </dgm:pt>
    <dgm:pt modelId="{488FEC18-595E-48E3-8405-A92EAE13CBB3}" type="pres">
      <dgm:prSet presAssocID="{A5E5B2D1-B3E2-43E0-AB3C-DACAAADCDE83}" presName="root2" presStyleCnt="0"/>
      <dgm:spPr/>
    </dgm:pt>
    <dgm:pt modelId="{F8CC2074-47DB-4CE2-875A-2585D5807DE5}" type="pres">
      <dgm:prSet presAssocID="{A5E5B2D1-B3E2-43E0-AB3C-DACAAADCDE83}" presName="LevelTwoTextNode" presStyleLbl="node3" presStyleIdx="0" presStyleCnt="3">
        <dgm:presLayoutVars>
          <dgm:chPref val="3"/>
        </dgm:presLayoutVars>
      </dgm:prSet>
      <dgm:spPr/>
    </dgm:pt>
    <dgm:pt modelId="{1392C0CC-3DB4-4511-B050-1724E95E7A5E}" type="pres">
      <dgm:prSet presAssocID="{A5E5B2D1-B3E2-43E0-AB3C-DACAAADCDE83}" presName="level3hierChild" presStyleCnt="0"/>
      <dgm:spPr/>
    </dgm:pt>
    <dgm:pt modelId="{C6003F29-A1BD-465B-83B8-940166F35EAB}" type="pres">
      <dgm:prSet presAssocID="{376A94B3-55DF-48DB-B271-DDE086DE0405}" presName="root1" presStyleCnt="0"/>
      <dgm:spPr/>
    </dgm:pt>
    <dgm:pt modelId="{B5D5F125-66A6-4C9C-B71A-0774C894F46B}" type="pres">
      <dgm:prSet presAssocID="{376A94B3-55DF-48DB-B271-DDE086DE0405}" presName="LevelOneTextNode" presStyleLbl="node0" presStyleIdx="1" presStyleCnt="2">
        <dgm:presLayoutVars>
          <dgm:chPref val="3"/>
        </dgm:presLayoutVars>
      </dgm:prSet>
      <dgm:spPr/>
    </dgm:pt>
    <dgm:pt modelId="{D04A8A26-AA95-4150-B08D-EB281C618CE4}" type="pres">
      <dgm:prSet presAssocID="{376A94B3-55DF-48DB-B271-DDE086DE0405}" presName="level2hierChild" presStyleCnt="0"/>
      <dgm:spPr/>
    </dgm:pt>
    <dgm:pt modelId="{A84CE928-4EAA-4641-B0BB-F7611A5C1A2D}" type="pres">
      <dgm:prSet presAssocID="{FA6F534C-FA74-466E-A051-2CEB2D3C9605}" presName="conn2-1" presStyleLbl="parChTrans1D2" presStyleIdx="2" presStyleCnt="3"/>
      <dgm:spPr/>
    </dgm:pt>
    <dgm:pt modelId="{F66D69E8-98C7-432B-82EB-B442F970E662}" type="pres">
      <dgm:prSet presAssocID="{FA6F534C-FA74-466E-A051-2CEB2D3C9605}" presName="connTx" presStyleLbl="parChTrans1D2" presStyleIdx="2" presStyleCnt="3"/>
      <dgm:spPr/>
    </dgm:pt>
    <dgm:pt modelId="{43646E98-DF38-4D7F-99B3-D3C5D3B666FD}" type="pres">
      <dgm:prSet presAssocID="{50E00573-459C-4BC3-A2EE-43B24B3702C6}" presName="root2" presStyleCnt="0"/>
      <dgm:spPr/>
    </dgm:pt>
    <dgm:pt modelId="{50C0245B-BC94-412B-B05C-F784EB31637B}" type="pres">
      <dgm:prSet presAssocID="{50E00573-459C-4BC3-A2EE-43B24B3702C6}" presName="LevelTwoTextNode" presStyleLbl="node2" presStyleIdx="2" presStyleCnt="3">
        <dgm:presLayoutVars>
          <dgm:chPref val="3"/>
        </dgm:presLayoutVars>
      </dgm:prSet>
      <dgm:spPr/>
    </dgm:pt>
    <dgm:pt modelId="{A74CDCED-184E-4AEB-B8E3-A554B80D5E57}" type="pres">
      <dgm:prSet presAssocID="{50E00573-459C-4BC3-A2EE-43B24B3702C6}" presName="level3hierChild" presStyleCnt="0"/>
      <dgm:spPr/>
    </dgm:pt>
    <dgm:pt modelId="{0CF4D5EF-CEAE-4CAA-BBF3-BE101A1B0AE8}" type="pres">
      <dgm:prSet presAssocID="{F09DF586-D81C-4DA7-975C-033841337364}" presName="conn2-1" presStyleLbl="parChTrans1D3" presStyleIdx="1" presStyleCnt="3"/>
      <dgm:spPr/>
    </dgm:pt>
    <dgm:pt modelId="{8C2F4EBA-D8E3-4AE9-88AC-DBBBF708F817}" type="pres">
      <dgm:prSet presAssocID="{F09DF586-D81C-4DA7-975C-033841337364}" presName="connTx" presStyleLbl="parChTrans1D3" presStyleIdx="1" presStyleCnt="3"/>
      <dgm:spPr/>
    </dgm:pt>
    <dgm:pt modelId="{72DF5DFD-F40A-4AC6-8D78-34F7C1475A8E}" type="pres">
      <dgm:prSet presAssocID="{E65F98E0-6990-47B5-8168-EAAD33B7DA61}" presName="root2" presStyleCnt="0"/>
      <dgm:spPr/>
    </dgm:pt>
    <dgm:pt modelId="{C2DE925C-EF60-4882-A34A-044724986FC5}" type="pres">
      <dgm:prSet presAssocID="{E65F98E0-6990-47B5-8168-EAAD33B7DA61}" presName="LevelTwoTextNode" presStyleLbl="node3" presStyleIdx="1" presStyleCnt="3">
        <dgm:presLayoutVars>
          <dgm:chPref val="3"/>
        </dgm:presLayoutVars>
      </dgm:prSet>
      <dgm:spPr/>
    </dgm:pt>
    <dgm:pt modelId="{F6B6A33F-5345-40D1-A9D0-7E31E254D7C2}" type="pres">
      <dgm:prSet presAssocID="{E65F98E0-6990-47B5-8168-EAAD33B7DA61}" presName="level3hierChild" presStyleCnt="0"/>
      <dgm:spPr/>
    </dgm:pt>
    <dgm:pt modelId="{0EF9791A-D3E7-4517-9A7F-F6CD986CAFA0}" type="pres">
      <dgm:prSet presAssocID="{C38D81C5-BAD7-41AE-B789-2136FD05063C}" presName="conn2-1" presStyleLbl="parChTrans1D3" presStyleIdx="2" presStyleCnt="3"/>
      <dgm:spPr/>
    </dgm:pt>
    <dgm:pt modelId="{311B57B9-53EB-4B0B-902F-F16C58D5A017}" type="pres">
      <dgm:prSet presAssocID="{C38D81C5-BAD7-41AE-B789-2136FD05063C}" presName="connTx" presStyleLbl="parChTrans1D3" presStyleIdx="2" presStyleCnt="3"/>
      <dgm:spPr/>
    </dgm:pt>
    <dgm:pt modelId="{7D9243A4-A20C-4CC1-933C-63DFC9242FC2}" type="pres">
      <dgm:prSet presAssocID="{488A7F95-0A1C-49F0-94F7-B2C27DFEB880}" presName="root2" presStyleCnt="0"/>
      <dgm:spPr/>
    </dgm:pt>
    <dgm:pt modelId="{75616891-A136-4E5D-A801-28B86E7FBE08}" type="pres">
      <dgm:prSet presAssocID="{488A7F95-0A1C-49F0-94F7-B2C27DFEB880}" presName="LevelTwoTextNode" presStyleLbl="node3" presStyleIdx="2" presStyleCnt="3">
        <dgm:presLayoutVars>
          <dgm:chPref val="3"/>
        </dgm:presLayoutVars>
      </dgm:prSet>
      <dgm:spPr/>
    </dgm:pt>
    <dgm:pt modelId="{F84BC63D-C5A7-4C25-9267-EC6FBD8EAC95}" type="pres">
      <dgm:prSet presAssocID="{488A7F95-0A1C-49F0-94F7-B2C27DFEB880}" presName="level3hierChild" presStyleCnt="0"/>
      <dgm:spPr/>
    </dgm:pt>
  </dgm:ptLst>
  <dgm:cxnLst>
    <dgm:cxn modelId="{84488A04-576F-4D2B-A763-92531B5AE748}" type="presOf" srcId="{C38D81C5-BAD7-41AE-B789-2136FD05063C}" destId="{0EF9791A-D3E7-4517-9A7F-F6CD986CAFA0}" srcOrd="0" destOrd="0" presId="urn:microsoft.com/office/officeart/2005/8/layout/hierarchy2"/>
    <dgm:cxn modelId="{FE17AD07-1015-4A56-81CF-9C78656E619E}" type="presOf" srcId="{8BED01B1-628D-40D6-90F3-812CBE3E8FC4}" destId="{60A01AF1-FF71-4D0C-9BB4-D7B0062C09A5}" srcOrd="0" destOrd="0" presId="urn:microsoft.com/office/officeart/2005/8/layout/hierarchy2"/>
    <dgm:cxn modelId="{9B04CA0E-F1E4-462D-8C40-B2388FEEC8C7}" type="presOf" srcId="{615F99FD-3455-449B-8BF2-F6C12979E455}" destId="{A8D915B3-A68F-4594-B3CC-F4C30CD10657}" srcOrd="1" destOrd="0" presId="urn:microsoft.com/office/officeart/2005/8/layout/hierarchy2"/>
    <dgm:cxn modelId="{1951DF29-1333-46AB-AA35-7B597A99F4DA}" srcId="{50E00573-459C-4BC3-A2EE-43B24B3702C6}" destId="{488A7F95-0A1C-49F0-94F7-B2C27DFEB880}" srcOrd="1" destOrd="0" parTransId="{C38D81C5-BAD7-41AE-B789-2136FD05063C}" sibTransId="{40C2B283-3E8C-4C0E-911F-A3236709F0C7}"/>
    <dgm:cxn modelId="{197EE72A-B6A5-4DF8-B0C4-42808E96E7DE}" type="presOf" srcId="{5D894934-F0CD-4BA1-A68F-268A038FB499}" destId="{0773760C-44F2-4B47-A470-3D637B4E7390}" srcOrd="1" destOrd="0" presId="urn:microsoft.com/office/officeart/2005/8/layout/hierarchy2"/>
    <dgm:cxn modelId="{2E34022F-0522-47DE-B328-8A5AC5A4A1E5}" type="presOf" srcId="{615F99FD-3455-449B-8BF2-F6C12979E455}" destId="{140E2F7C-83B7-4C8A-869B-27FEA7756765}" srcOrd="0" destOrd="0" presId="urn:microsoft.com/office/officeart/2005/8/layout/hierarchy2"/>
    <dgm:cxn modelId="{22BDBD3C-C4B2-4A71-A590-223B1592AB1B}" type="presOf" srcId="{FA6F534C-FA74-466E-A051-2CEB2D3C9605}" destId="{F66D69E8-98C7-432B-82EB-B442F970E662}" srcOrd="1" destOrd="0" presId="urn:microsoft.com/office/officeart/2005/8/layout/hierarchy2"/>
    <dgm:cxn modelId="{CA993941-0BB3-4C81-A0DC-6AA67226D726}" type="presOf" srcId="{5D894934-F0CD-4BA1-A68F-268A038FB499}" destId="{0209D6C9-40E6-4FAE-A40B-DA4DE7853777}" srcOrd="0" destOrd="0" presId="urn:microsoft.com/office/officeart/2005/8/layout/hierarchy2"/>
    <dgm:cxn modelId="{E6305342-B0F1-49ED-B0BD-5DE6755ACFD7}" srcId="{50E00573-459C-4BC3-A2EE-43B24B3702C6}" destId="{E65F98E0-6990-47B5-8168-EAAD33B7DA61}" srcOrd="0" destOrd="0" parTransId="{F09DF586-D81C-4DA7-975C-033841337364}" sibTransId="{AB43CFA2-5B03-4D9C-B680-0903E3EC25F7}"/>
    <dgm:cxn modelId="{9EAA4745-2DCE-4EED-A12D-04FAAD731A66}" type="presOf" srcId="{A7336029-9076-4D08-AC7A-7A4D9550AD21}" destId="{4CE82D0B-3316-40F9-945D-F6A88BA019C1}" srcOrd="1" destOrd="0" presId="urn:microsoft.com/office/officeart/2005/8/layout/hierarchy2"/>
    <dgm:cxn modelId="{A89ADB46-E1D1-4CE6-8139-D28D1BB181B0}" type="presOf" srcId="{488A7F95-0A1C-49F0-94F7-B2C27DFEB880}" destId="{75616891-A136-4E5D-A801-28B86E7FBE08}" srcOrd="0" destOrd="0" presId="urn:microsoft.com/office/officeart/2005/8/layout/hierarchy2"/>
    <dgm:cxn modelId="{CB26EA48-5A83-4DEB-87C6-EC59B938DD03}" type="presOf" srcId="{F09DF586-D81C-4DA7-975C-033841337364}" destId="{8C2F4EBA-D8E3-4AE9-88AC-DBBBF708F817}" srcOrd="1" destOrd="0" presId="urn:microsoft.com/office/officeart/2005/8/layout/hierarchy2"/>
    <dgm:cxn modelId="{03F17E74-8FA9-4650-BE1D-D8864B9801B6}" type="presOf" srcId="{FDBDFF50-D4E1-48EF-9A44-1B4043D63573}" destId="{70BB9E6F-0F55-4C15-9235-FC79E429858C}" srcOrd="0" destOrd="0" presId="urn:microsoft.com/office/officeart/2005/8/layout/hierarchy2"/>
    <dgm:cxn modelId="{A1BF6C79-7AFB-4A6B-A077-FA569AC5ED44}" type="presOf" srcId="{FA6F534C-FA74-466E-A051-2CEB2D3C9605}" destId="{A84CE928-4EAA-4641-B0BB-F7611A5C1A2D}" srcOrd="0" destOrd="0" presId="urn:microsoft.com/office/officeart/2005/8/layout/hierarchy2"/>
    <dgm:cxn modelId="{75966582-C823-427F-8132-B6B292C533C9}" type="presOf" srcId="{A7336029-9076-4D08-AC7A-7A4D9550AD21}" destId="{DFC46F91-279C-4442-AA71-1A32379A89A7}" srcOrd="0" destOrd="0" presId="urn:microsoft.com/office/officeart/2005/8/layout/hierarchy2"/>
    <dgm:cxn modelId="{3D057F82-02F5-4CA9-AE8D-03069425E3DA}" type="presOf" srcId="{C38D81C5-BAD7-41AE-B789-2136FD05063C}" destId="{311B57B9-53EB-4B0B-902F-F16C58D5A017}" srcOrd="1" destOrd="0" presId="urn:microsoft.com/office/officeart/2005/8/layout/hierarchy2"/>
    <dgm:cxn modelId="{3B5DCB87-4AEB-4BFF-9378-D142731D6BB4}" type="presOf" srcId="{376A94B3-55DF-48DB-B271-DDE086DE0405}" destId="{B5D5F125-66A6-4C9C-B71A-0774C894F46B}" srcOrd="0" destOrd="0" presId="urn:microsoft.com/office/officeart/2005/8/layout/hierarchy2"/>
    <dgm:cxn modelId="{3D43888D-71BA-4AD5-8655-A2906848F9BA}" type="presOf" srcId="{50E00573-459C-4BC3-A2EE-43B24B3702C6}" destId="{50C0245B-BC94-412B-B05C-F784EB31637B}" srcOrd="0" destOrd="0" presId="urn:microsoft.com/office/officeart/2005/8/layout/hierarchy2"/>
    <dgm:cxn modelId="{1BFD1795-218F-4DCE-B0AE-0B74B9A77497}" type="presOf" srcId="{F09DF586-D81C-4DA7-975C-033841337364}" destId="{0CF4D5EF-CEAE-4CAA-BBF3-BE101A1B0AE8}" srcOrd="0" destOrd="0" presId="urn:microsoft.com/office/officeart/2005/8/layout/hierarchy2"/>
    <dgm:cxn modelId="{ECC1899C-98E1-4073-BB97-16622138D09B}" type="presOf" srcId="{77FB5C2B-DDD5-4154-A9BF-1BAAB53B8C2F}" destId="{94C6A0F6-0886-451F-BC19-B26C4A247B63}" srcOrd="0" destOrd="0" presId="urn:microsoft.com/office/officeart/2005/8/layout/hierarchy2"/>
    <dgm:cxn modelId="{D98085A2-64D7-49A2-AD06-C28AACF37CBA}" srcId="{376A94B3-55DF-48DB-B271-DDE086DE0405}" destId="{50E00573-459C-4BC3-A2EE-43B24B3702C6}" srcOrd="0" destOrd="0" parTransId="{FA6F534C-FA74-466E-A051-2CEB2D3C9605}" sibTransId="{401D7619-A33E-4979-A827-AC4CF66BBDE1}"/>
    <dgm:cxn modelId="{A35D16A8-57F8-4582-9576-D0E37E579B44}" srcId="{8BED01B1-628D-40D6-90F3-812CBE3E8FC4}" destId="{A5E5B2D1-B3E2-43E0-AB3C-DACAAADCDE83}" srcOrd="0" destOrd="0" parTransId="{615F99FD-3455-449B-8BF2-F6C12979E455}" sibTransId="{CB79AB31-87EF-4E1E-A65E-2AA13EB5F93F}"/>
    <dgm:cxn modelId="{02FB50B6-FF48-48C9-AE07-44DD57371E3C}" srcId="{FDBDFF50-D4E1-48EF-9A44-1B4043D63573}" destId="{77FB5C2B-DDD5-4154-A9BF-1BAAB53B8C2F}" srcOrd="0" destOrd="0" parTransId="{A7336029-9076-4D08-AC7A-7A4D9550AD21}" sibTransId="{86B88F35-C21E-4A7A-AF51-951760E2F105}"/>
    <dgm:cxn modelId="{09EEF7C3-17A4-403B-B8E8-31D6C328366A}" srcId="{FDBDFF50-D4E1-48EF-9A44-1B4043D63573}" destId="{8BED01B1-628D-40D6-90F3-812CBE3E8FC4}" srcOrd="1" destOrd="0" parTransId="{5D894934-F0CD-4BA1-A68F-268A038FB499}" sibTransId="{B6DBFD50-BE42-4EC9-B008-627D16DD5DFD}"/>
    <dgm:cxn modelId="{B4E517CE-9517-49C3-855B-0F3373767CA0}" srcId="{DF9FCDCC-1860-405A-9F32-48AFB690BDAA}" destId="{FDBDFF50-D4E1-48EF-9A44-1B4043D63573}" srcOrd="0" destOrd="0" parTransId="{613779C3-98BF-4592-BD15-0C7205F76239}" sibTransId="{B5C6DE5C-8F8E-4847-A2C5-F02BB8800CAD}"/>
    <dgm:cxn modelId="{F4B6A1D8-2E7F-4431-B527-262F9B038E9F}" type="presOf" srcId="{A5E5B2D1-B3E2-43E0-AB3C-DACAAADCDE83}" destId="{F8CC2074-47DB-4CE2-875A-2585D5807DE5}" srcOrd="0" destOrd="0" presId="urn:microsoft.com/office/officeart/2005/8/layout/hierarchy2"/>
    <dgm:cxn modelId="{5A96D1E5-C71F-4AA5-9CF9-DD8603792A59}" srcId="{DF9FCDCC-1860-405A-9F32-48AFB690BDAA}" destId="{376A94B3-55DF-48DB-B271-DDE086DE0405}" srcOrd="1" destOrd="0" parTransId="{1F368B08-B0A6-45E9-9269-B64BF1F9360D}" sibTransId="{09055094-3F2E-4451-B1B0-ACACC61CA513}"/>
    <dgm:cxn modelId="{8C574FED-BED3-41C2-9F27-3FE23EF40FB1}" type="presOf" srcId="{DF9FCDCC-1860-405A-9F32-48AFB690BDAA}" destId="{48241620-0F08-4B06-90E0-14534815E9E4}" srcOrd="0" destOrd="0" presId="urn:microsoft.com/office/officeart/2005/8/layout/hierarchy2"/>
    <dgm:cxn modelId="{D0232CFD-36ED-4712-9CA8-94EA8AFD2E40}" type="presOf" srcId="{E65F98E0-6990-47B5-8168-EAAD33B7DA61}" destId="{C2DE925C-EF60-4882-A34A-044724986FC5}" srcOrd="0" destOrd="0" presId="urn:microsoft.com/office/officeart/2005/8/layout/hierarchy2"/>
    <dgm:cxn modelId="{34C41981-B5EC-4C51-AD9F-2E52BFA63B4C}" type="presParOf" srcId="{48241620-0F08-4B06-90E0-14534815E9E4}" destId="{C6760E2C-F94F-4CBA-9B71-78911EF08441}" srcOrd="0" destOrd="0" presId="urn:microsoft.com/office/officeart/2005/8/layout/hierarchy2"/>
    <dgm:cxn modelId="{35D4D30E-1D3E-478A-B4CE-3A40807246AB}" type="presParOf" srcId="{C6760E2C-F94F-4CBA-9B71-78911EF08441}" destId="{70BB9E6F-0F55-4C15-9235-FC79E429858C}" srcOrd="0" destOrd="0" presId="urn:microsoft.com/office/officeart/2005/8/layout/hierarchy2"/>
    <dgm:cxn modelId="{F92BBB4C-4456-4BE2-A4F9-572FE0DFD4F8}" type="presParOf" srcId="{C6760E2C-F94F-4CBA-9B71-78911EF08441}" destId="{A4418194-EDA3-4D76-B204-B91A9A1B3DA4}" srcOrd="1" destOrd="0" presId="urn:microsoft.com/office/officeart/2005/8/layout/hierarchy2"/>
    <dgm:cxn modelId="{8FCB7693-539A-48A4-A2BE-0B5BD05FA702}" type="presParOf" srcId="{A4418194-EDA3-4D76-B204-B91A9A1B3DA4}" destId="{DFC46F91-279C-4442-AA71-1A32379A89A7}" srcOrd="0" destOrd="0" presId="urn:microsoft.com/office/officeart/2005/8/layout/hierarchy2"/>
    <dgm:cxn modelId="{27A42B33-1D8C-4DB5-86A0-161C13392E26}" type="presParOf" srcId="{DFC46F91-279C-4442-AA71-1A32379A89A7}" destId="{4CE82D0B-3316-40F9-945D-F6A88BA019C1}" srcOrd="0" destOrd="0" presId="urn:microsoft.com/office/officeart/2005/8/layout/hierarchy2"/>
    <dgm:cxn modelId="{8F6CD9E1-B082-416C-AA60-08BD3E539445}" type="presParOf" srcId="{A4418194-EDA3-4D76-B204-B91A9A1B3DA4}" destId="{088628D2-4BC6-4015-A3A3-4D6450C1204B}" srcOrd="1" destOrd="0" presId="urn:microsoft.com/office/officeart/2005/8/layout/hierarchy2"/>
    <dgm:cxn modelId="{CD4BC76C-41AE-4BE6-8962-59CCFB687506}" type="presParOf" srcId="{088628D2-4BC6-4015-A3A3-4D6450C1204B}" destId="{94C6A0F6-0886-451F-BC19-B26C4A247B63}" srcOrd="0" destOrd="0" presId="urn:microsoft.com/office/officeart/2005/8/layout/hierarchy2"/>
    <dgm:cxn modelId="{9479BDDE-871B-4024-BD5F-61CB973709A8}" type="presParOf" srcId="{088628D2-4BC6-4015-A3A3-4D6450C1204B}" destId="{17183EE6-AFA9-4C8A-A3AE-461A6B326B57}" srcOrd="1" destOrd="0" presId="urn:microsoft.com/office/officeart/2005/8/layout/hierarchy2"/>
    <dgm:cxn modelId="{36870938-E649-4D41-8670-76134A24C2D9}" type="presParOf" srcId="{A4418194-EDA3-4D76-B204-B91A9A1B3DA4}" destId="{0209D6C9-40E6-4FAE-A40B-DA4DE7853777}" srcOrd="2" destOrd="0" presId="urn:microsoft.com/office/officeart/2005/8/layout/hierarchy2"/>
    <dgm:cxn modelId="{7DE0CFA8-806F-4077-80B3-0D66C517983B}" type="presParOf" srcId="{0209D6C9-40E6-4FAE-A40B-DA4DE7853777}" destId="{0773760C-44F2-4B47-A470-3D637B4E7390}" srcOrd="0" destOrd="0" presId="urn:microsoft.com/office/officeart/2005/8/layout/hierarchy2"/>
    <dgm:cxn modelId="{983E88D9-B3E8-41C4-BE3F-6DDA54C5E04E}" type="presParOf" srcId="{A4418194-EDA3-4D76-B204-B91A9A1B3DA4}" destId="{1F98E33D-1DBE-45C8-B63C-B2C141E746E5}" srcOrd="3" destOrd="0" presId="urn:microsoft.com/office/officeart/2005/8/layout/hierarchy2"/>
    <dgm:cxn modelId="{0794DAB3-A2F0-4F1F-BAAE-67EC2BE97E14}" type="presParOf" srcId="{1F98E33D-1DBE-45C8-B63C-B2C141E746E5}" destId="{60A01AF1-FF71-4D0C-9BB4-D7B0062C09A5}" srcOrd="0" destOrd="0" presId="urn:microsoft.com/office/officeart/2005/8/layout/hierarchy2"/>
    <dgm:cxn modelId="{4E0C2E18-2BB2-498B-ADC6-7D9BF6C0BE8F}" type="presParOf" srcId="{1F98E33D-1DBE-45C8-B63C-B2C141E746E5}" destId="{D50B9C77-EF96-41AF-AF6F-6A6B47378209}" srcOrd="1" destOrd="0" presId="urn:microsoft.com/office/officeart/2005/8/layout/hierarchy2"/>
    <dgm:cxn modelId="{3D027E0C-79D0-4681-873C-144352A719F9}" type="presParOf" srcId="{D50B9C77-EF96-41AF-AF6F-6A6B47378209}" destId="{140E2F7C-83B7-4C8A-869B-27FEA7756765}" srcOrd="0" destOrd="0" presId="urn:microsoft.com/office/officeart/2005/8/layout/hierarchy2"/>
    <dgm:cxn modelId="{E80DEED6-E82E-4C07-BCF5-CD5AC2144255}" type="presParOf" srcId="{140E2F7C-83B7-4C8A-869B-27FEA7756765}" destId="{A8D915B3-A68F-4594-B3CC-F4C30CD10657}" srcOrd="0" destOrd="0" presId="urn:microsoft.com/office/officeart/2005/8/layout/hierarchy2"/>
    <dgm:cxn modelId="{8282E83B-4C64-424A-A117-344E4DA22B7F}" type="presParOf" srcId="{D50B9C77-EF96-41AF-AF6F-6A6B47378209}" destId="{488FEC18-595E-48E3-8405-A92EAE13CBB3}" srcOrd="1" destOrd="0" presId="urn:microsoft.com/office/officeart/2005/8/layout/hierarchy2"/>
    <dgm:cxn modelId="{2ECCBC05-F11B-4CDA-850A-8BD615FC8439}" type="presParOf" srcId="{488FEC18-595E-48E3-8405-A92EAE13CBB3}" destId="{F8CC2074-47DB-4CE2-875A-2585D5807DE5}" srcOrd="0" destOrd="0" presId="urn:microsoft.com/office/officeart/2005/8/layout/hierarchy2"/>
    <dgm:cxn modelId="{39F98591-5386-4772-AF6B-9A2A483FE1A2}" type="presParOf" srcId="{488FEC18-595E-48E3-8405-A92EAE13CBB3}" destId="{1392C0CC-3DB4-4511-B050-1724E95E7A5E}" srcOrd="1" destOrd="0" presId="urn:microsoft.com/office/officeart/2005/8/layout/hierarchy2"/>
    <dgm:cxn modelId="{C042CE1C-9D34-4F09-B435-96499E884263}" type="presParOf" srcId="{48241620-0F08-4B06-90E0-14534815E9E4}" destId="{C6003F29-A1BD-465B-83B8-940166F35EAB}" srcOrd="1" destOrd="0" presId="urn:microsoft.com/office/officeart/2005/8/layout/hierarchy2"/>
    <dgm:cxn modelId="{7963684E-D143-4E18-833C-4B048CD4533B}" type="presParOf" srcId="{C6003F29-A1BD-465B-83B8-940166F35EAB}" destId="{B5D5F125-66A6-4C9C-B71A-0774C894F46B}" srcOrd="0" destOrd="0" presId="urn:microsoft.com/office/officeart/2005/8/layout/hierarchy2"/>
    <dgm:cxn modelId="{E9852BAC-F3FA-45DC-8636-1DF7CB8796B3}" type="presParOf" srcId="{C6003F29-A1BD-465B-83B8-940166F35EAB}" destId="{D04A8A26-AA95-4150-B08D-EB281C618CE4}" srcOrd="1" destOrd="0" presId="urn:microsoft.com/office/officeart/2005/8/layout/hierarchy2"/>
    <dgm:cxn modelId="{E4FE06B9-94A1-4BDA-A5C6-4BF3311C1806}" type="presParOf" srcId="{D04A8A26-AA95-4150-B08D-EB281C618CE4}" destId="{A84CE928-4EAA-4641-B0BB-F7611A5C1A2D}" srcOrd="0" destOrd="0" presId="urn:microsoft.com/office/officeart/2005/8/layout/hierarchy2"/>
    <dgm:cxn modelId="{F2599362-4940-4AF5-B776-4A4E4D9D9BE1}" type="presParOf" srcId="{A84CE928-4EAA-4641-B0BB-F7611A5C1A2D}" destId="{F66D69E8-98C7-432B-82EB-B442F970E662}" srcOrd="0" destOrd="0" presId="urn:microsoft.com/office/officeart/2005/8/layout/hierarchy2"/>
    <dgm:cxn modelId="{8D0470EC-2C17-404F-808C-DB8DBD6F7328}" type="presParOf" srcId="{D04A8A26-AA95-4150-B08D-EB281C618CE4}" destId="{43646E98-DF38-4D7F-99B3-D3C5D3B666FD}" srcOrd="1" destOrd="0" presId="urn:microsoft.com/office/officeart/2005/8/layout/hierarchy2"/>
    <dgm:cxn modelId="{64110DA5-FA63-48B4-A58C-D2A0B3BF2F5F}" type="presParOf" srcId="{43646E98-DF38-4D7F-99B3-D3C5D3B666FD}" destId="{50C0245B-BC94-412B-B05C-F784EB31637B}" srcOrd="0" destOrd="0" presId="urn:microsoft.com/office/officeart/2005/8/layout/hierarchy2"/>
    <dgm:cxn modelId="{A9994D8B-D023-422C-A2F7-AEA492D90FB9}" type="presParOf" srcId="{43646E98-DF38-4D7F-99B3-D3C5D3B666FD}" destId="{A74CDCED-184E-4AEB-B8E3-A554B80D5E57}" srcOrd="1" destOrd="0" presId="urn:microsoft.com/office/officeart/2005/8/layout/hierarchy2"/>
    <dgm:cxn modelId="{FF5EDA01-1366-42CC-8400-51B1EF0A65AE}" type="presParOf" srcId="{A74CDCED-184E-4AEB-B8E3-A554B80D5E57}" destId="{0CF4D5EF-CEAE-4CAA-BBF3-BE101A1B0AE8}" srcOrd="0" destOrd="0" presId="urn:microsoft.com/office/officeart/2005/8/layout/hierarchy2"/>
    <dgm:cxn modelId="{3F7C3AE6-ED3F-4981-930D-DAC9D58A9CD1}" type="presParOf" srcId="{0CF4D5EF-CEAE-4CAA-BBF3-BE101A1B0AE8}" destId="{8C2F4EBA-D8E3-4AE9-88AC-DBBBF708F817}" srcOrd="0" destOrd="0" presId="urn:microsoft.com/office/officeart/2005/8/layout/hierarchy2"/>
    <dgm:cxn modelId="{2A942DA0-FF46-46BC-B156-BC5E9F297B4B}" type="presParOf" srcId="{A74CDCED-184E-4AEB-B8E3-A554B80D5E57}" destId="{72DF5DFD-F40A-4AC6-8D78-34F7C1475A8E}" srcOrd="1" destOrd="0" presId="urn:microsoft.com/office/officeart/2005/8/layout/hierarchy2"/>
    <dgm:cxn modelId="{C87D3F8D-E676-4084-88B7-0545036A23BC}" type="presParOf" srcId="{72DF5DFD-F40A-4AC6-8D78-34F7C1475A8E}" destId="{C2DE925C-EF60-4882-A34A-044724986FC5}" srcOrd="0" destOrd="0" presId="urn:microsoft.com/office/officeart/2005/8/layout/hierarchy2"/>
    <dgm:cxn modelId="{19E62677-4F66-447E-BE41-3C364A39441C}" type="presParOf" srcId="{72DF5DFD-F40A-4AC6-8D78-34F7C1475A8E}" destId="{F6B6A33F-5345-40D1-A9D0-7E31E254D7C2}" srcOrd="1" destOrd="0" presId="urn:microsoft.com/office/officeart/2005/8/layout/hierarchy2"/>
    <dgm:cxn modelId="{1B62C074-C525-467F-89B5-6BFFF52127C5}" type="presParOf" srcId="{A74CDCED-184E-4AEB-B8E3-A554B80D5E57}" destId="{0EF9791A-D3E7-4517-9A7F-F6CD986CAFA0}" srcOrd="2" destOrd="0" presId="urn:microsoft.com/office/officeart/2005/8/layout/hierarchy2"/>
    <dgm:cxn modelId="{E4A30267-211B-490F-8D82-13C31FCFA6D9}" type="presParOf" srcId="{0EF9791A-D3E7-4517-9A7F-F6CD986CAFA0}" destId="{311B57B9-53EB-4B0B-902F-F16C58D5A017}" srcOrd="0" destOrd="0" presId="urn:microsoft.com/office/officeart/2005/8/layout/hierarchy2"/>
    <dgm:cxn modelId="{781160E4-D8A1-47B9-9125-11CE5F529363}" type="presParOf" srcId="{A74CDCED-184E-4AEB-B8E3-A554B80D5E57}" destId="{7D9243A4-A20C-4CC1-933C-63DFC9242FC2}" srcOrd="3" destOrd="0" presId="urn:microsoft.com/office/officeart/2005/8/layout/hierarchy2"/>
    <dgm:cxn modelId="{6EB9C1E4-7C89-479A-B86E-6B284206D5D9}" type="presParOf" srcId="{7D9243A4-A20C-4CC1-933C-63DFC9242FC2}" destId="{75616891-A136-4E5D-A801-28B86E7FBE08}" srcOrd="0" destOrd="0" presId="urn:microsoft.com/office/officeart/2005/8/layout/hierarchy2"/>
    <dgm:cxn modelId="{AE199EBF-EBEF-422F-B124-5B4D99079970}" type="presParOf" srcId="{7D9243A4-A20C-4CC1-933C-63DFC9242FC2}" destId="{F84BC63D-C5A7-4C25-9267-EC6FBD8EAC9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8C40C3-7EB2-4381-86DF-B52F11300B4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6C5D1774-787C-4FD8-851C-9CBC9B62ECFC}">
      <dgm:prSet/>
      <dgm:spPr/>
      <dgm:t>
        <a:bodyPr/>
        <a:lstStyle/>
        <a:p>
          <a:r>
            <a:rPr lang="pt-PT" u="none" dirty="0"/>
            <a:t>Docentes</a:t>
          </a:r>
        </a:p>
      </dgm:t>
    </dgm:pt>
    <dgm:pt modelId="{07D69D9C-CC71-4A84-AB38-B652A8AB66A3}" type="parTrans" cxnId="{EB4371A0-D8C6-4C25-AF08-BEDA80F52C0B}">
      <dgm:prSet/>
      <dgm:spPr/>
      <dgm:t>
        <a:bodyPr/>
        <a:lstStyle/>
        <a:p>
          <a:endParaRPr lang="pt-PT" u="none"/>
        </a:p>
      </dgm:t>
    </dgm:pt>
    <dgm:pt modelId="{B25EDEEA-7589-4098-923A-E8B98205BC28}" type="sibTrans" cxnId="{EB4371A0-D8C6-4C25-AF08-BEDA80F52C0B}">
      <dgm:prSet/>
      <dgm:spPr/>
      <dgm:t>
        <a:bodyPr/>
        <a:lstStyle/>
        <a:p>
          <a:endParaRPr lang="pt-PT" u="none"/>
        </a:p>
      </dgm:t>
    </dgm:pt>
    <dgm:pt modelId="{136420D7-14A3-471C-8F58-3B1EBB97539B}">
      <dgm:prSet/>
      <dgm:spPr/>
      <dgm:t>
        <a:bodyPr/>
        <a:lstStyle/>
        <a:p>
          <a:r>
            <a:rPr lang="pt-PT" u="none" dirty="0"/>
            <a:t>Avaliações</a:t>
          </a:r>
        </a:p>
      </dgm:t>
    </dgm:pt>
    <dgm:pt modelId="{71963A2F-47A2-4E4B-9A14-D8256A1F6D05}" type="parTrans" cxnId="{9FC03734-BC1E-40AD-9559-63C84E345589}">
      <dgm:prSet/>
      <dgm:spPr/>
      <dgm:t>
        <a:bodyPr/>
        <a:lstStyle/>
        <a:p>
          <a:endParaRPr lang="pt-PT" u="none"/>
        </a:p>
      </dgm:t>
    </dgm:pt>
    <dgm:pt modelId="{A2A25CB9-4DD7-414C-942D-3F59090ED915}" type="sibTrans" cxnId="{9FC03734-BC1E-40AD-9559-63C84E345589}">
      <dgm:prSet/>
      <dgm:spPr/>
      <dgm:t>
        <a:bodyPr/>
        <a:lstStyle/>
        <a:p>
          <a:endParaRPr lang="pt-PT" u="none"/>
        </a:p>
      </dgm:t>
    </dgm:pt>
    <dgm:pt modelId="{5FAA9DE1-3E4F-4B78-8342-E5354F498EDA}">
      <dgm:prSet/>
      <dgm:spPr/>
      <dgm:t>
        <a:bodyPr/>
        <a:lstStyle/>
        <a:p>
          <a:r>
            <a:rPr lang="pt-PT" u="none" dirty="0"/>
            <a:t>Estudantes</a:t>
          </a:r>
        </a:p>
      </dgm:t>
    </dgm:pt>
    <dgm:pt modelId="{DFE9D47F-55F8-4439-9BD9-2DE2C2E0D5F1}" type="parTrans" cxnId="{0CDF9162-2443-4A7E-B9E5-305FE850CDB0}">
      <dgm:prSet/>
      <dgm:spPr/>
      <dgm:t>
        <a:bodyPr/>
        <a:lstStyle/>
        <a:p>
          <a:endParaRPr lang="pt-PT" u="none"/>
        </a:p>
      </dgm:t>
    </dgm:pt>
    <dgm:pt modelId="{F2A27B61-DC38-4E47-A9B3-49985CC4162B}" type="sibTrans" cxnId="{0CDF9162-2443-4A7E-B9E5-305FE850CDB0}">
      <dgm:prSet/>
      <dgm:spPr/>
      <dgm:t>
        <a:bodyPr/>
        <a:lstStyle/>
        <a:p>
          <a:endParaRPr lang="pt-PT" u="none"/>
        </a:p>
      </dgm:t>
    </dgm:pt>
    <dgm:pt modelId="{CB88E47E-9E6D-40FF-AAC0-716034D77AE8}">
      <dgm:prSet/>
      <dgm:spPr/>
      <dgm:t>
        <a:bodyPr/>
        <a:lstStyle/>
        <a:p>
          <a:r>
            <a:rPr lang="pt-PT" u="none" dirty="0"/>
            <a:t>Entregas</a:t>
          </a:r>
        </a:p>
      </dgm:t>
    </dgm:pt>
    <dgm:pt modelId="{00C209A9-7D65-4209-AB01-8E2829B3240B}" type="parTrans" cxnId="{E3E4C012-E932-4261-87A6-30813326AF6D}">
      <dgm:prSet/>
      <dgm:spPr/>
      <dgm:t>
        <a:bodyPr/>
        <a:lstStyle/>
        <a:p>
          <a:endParaRPr lang="pt-PT" u="none"/>
        </a:p>
      </dgm:t>
    </dgm:pt>
    <dgm:pt modelId="{F6E1317C-34FC-47C8-9C37-48686F14F617}" type="sibTrans" cxnId="{E3E4C012-E932-4261-87A6-30813326AF6D}">
      <dgm:prSet/>
      <dgm:spPr/>
      <dgm:t>
        <a:bodyPr/>
        <a:lstStyle/>
        <a:p>
          <a:endParaRPr lang="pt-PT" u="none"/>
        </a:p>
      </dgm:t>
    </dgm:pt>
    <dgm:pt modelId="{2AD71B53-303D-4686-9361-E2B2270204E1}">
      <dgm:prSet/>
      <dgm:spPr/>
      <dgm:t>
        <a:bodyPr/>
        <a:lstStyle/>
        <a:p>
          <a:r>
            <a:rPr lang="pt-PT" u="none" dirty="0"/>
            <a:t>Recursos</a:t>
          </a:r>
        </a:p>
      </dgm:t>
    </dgm:pt>
    <dgm:pt modelId="{AA1BDD3F-70C2-4D45-B61E-D2934D42F783}" type="parTrans" cxnId="{A0FB8809-A82E-4E5F-B627-D29873F78C86}">
      <dgm:prSet/>
      <dgm:spPr/>
      <dgm:t>
        <a:bodyPr/>
        <a:lstStyle/>
        <a:p>
          <a:endParaRPr lang="pt-PT"/>
        </a:p>
      </dgm:t>
    </dgm:pt>
    <dgm:pt modelId="{AEC8C23D-56AD-4FDF-8DAE-8280C7D6C375}" type="sibTrans" cxnId="{A0FB8809-A82E-4E5F-B627-D29873F78C86}">
      <dgm:prSet/>
      <dgm:spPr/>
      <dgm:t>
        <a:bodyPr/>
        <a:lstStyle/>
        <a:p>
          <a:endParaRPr lang="pt-PT"/>
        </a:p>
      </dgm:t>
    </dgm:pt>
    <dgm:pt modelId="{E9AF90BC-E037-43F3-83DF-45AF36150DAE}">
      <dgm:prSet/>
      <dgm:spPr/>
      <dgm:t>
        <a:bodyPr/>
        <a:lstStyle/>
        <a:p>
          <a:r>
            <a:rPr lang="pt-PT" u="none" dirty="0"/>
            <a:t>Presenças</a:t>
          </a:r>
        </a:p>
      </dgm:t>
    </dgm:pt>
    <dgm:pt modelId="{ABAD15C8-270E-4DFC-A1ED-98348EDDE0CD}" type="parTrans" cxnId="{0EAA0202-A755-4455-BB91-6216498C0CA7}">
      <dgm:prSet/>
      <dgm:spPr/>
      <dgm:t>
        <a:bodyPr/>
        <a:lstStyle/>
        <a:p>
          <a:endParaRPr lang="pt-PT" u="none"/>
        </a:p>
      </dgm:t>
    </dgm:pt>
    <dgm:pt modelId="{314113A6-9EDB-45AA-AA99-EC0B83BEB70B}" type="sibTrans" cxnId="{0EAA0202-A755-4455-BB91-6216498C0CA7}">
      <dgm:prSet/>
      <dgm:spPr/>
      <dgm:t>
        <a:bodyPr/>
        <a:lstStyle/>
        <a:p>
          <a:endParaRPr lang="pt-PT" u="none"/>
        </a:p>
      </dgm:t>
    </dgm:pt>
    <dgm:pt modelId="{2E679103-F218-42C7-9E46-17665752780F}" type="pres">
      <dgm:prSet presAssocID="{748C40C3-7EB2-4381-86DF-B52F11300B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238BBE-C227-41FB-82BB-F06A95AB807D}" type="pres">
      <dgm:prSet presAssocID="{6C5D1774-787C-4FD8-851C-9CBC9B62ECFC}" presName="hierRoot1" presStyleCnt="0">
        <dgm:presLayoutVars>
          <dgm:hierBranch val="init"/>
        </dgm:presLayoutVars>
      </dgm:prSet>
      <dgm:spPr/>
    </dgm:pt>
    <dgm:pt modelId="{83FF86A7-C1BD-4191-BDE1-053A669BAB37}" type="pres">
      <dgm:prSet presAssocID="{6C5D1774-787C-4FD8-851C-9CBC9B62ECFC}" presName="rootComposite1" presStyleCnt="0"/>
      <dgm:spPr/>
    </dgm:pt>
    <dgm:pt modelId="{2654693F-31FD-4C71-BA4D-14B0E665A245}" type="pres">
      <dgm:prSet presAssocID="{6C5D1774-787C-4FD8-851C-9CBC9B62ECFC}" presName="rootText1" presStyleLbl="node0" presStyleIdx="0" presStyleCnt="3">
        <dgm:presLayoutVars>
          <dgm:chPref val="3"/>
        </dgm:presLayoutVars>
      </dgm:prSet>
      <dgm:spPr/>
    </dgm:pt>
    <dgm:pt modelId="{22BC11FC-9E32-42DE-ADF9-0CD043DC4EBF}" type="pres">
      <dgm:prSet presAssocID="{6C5D1774-787C-4FD8-851C-9CBC9B62ECFC}" presName="rootConnector1" presStyleLbl="node1" presStyleIdx="0" presStyleCnt="0"/>
      <dgm:spPr/>
    </dgm:pt>
    <dgm:pt modelId="{6416B089-2B15-4415-B12F-84588BB95173}" type="pres">
      <dgm:prSet presAssocID="{6C5D1774-787C-4FD8-851C-9CBC9B62ECFC}" presName="hierChild2" presStyleCnt="0"/>
      <dgm:spPr/>
    </dgm:pt>
    <dgm:pt modelId="{06474B80-C097-4ECF-8DD8-BF9DEE96B502}" type="pres">
      <dgm:prSet presAssocID="{71963A2F-47A2-4E4B-9A14-D8256A1F6D05}" presName="Name37" presStyleLbl="parChTrans1D2" presStyleIdx="0" presStyleCnt="3"/>
      <dgm:spPr/>
    </dgm:pt>
    <dgm:pt modelId="{36FF3DA9-872C-4A79-8776-F93B8568DAED}" type="pres">
      <dgm:prSet presAssocID="{136420D7-14A3-471C-8F58-3B1EBB97539B}" presName="hierRoot2" presStyleCnt="0">
        <dgm:presLayoutVars>
          <dgm:hierBranch val="init"/>
        </dgm:presLayoutVars>
      </dgm:prSet>
      <dgm:spPr/>
    </dgm:pt>
    <dgm:pt modelId="{1AABBC2E-C055-40F5-804F-F01C79D984E8}" type="pres">
      <dgm:prSet presAssocID="{136420D7-14A3-471C-8F58-3B1EBB97539B}" presName="rootComposite" presStyleCnt="0"/>
      <dgm:spPr/>
    </dgm:pt>
    <dgm:pt modelId="{5EC545F9-FCA3-441F-9559-26412AD59188}" type="pres">
      <dgm:prSet presAssocID="{136420D7-14A3-471C-8F58-3B1EBB97539B}" presName="rootText" presStyleLbl="node2" presStyleIdx="0" presStyleCnt="3">
        <dgm:presLayoutVars>
          <dgm:chPref val="3"/>
        </dgm:presLayoutVars>
      </dgm:prSet>
      <dgm:spPr/>
    </dgm:pt>
    <dgm:pt modelId="{67BF3E73-E8B0-462C-B0A6-7EDB9ECC0F1E}" type="pres">
      <dgm:prSet presAssocID="{136420D7-14A3-471C-8F58-3B1EBB97539B}" presName="rootConnector" presStyleLbl="node2" presStyleIdx="0" presStyleCnt="3"/>
      <dgm:spPr/>
    </dgm:pt>
    <dgm:pt modelId="{D498F439-9740-4FB4-94AB-3A6CDDE72B45}" type="pres">
      <dgm:prSet presAssocID="{136420D7-14A3-471C-8F58-3B1EBB97539B}" presName="hierChild4" presStyleCnt="0"/>
      <dgm:spPr/>
    </dgm:pt>
    <dgm:pt modelId="{0D012C92-60F5-46C0-8ACD-C93D1B438B00}" type="pres">
      <dgm:prSet presAssocID="{136420D7-14A3-471C-8F58-3B1EBB97539B}" presName="hierChild5" presStyleCnt="0"/>
      <dgm:spPr/>
    </dgm:pt>
    <dgm:pt modelId="{7AE8CC65-6227-4AC3-9FF8-187C7B59C349}" type="pres">
      <dgm:prSet presAssocID="{6C5D1774-787C-4FD8-851C-9CBC9B62ECFC}" presName="hierChild3" presStyleCnt="0"/>
      <dgm:spPr/>
    </dgm:pt>
    <dgm:pt modelId="{A699CD40-8E2E-420E-AA7B-A8400111AA29}" type="pres">
      <dgm:prSet presAssocID="{2AD71B53-303D-4686-9361-E2B2270204E1}" presName="hierRoot1" presStyleCnt="0">
        <dgm:presLayoutVars>
          <dgm:hierBranch val="init"/>
        </dgm:presLayoutVars>
      </dgm:prSet>
      <dgm:spPr/>
    </dgm:pt>
    <dgm:pt modelId="{A52FBF5C-EBCF-42EE-821D-6BE3568C08BA}" type="pres">
      <dgm:prSet presAssocID="{2AD71B53-303D-4686-9361-E2B2270204E1}" presName="rootComposite1" presStyleCnt="0"/>
      <dgm:spPr/>
    </dgm:pt>
    <dgm:pt modelId="{767A1218-8958-4972-84C1-C86788DC62AF}" type="pres">
      <dgm:prSet presAssocID="{2AD71B53-303D-4686-9361-E2B2270204E1}" presName="rootText1" presStyleLbl="node0" presStyleIdx="1" presStyleCnt="3">
        <dgm:presLayoutVars>
          <dgm:chPref val="3"/>
        </dgm:presLayoutVars>
      </dgm:prSet>
      <dgm:spPr/>
    </dgm:pt>
    <dgm:pt modelId="{CBB01E86-A727-451A-82C6-05020A4516FE}" type="pres">
      <dgm:prSet presAssocID="{2AD71B53-303D-4686-9361-E2B2270204E1}" presName="rootConnector1" presStyleLbl="node1" presStyleIdx="0" presStyleCnt="0"/>
      <dgm:spPr/>
    </dgm:pt>
    <dgm:pt modelId="{B008188B-7BE7-4E43-9FC8-E4A83B954803}" type="pres">
      <dgm:prSet presAssocID="{2AD71B53-303D-4686-9361-E2B2270204E1}" presName="hierChild2" presStyleCnt="0"/>
      <dgm:spPr/>
    </dgm:pt>
    <dgm:pt modelId="{AF8DFBAA-4558-4F74-AA5D-BA5C66B71FF5}" type="pres">
      <dgm:prSet presAssocID="{2AD71B53-303D-4686-9361-E2B2270204E1}" presName="hierChild3" presStyleCnt="0"/>
      <dgm:spPr/>
    </dgm:pt>
    <dgm:pt modelId="{8DDB02FC-A54F-479F-9EAB-C46640066D6F}" type="pres">
      <dgm:prSet presAssocID="{5FAA9DE1-3E4F-4B78-8342-E5354F498EDA}" presName="hierRoot1" presStyleCnt="0">
        <dgm:presLayoutVars>
          <dgm:hierBranch val="init"/>
        </dgm:presLayoutVars>
      </dgm:prSet>
      <dgm:spPr/>
    </dgm:pt>
    <dgm:pt modelId="{CEACADA4-0982-48A2-B502-4CC18A48C6C9}" type="pres">
      <dgm:prSet presAssocID="{5FAA9DE1-3E4F-4B78-8342-E5354F498EDA}" presName="rootComposite1" presStyleCnt="0"/>
      <dgm:spPr/>
    </dgm:pt>
    <dgm:pt modelId="{AB4EDC80-913A-4743-A49E-677F09B43864}" type="pres">
      <dgm:prSet presAssocID="{5FAA9DE1-3E4F-4B78-8342-E5354F498EDA}" presName="rootText1" presStyleLbl="node0" presStyleIdx="2" presStyleCnt="3">
        <dgm:presLayoutVars>
          <dgm:chPref val="3"/>
        </dgm:presLayoutVars>
      </dgm:prSet>
      <dgm:spPr/>
    </dgm:pt>
    <dgm:pt modelId="{F90CF6E2-BF60-4677-9163-C5D546DB698D}" type="pres">
      <dgm:prSet presAssocID="{5FAA9DE1-3E4F-4B78-8342-E5354F498EDA}" presName="rootConnector1" presStyleLbl="node1" presStyleIdx="0" presStyleCnt="0"/>
      <dgm:spPr/>
    </dgm:pt>
    <dgm:pt modelId="{E6240C00-D5DB-4486-9CD5-CDD8F5EA606F}" type="pres">
      <dgm:prSet presAssocID="{5FAA9DE1-3E4F-4B78-8342-E5354F498EDA}" presName="hierChild2" presStyleCnt="0"/>
      <dgm:spPr/>
    </dgm:pt>
    <dgm:pt modelId="{E437DF76-9CC2-4183-9229-02EB1F6C7E92}" type="pres">
      <dgm:prSet presAssocID="{00C209A9-7D65-4209-AB01-8E2829B3240B}" presName="Name37" presStyleLbl="parChTrans1D2" presStyleIdx="1" presStyleCnt="3"/>
      <dgm:spPr/>
    </dgm:pt>
    <dgm:pt modelId="{25C35445-B67B-4191-AB61-345BD3437263}" type="pres">
      <dgm:prSet presAssocID="{CB88E47E-9E6D-40FF-AAC0-716034D77AE8}" presName="hierRoot2" presStyleCnt="0">
        <dgm:presLayoutVars>
          <dgm:hierBranch val="init"/>
        </dgm:presLayoutVars>
      </dgm:prSet>
      <dgm:spPr/>
    </dgm:pt>
    <dgm:pt modelId="{B892155A-2921-425B-B43C-F8EDE8E5F303}" type="pres">
      <dgm:prSet presAssocID="{CB88E47E-9E6D-40FF-AAC0-716034D77AE8}" presName="rootComposite" presStyleCnt="0"/>
      <dgm:spPr/>
    </dgm:pt>
    <dgm:pt modelId="{EEF6AA9D-1A6F-4772-AEF0-DFF2085B534C}" type="pres">
      <dgm:prSet presAssocID="{CB88E47E-9E6D-40FF-AAC0-716034D77AE8}" presName="rootText" presStyleLbl="node2" presStyleIdx="1" presStyleCnt="3">
        <dgm:presLayoutVars>
          <dgm:chPref val="3"/>
        </dgm:presLayoutVars>
      </dgm:prSet>
      <dgm:spPr/>
    </dgm:pt>
    <dgm:pt modelId="{6C6520AC-F466-4460-A26B-66A42648EE59}" type="pres">
      <dgm:prSet presAssocID="{CB88E47E-9E6D-40FF-AAC0-716034D77AE8}" presName="rootConnector" presStyleLbl="node2" presStyleIdx="1" presStyleCnt="3"/>
      <dgm:spPr/>
    </dgm:pt>
    <dgm:pt modelId="{A5A12194-0C6E-4788-A836-8CCB47FC7AD3}" type="pres">
      <dgm:prSet presAssocID="{CB88E47E-9E6D-40FF-AAC0-716034D77AE8}" presName="hierChild4" presStyleCnt="0"/>
      <dgm:spPr/>
    </dgm:pt>
    <dgm:pt modelId="{A1AFCC12-72FA-494B-BAAC-79C53DBDF82D}" type="pres">
      <dgm:prSet presAssocID="{CB88E47E-9E6D-40FF-AAC0-716034D77AE8}" presName="hierChild5" presStyleCnt="0"/>
      <dgm:spPr/>
    </dgm:pt>
    <dgm:pt modelId="{9BAC1DB3-0762-408B-9486-9D1E1AD3CB27}" type="pres">
      <dgm:prSet presAssocID="{ABAD15C8-270E-4DFC-A1ED-98348EDDE0CD}" presName="Name37" presStyleLbl="parChTrans1D2" presStyleIdx="2" presStyleCnt="3"/>
      <dgm:spPr/>
    </dgm:pt>
    <dgm:pt modelId="{B8EEDA6E-7DBE-4D98-89BC-071116E2E78E}" type="pres">
      <dgm:prSet presAssocID="{E9AF90BC-E037-43F3-83DF-45AF36150DAE}" presName="hierRoot2" presStyleCnt="0">
        <dgm:presLayoutVars>
          <dgm:hierBranch val="init"/>
        </dgm:presLayoutVars>
      </dgm:prSet>
      <dgm:spPr/>
    </dgm:pt>
    <dgm:pt modelId="{5EF54348-4DDE-47CA-9687-96E3493A00CF}" type="pres">
      <dgm:prSet presAssocID="{E9AF90BC-E037-43F3-83DF-45AF36150DAE}" presName="rootComposite" presStyleCnt="0"/>
      <dgm:spPr/>
    </dgm:pt>
    <dgm:pt modelId="{2ECED78F-711A-421C-A287-FF253A76C11D}" type="pres">
      <dgm:prSet presAssocID="{E9AF90BC-E037-43F3-83DF-45AF36150DAE}" presName="rootText" presStyleLbl="node2" presStyleIdx="2" presStyleCnt="3">
        <dgm:presLayoutVars>
          <dgm:chPref val="3"/>
        </dgm:presLayoutVars>
      </dgm:prSet>
      <dgm:spPr/>
    </dgm:pt>
    <dgm:pt modelId="{D823C4F8-1D10-455C-B192-BB9931620EC1}" type="pres">
      <dgm:prSet presAssocID="{E9AF90BC-E037-43F3-83DF-45AF36150DAE}" presName="rootConnector" presStyleLbl="node2" presStyleIdx="2" presStyleCnt="3"/>
      <dgm:spPr/>
    </dgm:pt>
    <dgm:pt modelId="{4876D3EC-7F83-4BD8-986F-A35613528FCB}" type="pres">
      <dgm:prSet presAssocID="{E9AF90BC-E037-43F3-83DF-45AF36150DAE}" presName="hierChild4" presStyleCnt="0"/>
      <dgm:spPr/>
    </dgm:pt>
    <dgm:pt modelId="{CCA422CF-3B41-4E13-BE88-0D4C72DA416B}" type="pres">
      <dgm:prSet presAssocID="{E9AF90BC-E037-43F3-83DF-45AF36150DAE}" presName="hierChild5" presStyleCnt="0"/>
      <dgm:spPr/>
    </dgm:pt>
    <dgm:pt modelId="{EB8694D4-366D-4F38-A13D-120E34FFC934}" type="pres">
      <dgm:prSet presAssocID="{5FAA9DE1-3E4F-4B78-8342-E5354F498EDA}" presName="hierChild3" presStyleCnt="0"/>
      <dgm:spPr/>
    </dgm:pt>
  </dgm:ptLst>
  <dgm:cxnLst>
    <dgm:cxn modelId="{0EAA0202-A755-4455-BB91-6216498C0CA7}" srcId="{5FAA9DE1-3E4F-4B78-8342-E5354F498EDA}" destId="{E9AF90BC-E037-43F3-83DF-45AF36150DAE}" srcOrd="1" destOrd="0" parTransId="{ABAD15C8-270E-4DFC-A1ED-98348EDDE0CD}" sibTransId="{314113A6-9EDB-45AA-AA99-EC0B83BEB70B}"/>
    <dgm:cxn modelId="{A0FB8809-A82E-4E5F-B627-D29873F78C86}" srcId="{748C40C3-7EB2-4381-86DF-B52F11300B4F}" destId="{2AD71B53-303D-4686-9361-E2B2270204E1}" srcOrd="1" destOrd="0" parTransId="{AA1BDD3F-70C2-4D45-B61E-D2934D42F783}" sibTransId="{AEC8C23D-56AD-4FDF-8DAE-8280C7D6C375}"/>
    <dgm:cxn modelId="{C36AA10D-45EB-4E67-87A7-6D5C1D0D9090}" type="presOf" srcId="{6C5D1774-787C-4FD8-851C-9CBC9B62ECFC}" destId="{2654693F-31FD-4C71-BA4D-14B0E665A245}" srcOrd="0" destOrd="0" presId="urn:microsoft.com/office/officeart/2005/8/layout/orgChart1"/>
    <dgm:cxn modelId="{E3E4C012-E932-4261-87A6-30813326AF6D}" srcId="{5FAA9DE1-3E4F-4B78-8342-E5354F498EDA}" destId="{CB88E47E-9E6D-40FF-AAC0-716034D77AE8}" srcOrd="0" destOrd="0" parTransId="{00C209A9-7D65-4209-AB01-8E2829B3240B}" sibTransId="{F6E1317C-34FC-47C8-9C37-48686F14F617}"/>
    <dgm:cxn modelId="{8C70211B-20C6-42B8-955F-8DF294DC9D24}" type="presOf" srcId="{E9AF90BC-E037-43F3-83DF-45AF36150DAE}" destId="{D823C4F8-1D10-455C-B192-BB9931620EC1}" srcOrd="1" destOrd="0" presId="urn:microsoft.com/office/officeart/2005/8/layout/orgChart1"/>
    <dgm:cxn modelId="{EF4C0828-E0E7-4A22-9284-6793489992A9}" type="presOf" srcId="{748C40C3-7EB2-4381-86DF-B52F11300B4F}" destId="{2E679103-F218-42C7-9E46-17665752780F}" srcOrd="0" destOrd="0" presId="urn:microsoft.com/office/officeart/2005/8/layout/orgChart1"/>
    <dgm:cxn modelId="{9FC03734-BC1E-40AD-9559-63C84E345589}" srcId="{6C5D1774-787C-4FD8-851C-9CBC9B62ECFC}" destId="{136420D7-14A3-471C-8F58-3B1EBB97539B}" srcOrd="0" destOrd="0" parTransId="{71963A2F-47A2-4E4B-9A14-D8256A1F6D05}" sibTransId="{A2A25CB9-4DD7-414C-942D-3F59090ED915}"/>
    <dgm:cxn modelId="{CCAE7560-67B9-4C79-83D4-443CEEBD6FE7}" type="presOf" srcId="{00C209A9-7D65-4209-AB01-8E2829B3240B}" destId="{E437DF76-9CC2-4183-9229-02EB1F6C7E92}" srcOrd="0" destOrd="0" presId="urn:microsoft.com/office/officeart/2005/8/layout/orgChart1"/>
    <dgm:cxn modelId="{0CDF9162-2443-4A7E-B9E5-305FE850CDB0}" srcId="{748C40C3-7EB2-4381-86DF-B52F11300B4F}" destId="{5FAA9DE1-3E4F-4B78-8342-E5354F498EDA}" srcOrd="2" destOrd="0" parTransId="{DFE9D47F-55F8-4439-9BD9-2DE2C2E0D5F1}" sibTransId="{F2A27B61-DC38-4E47-A9B3-49985CC4162B}"/>
    <dgm:cxn modelId="{F1B38B64-DE8F-40AB-A273-0E9853AD93B5}" type="presOf" srcId="{71963A2F-47A2-4E4B-9A14-D8256A1F6D05}" destId="{06474B80-C097-4ECF-8DD8-BF9DEE96B502}" srcOrd="0" destOrd="0" presId="urn:microsoft.com/office/officeart/2005/8/layout/orgChart1"/>
    <dgm:cxn modelId="{7C351C68-320E-45DF-92BF-C0C13E4D0600}" type="presOf" srcId="{E9AF90BC-E037-43F3-83DF-45AF36150DAE}" destId="{2ECED78F-711A-421C-A287-FF253A76C11D}" srcOrd="0" destOrd="0" presId="urn:microsoft.com/office/officeart/2005/8/layout/orgChart1"/>
    <dgm:cxn modelId="{0841604D-729E-49B0-8801-1A891DAA405A}" type="presOf" srcId="{6C5D1774-787C-4FD8-851C-9CBC9B62ECFC}" destId="{22BC11FC-9E32-42DE-ADF9-0CD043DC4EBF}" srcOrd="1" destOrd="0" presId="urn:microsoft.com/office/officeart/2005/8/layout/orgChart1"/>
    <dgm:cxn modelId="{2B5B7576-B3AE-4096-9CB6-EA4C97891275}" type="presOf" srcId="{5FAA9DE1-3E4F-4B78-8342-E5354F498EDA}" destId="{F90CF6E2-BF60-4677-9163-C5D546DB698D}" srcOrd="1" destOrd="0" presId="urn:microsoft.com/office/officeart/2005/8/layout/orgChart1"/>
    <dgm:cxn modelId="{6EEAFD59-4A37-4EB3-A2B0-24C10EC63BE9}" type="presOf" srcId="{2AD71B53-303D-4686-9361-E2B2270204E1}" destId="{767A1218-8958-4972-84C1-C86788DC62AF}" srcOrd="0" destOrd="0" presId="urn:microsoft.com/office/officeart/2005/8/layout/orgChart1"/>
    <dgm:cxn modelId="{82F8427D-3AF4-4AE6-8E68-A183A4C787CD}" type="presOf" srcId="{2AD71B53-303D-4686-9361-E2B2270204E1}" destId="{CBB01E86-A727-451A-82C6-05020A4516FE}" srcOrd="1" destOrd="0" presId="urn:microsoft.com/office/officeart/2005/8/layout/orgChart1"/>
    <dgm:cxn modelId="{4E18A77D-F6F3-4380-B732-993E6EABDA60}" type="presOf" srcId="{5FAA9DE1-3E4F-4B78-8342-E5354F498EDA}" destId="{AB4EDC80-913A-4743-A49E-677F09B43864}" srcOrd="0" destOrd="0" presId="urn:microsoft.com/office/officeart/2005/8/layout/orgChart1"/>
    <dgm:cxn modelId="{99CE1D89-1A54-4A9B-885D-AD4310E30934}" type="presOf" srcId="{CB88E47E-9E6D-40FF-AAC0-716034D77AE8}" destId="{6C6520AC-F466-4460-A26B-66A42648EE59}" srcOrd="1" destOrd="0" presId="urn:microsoft.com/office/officeart/2005/8/layout/orgChart1"/>
    <dgm:cxn modelId="{EB4371A0-D8C6-4C25-AF08-BEDA80F52C0B}" srcId="{748C40C3-7EB2-4381-86DF-B52F11300B4F}" destId="{6C5D1774-787C-4FD8-851C-9CBC9B62ECFC}" srcOrd="0" destOrd="0" parTransId="{07D69D9C-CC71-4A84-AB38-B652A8AB66A3}" sibTransId="{B25EDEEA-7589-4098-923A-E8B98205BC28}"/>
    <dgm:cxn modelId="{D3C0BFAF-7ADD-4D24-A0F4-D821841DB8FE}" type="presOf" srcId="{ABAD15C8-270E-4DFC-A1ED-98348EDDE0CD}" destId="{9BAC1DB3-0762-408B-9486-9D1E1AD3CB27}" srcOrd="0" destOrd="0" presId="urn:microsoft.com/office/officeart/2005/8/layout/orgChart1"/>
    <dgm:cxn modelId="{6BDB9DB6-E743-4CC1-B02D-C994958C1C01}" type="presOf" srcId="{136420D7-14A3-471C-8F58-3B1EBB97539B}" destId="{67BF3E73-E8B0-462C-B0A6-7EDB9ECC0F1E}" srcOrd="1" destOrd="0" presId="urn:microsoft.com/office/officeart/2005/8/layout/orgChart1"/>
    <dgm:cxn modelId="{E08877BC-2491-40FD-965B-5456BA85B9F7}" type="presOf" srcId="{CB88E47E-9E6D-40FF-AAC0-716034D77AE8}" destId="{EEF6AA9D-1A6F-4772-AEF0-DFF2085B534C}" srcOrd="0" destOrd="0" presId="urn:microsoft.com/office/officeart/2005/8/layout/orgChart1"/>
    <dgm:cxn modelId="{B19ED8FF-89B1-41A2-886E-DCE5CBF1371A}" type="presOf" srcId="{136420D7-14A3-471C-8F58-3B1EBB97539B}" destId="{5EC545F9-FCA3-441F-9559-26412AD59188}" srcOrd="0" destOrd="0" presId="urn:microsoft.com/office/officeart/2005/8/layout/orgChart1"/>
    <dgm:cxn modelId="{E9FADE9F-EABA-46F4-80C1-3FB9DC7BBDE8}" type="presParOf" srcId="{2E679103-F218-42C7-9E46-17665752780F}" destId="{77238BBE-C227-41FB-82BB-F06A95AB807D}" srcOrd="0" destOrd="0" presId="urn:microsoft.com/office/officeart/2005/8/layout/orgChart1"/>
    <dgm:cxn modelId="{B4FF7064-117D-494D-8AA1-A08085DFB258}" type="presParOf" srcId="{77238BBE-C227-41FB-82BB-F06A95AB807D}" destId="{83FF86A7-C1BD-4191-BDE1-053A669BAB37}" srcOrd="0" destOrd="0" presId="urn:microsoft.com/office/officeart/2005/8/layout/orgChart1"/>
    <dgm:cxn modelId="{DC689821-EB3B-4073-9FC2-48796D8F9286}" type="presParOf" srcId="{83FF86A7-C1BD-4191-BDE1-053A669BAB37}" destId="{2654693F-31FD-4C71-BA4D-14B0E665A245}" srcOrd="0" destOrd="0" presId="urn:microsoft.com/office/officeart/2005/8/layout/orgChart1"/>
    <dgm:cxn modelId="{F268F204-55FC-4A97-9E6E-338261F65981}" type="presParOf" srcId="{83FF86A7-C1BD-4191-BDE1-053A669BAB37}" destId="{22BC11FC-9E32-42DE-ADF9-0CD043DC4EBF}" srcOrd="1" destOrd="0" presId="urn:microsoft.com/office/officeart/2005/8/layout/orgChart1"/>
    <dgm:cxn modelId="{37B67B87-A54E-400E-9E86-AB22611A0FBA}" type="presParOf" srcId="{77238BBE-C227-41FB-82BB-F06A95AB807D}" destId="{6416B089-2B15-4415-B12F-84588BB95173}" srcOrd="1" destOrd="0" presId="urn:microsoft.com/office/officeart/2005/8/layout/orgChart1"/>
    <dgm:cxn modelId="{FCEC6D4E-1FC6-43CC-8173-3F0648C88744}" type="presParOf" srcId="{6416B089-2B15-4415-B12F-84588BB95173}" destId="{06474B80-C097-4ECF-8DD8-BF9DEE96B502}" srcOrd="0" destOrd="0" presId="urn:microsoft.com/office/officeart/2005/8/layout/orgChart1"/>
    <dgm:cxn modelId="{B1B67C76-EF98-4E71-B30F-45F3353B2956}" type="presParOf" srcId="{6416B089-2B15-4415-B12F-84588BB95173}" destId="{36FF3DA9-872C-4A79-8776-F93B8568DAED}" srcOrd="1" destOrd="0" presId="urn:microsoft.com/office/officeart/2005/8/layout/orgChart1"/>
    <dgm:cxn modelId="{E3D67906-FCCA-45A0-95E8-8220C5CFE688}" type="presParOf" srcId="{36FF3DA9-872C-4A79-8776-F93B8568DAED}" destId="{1AABBC2E-C055-40F5-804F-F01C79D984E8}" srcOrd="0" destOrd="0" presId="urn:microsoft.com/office/officeart/2005/8/layout/orgChart1"/>
    <dgm:cxn modelId="{3EF8996D-16AB-476E-B874-F81E67855929}" type="presParOf" srcId="{1AABBC2E-C055-40F5-804F-F01C79D984E8}" destId="{5EC545F9-FCA3-441F-9559-26412AD59188}" srcOrd="0" destOrd="0" presId="urn:microsoft.com/office/officeart/2005/8/layout/orgChart1"/>
    <dgm:cxn modelId="{DF40E5DA-B870-49BB-BAC5-ACC95B03F38F}" type="presParOf" srcId="{1AABBC2E-C055-40F5-804F-F01C79D984E8}" destId="{67BF3E73-E8B0-462C-B0A6-7EDB9ECC0F1E}" srcOrd="1" destOrd="0" presId="urn:microsoft.com/office/officeart/2005/8/layout/orgChart1"/>
    <dgm:cxn modelId="{926236EF-FCBD-46B2-ABEC-9D900156B572}" type="presParOf" srcId="{36FF3DA9-872C-4A79-8776-F93B8568DAED}" destId="{D498F439-9740-4FB4-94AB-3A6CDDE72B45}" srcOrd="1" destOrd="0" presId="urn:microsoft.com/office/officeart/2005/8/layout/orgChart1"/>
    <dgm:cxn modelId="{A2D0F597-13EC-4127-B7D7-B13499EE4802}" type="presParOf" srcId="{36FF3DA9-872C-4A79-8776-F93B8568DAED}" destId="{0D012C92-60F5-46C0-8ACD-C93D1B438B00}" srcOrd="2" destOrd="0" presId="urn:microsoft.com/office/officeart/2005/8/layout/orgChart1"/>
    <dgm:cxn modelId="{4CBBD552-A83F-4155-B0A9-3E9AC92ED032}" type="presParOf" srcId="{77238BBE-C227-41FB-82BB-F06A95AB807D}" destId="{7AE8CC65-6227-4AC3-9FF8-187C7B59C349}" srcOrd="2" destOrd="0" presId="urn:microsoft.com/office/officeart/2005/8/layout/orgChart1"/>
    <dgm:cxn modelId="{BC78844E-D616-4468-A8A5-F5E98B331426}" type="presParOf" srcId="{2E679103-F218-42C7-9E46-17665752780F}" destId="{A699CD40-8E2E-420E-AA7B-A8400111AA29}" srcOrd="1" destOrd="0" presId="urn:microsoft.com/office/officeart/2005/8/layout/orgChart1"/>
    <dgm:cxn modelId="{8E500435-742B-4516-9D2B-20144D263844}" type="presParOf" srcId="{A699CD40-8E2E-420E-AA7B-A8400111AA29}" destId="{A52FBF5C-EBCF-42EE-821D-6BE3568C08BA}" srcOrd="0" destOrd="0" presId="urn:microsoft.com/office/officeart/2005/8/layout/orgChart1"/>
    <dgm:cxn modelId="{4B151D90-1AED-46C9-B261-22DF80214679}" type="presParOf" srcId="{A52FBF5C-EBCF-42EE-821D-6BE3568C08BA}" destId="{767A1218-8958-4972-84C1-C86788DC62AF}" srcOrd="0" destOrd="0" presId="urn:microsoft.com/office/officeart/2005/8/layout/orgChart1"/>
    <dgm:cxn modelId="{6C4CD2FA-7691-4B90-9530-11D7AD0C06CF}" type="presParOf" srcId="{A52FBF5C-EBCF-42EE-821D-6BE3568C08BA}" destId="{CBB01E86-A727-451A-82C6-05020A4516FE}" srcOrd="1" destOrd="0" presId="urn:microsoft.com/office/officeart/2005/8/layout/orgChart1"/>
    <dgm:cxn modelId="{2104F14B-A9D8-4566-BDEE-19D01BFDB591}" type="presParOf" srcId="{A699CD40-8E2E-420E-AA7B-A8400111AA29}" destId="{B008188B-7BE7-4E43-9FC8-E4A83B954803}" srcOrd="1" destOrd="0" presId="urn:microsoft.com/office/officeart/2005/8/layout/orgChart1"/>
    <dgm:cxn modelId="{6EC9582E-67DE-4A3D-8DFB-D7A55E7D1B8A}" type="presParOf" srcId="{A699CD40-8E2E-420E-AA7B-A8400111AA29}" destId="{AF8DFBAA-4558-4F74-AA5D-BA5C66B71FF5}" srcOrd="2" destOrd="0" presId="urn:microsoft.com/office/officeart/2005/8/layout/orgChart1"/>
    <dgm:cxn modelId="{4F4DEDA4-A768-455C-A7CE-1514AEBBC10B}" type="presParOf" srcId="{2E679103-F218-42C7-9E46-17665752780F}" destId="{8DDB02FC-A54F-479F-9EAB-C46640066D6F}" srcOrd="2" destOrd="0" presId="urn:microsoft.com/office/officeart/2005/8/layout/orgChart1"/>
    <dgm:cxn modelId="{93F52E48-8289-4970-A518-CEB9BBA3BB8E}" type="presParOf" srcId="{8DDB02FC-A54F-479F-9EAB-C46640066D6F}" destId="{CEACADA4-0982-48A2-B502-4CC18A48C6C9}" srcOrd="0" destOrd="0" presId="urn:microsoft.com/office/officeart/2005/8/layout/orgChart1"/>
    <dgm:cxn modelId="{B04BC295-CC3E-4FF3-940A-06F34637E86D}" type="presParOf" srcId="{CEACADA4-0982-48A2-B502-4CC18A48C6C9}" destId="{AB4EDC80-913A-4743-A49E-677F09B43864}" srcOrd="0" destOrd="0" presId="urn:microsoft.com/office/officeart/2005/8/layout/orgChart1"/>
    <dgm:cxn modelId="{E0B933DE-4741-4880-A592-19872DB19537}" type="presParOf" srcId="{CEACADA4-0982-48A2-B502-4CC18A48C6C9}" destId="{F90CF6E2-BF60-4677-9163-C5D546DB698D}" srcOrd="1" destOrd="0" presId="urn:microsoft.com/office/officeart/2005/8/layout/orgChart1"/>
    <dgm:cxn modelId="{847D462B-BC41-4D41-895E-30EF11056960}" type="presParOf" srcId="{8DDB02FC-A54F-479F-9EAB-C46640066D6F}" destId="{E6240C00-D5DB-4486-9CD5-CDD8F5EA606F}" srcOrd="1" destOrd="0" presId="urn:microsoft.com/office/officeart/2005/8/layout/orgChart1"/>
    <dgm:cxn modelId="{D0FFF1AA-4BA3-4D0C-AB1F-232C310A4A83}" type="presParOf" srcId="{E6240C00-D5DB-4486-9CD5-CDD8F5EA606F}" destId="{E437DF76-9CC2-4183-9229-02EB1F6C7E92}" srcOrd="0" destOrd="0" presId="urn:microsoft.com/office/officeart/2005/8/layout/orgChart1"/>
    <dgm:cxn modelId="{C1D6A118-3A91-47DD-B782-E5BC10D08C9C}" type="presParOf" srcId="{E6240C00-D5DB-4486-9CD5-CDD8F5EA606F}" destId="{25C35445-B67B-4191-AB61-345BD3437263}" srcOrd="1" destOrd="0" presId="urn:microsoft.com/office/officeart/2005/8/layout/orgChart1"/>
    <dgm:cxn modelId="{32C6152B-688E-4B58-8925-C1217A14493C}" type="presParOf" srcId="{25C35445-B67B-4191-AB61-345BD3437263}" destId="{B892155A-2921-425B-B43C-F8EDE8E5F303}" srcOrd="0" destOrd="0" presId="urn:microsoft.com/office/officeart/2005/8/layout/orgChart1"/>
    <dgm:cxn modelId="{FB7FB4A0-1625-4146-B287-C7B5EC53BA90}" type="presParOf" srcId="{B892155A-2921-425B-B43C-F8EDE8E5F303}" destId="{EEF6AA9D-1A6F-4772-AEF0-DFF2085B534C}" srcOrd="0" destOrd="0" presId="urn:microsoft.com/office/officeart/2005/8/layout/orgChart1"/>
    <dgm:cxn modelId="{40AE91E4-0F59-4F33-A77E-60208C41C25F}" type="presParOf" srcId="{B892155A-2921-425B-B43C-F8EDE8E5F303}" destId="{6C6520AC-F466-4460-A26B-66A42648EE59}" srcOrd="1" destOrd="0" presId="urn:microsoft.com/office/officeart/2005/8/layout/orgChart1"/>
    <dgm:cxn modelId="{6B14BE08-9B20-4B70-955E-81F2B22EEB45}" type="presParOf" srcId="{25C35445-B67B-4191-AB61-345BD3437263}" destId="{A5A12194-0C6E-4788-A836-8CCB47FC7AD3}" srcOrd="1" destOrd="0" presId="urn:microsoft.com/office/officeart/2005/8/layout/orgChart1"/>
    <dgm:cxn modelId="{50A1CCD7-FDE9-4923-9D36-0B7E85DFB2C3}" type="presParOf" srcId="{25C35445-B67B-4191-AB61-345BD3437263}" destId="{A1AFCC12-72FA-494B-BAAC-79C53DBDF82D}" srcOrd="2" destOrd="0" presId="urn:microsoft.com/office/officeart/2005/8/layout/orgChart1"/>
    <dgm:cxn modelId="{E8BAB85C-C6AE-42E2-9929-5922B44A0CAC}" type="presParOf" srcId="{E6240C00-D5DB-4486-9CD5-CDD8F5EA606F}" destId="{9BAC1DB3-0762-408B-9486-9D1E1AD3CB27}" srcOrd="2" destOrd="0" presId="urn:microsoft.com/office/officeart/2005/8/layout/orgChart1"/>
    <dgm:cxn modelId="{FC15CB1B-A6AB-421F-BEBB-B11453A0BDF7}" type="presParOf" srcId="{E6240C00-D5DB-4486-9CD5-CDD8F5EA606F}" destId="{B8EEDA6E-7DBE-4D98-89BC-071116E2E78E}" srcOrd="3" destOrd="0" presId="urn:microsoft.com/office/officeart/2005/8/layout/orgChart1"/>
    <dgm:cxn modelId="{09EE9B35-A8B1-4301-8E1F-B3F1E07DBB27}" type="presParOf" srcId="{B8EEDA6E-7DBE-4D98-89BC-071116E2E78E}" destId="{5EF54348-4DDE-47CA-9687-96E3493A00CF}" srcOrd="0" destOrd="0" presId="urn:microsoft.com/office/officeart/2005/8/layout/orgChart1"/>
    <dgm:cxn modelId="{28047821-978F-4990-ADF9-D573A90696B6}" type="presParOf" srcId="{5EF54348-4DDE-47CA-9687-96E3493A00CF}" destId="{2ECED78F-711A-421C-A287-FF253A76C11D}" srcOrd="0" destOrd="0" presId="urn:microsoft.com/office/officeart/2005/8/layout/orgChart1"/>
    <dgm:cxn modelId="{21C482AB-1A61-4CB0-9AC6-6855CEFA51B6}" type="presParOf" srcId="{5EF54348-4DDE-47CA-9687-96E3493A00CF}" destId="{D823C4F8-1D10-455C-B192-BB9931620EC1}" srcOrd="1" destOrd="0" presId="urn:microsoft.com/office/officeart/2005/8/layout/orgChart1"/>
    <dgm:cxn modelId="{1D9C3043-F1B3-4F78-8976-65E4E051E461}" type="presParOf" srcId="{B8EEDA6E-7DBE-4D98-89BC-071116E2E78E}" destId="{4876D3EC-7F83-4BD8-986F-A35613528FCB}" srcOrd="1" destOrd="0" presId="urn:microsoft.com/office/officeart/2005/8/layout/orgChart1"/>
    <dgm:cxn modelId="{9CC9C3DF-ABEC-47B9-95EE-C98AB11F4E80}" type="presParOf" srcId="{B8EEDA6E-7DBE-4D98-89BC-071116E2E78E}" destId="{CCA422CF-3B41-4E13-BE88-0D4C72DA416B}" srcOrd="2" destOrd="0" presId="urn:microsoft.com/office/officeart/2005/8/layout/orgChart1"/>
    <dgm:cxn modelId="{BA00EBDD-0FB3-48D1-8C47-F8CF228523BB}" type="presParOf" srcId="{8DDB02FC-A54F-479F-9EAB-C46640066D6F}" destId="{EB8694D4-366D-4F38-A13D-120E34FFC93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7A180-2723-4B01-8E73-57487CB6645F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6DCCB-1AD0-4D1E-B1D5-0D0385C4ED19}">
      <dsp:nvSpPr>
        <dsp:cNvPr id="0" name=""/>
        <dsp:cNvSpPr/>
      </dsp:nvSpPr>
      <dsp:spPr>
        <a:xfrm>
          <a:off x="4842" y="1305401"/>
          <a:ext cx="250382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/>
            <a:t>Problema</a:t>
          </a:r>
          <a:endParaRPr lang="pt-PT" sz="2800" kern="1200" dirty="0"/>
        </a:p>
      </dsp:txBody>
      <dsp:txXfrm>
        <a:off x="89808" y="1390367"/>
        <a:ext cx="2333894" cy="1570603"/>
      </dsp:txXfrm>
    </dsp:sp>
    <dsp:sp modelId="{DFA20953-5C2B-42CA-AC62-D3540A8A956D}">
      <dsp:nvSpPr>
        <dsp:cNvPr id="0" name=""/>
        <dsp:cNvSpPr/>
      </dsp:nvSpPr>
      <dsp:spPr>
        <a:xfrm>
          <a:off x="2672205" y="1305401"/>
          <a:ext cx="250382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DER</a:t>
          </a:r>
        </a:p>
      </dsp:txBody>
      <dsp:txXfrm>
        <a:off x="2757171" y="1390367"/>
        <a:ext cx="2333894" cy="1570603"/>
      </dsp:txXfrm>
    </dsp:sp>
    <dsp:sp modelId="{3D1CE97C-0E87-4314-859E-C582BB579EF1}">
      <dsp:nvSpPr>
        <dsp:cNvPr id="0" name=""/>
        <dsp:cNvSpPr/>
      </dsp:nvSpPr>
      <dsp:spPr>
        <a:xfrm>
          <a:off x="5339568" y="1305401"/>
          <a:ext cx="250382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DML (</a:t>
          </a:r>
          <a:r>
            <a:rPr lang="pt-PT" sz="2800" kern="1200" dirty="0" err="1"/>
            <a:t>Insert</a:t>
          </a:r>
          <a:r>
            <a:rPr lang="pt-PT" sz="2800" kern="1200" dirty="0"/>
            <a:t>)</a:t>
          </a:r>
        </a:p>
      </dsp:txBody>
      <dsp:txXfrm>
        <a:off x="5424534" y="1390367"/>
        <a:ext cx="2333894" cy="1570603"/>
      </dsp:txXfrm>
    </dsp:sp>
    <dsp:sp modelId="{9A930DAC-92B3-4760-B43A-5A3777A180CB}">
      <dsp:nvSpPr>
        <dsp:cNvPr id="0" name=""/>
        <dsp:cNvSpPr/>
      </dsp:nvSpPr>
      <dsp:spPr>
        <a:xfrm>
          <a:off x="8006930" y="1305401"/>
          <a:ext cx="250382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dirty="0"/>
            <a:t>Demonstração Prática</a:t>
          </a:r>
        </a:p>
      </dsp:txBody>
      <dsp:txXfrm>
        <a:off x="8091896" y="1390367"/>
        <a:ext cx="2333894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E7B55-2207-4981-95DC-02A023897190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700" kern="1200" dirty="0"/>
            <a:t>Entidades</a:t>
          </a:r>
        </a:p>
      </dsp:txBody>
      <dsp:txXfrm>
        <a:off x="1748064" y="2975"/>
        <a:ext cx="3342605" cy="2005563"/>
      </dsp:txXfrm>
    </dsp:sp>
    <dsp:sp modelId="{6BC93280-6CFB-4A2A-9B17-F1051055D7E4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700" kern="1200" dirty="0"/>
            <a:t>Chaves Estrangeiras</a:t>
          </a:r>
        </a:p>
      </dsp:txBody>
      <dsp:txXfrm>
        <a:off x="5424930" y="2975"/>
        <a:ext cx="3342605" cy="2005563"/>
      </dsp:txXfrm>
    </dsp:sp>
    <dsp:sp modelId="{0FB991A4-B3C7-4AC0-BAB6-5779098AB2E4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700" kern="1200" dirty="0"/>
            <a:t>Atributos de controlo</a:t>
          </a:r>
        </a:p>
      </dsp:txBody>
      <dsp:txXfrm>
        <a:off x="3586497" y="2342799"/>
        <a:ext cx="3342605" cy="2005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91245-5923-4C69-8FA6-5682107D8B1A}">
      <dsp:nvSpPr>
        <dsp:cNvPr id="0" name=""/>
        <dsp:cNvSpPr/>
      </dsp:nvSpPr>
      <dsp:spPr>
        <a:xfrm>
          <a:off x="4324" y="1960983"/>
          <a:ext cx="2020567" cy="101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 dirty="0"/>
            <a:t>[</a:t>
          </a:r>
          <a:r>
            <a:rPr lang="pt-PT" sz="3000" kern="1200" dirty="0" err="1"/>
            <a:t>Logs</a:t>
          </a:r>
          <a:r>
            <a:rPr lang="pt-PT" sz="3000" kern="1200" dirty="0"/>
            <a:t>]</a:t>
          </a:r>
        </a:p>
      </dsp:txBody>
      <dsp:txXfrm>
        <a:off x="33914" y="1990573"/>
        <a:ext cx="1961387" cy="951103"/>
      </dsp:txXfrm>
    </dsp:sp>
    <dsp:sp modelId="{059803D5-8022-49A3-9618-2D5FD9220BD8}">
      <dsp:nvSpPr>
        <dsp:cNvPr id="0" name=""/>
        <dsp:cNvSpPr/>
      </dsp:nvSpPr>
      <dsp:spPr>
        <a:xfrm>
          <a:off x="2024891" y="2445229"/>
          <a:ext cx="808227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808227" y="208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2408799" y="2445919"/>
        <a:ext cx="40411" cy="40411"/>
      </dsp:txXfrm>
    </dsp:sp>
    <dsp:sp modelId="{26E45C82-4370-479A-9149-1D044459E344}">
      <dsp:nvSpPr>
        <dsp:cNvPr id="0" name=""/>
        <dsp:cNvSpPr/>
      </dsp:nvSpPr>
      <dsp:spPr>
        <a:xfrm>
          <a:off x="2833118" y="1960983"/>
          <a:ext cx="2020567" cy="101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 dirty="0"/>
            <a:t>Utilizador</a:t>
          </a:r>
        </a:p>
      </dsp:txBody>
      <dsp:txXfrm>
        <a:off x="2862708" y="1990573"/>
        <a:ext cx="1961387" cy="951103"/>
      </dsp:txXfrm>
    </dsp:sp>
    <dsp:sp modelId="{7F1028D8-E98F-496C-A1FD-B562F30C9871}">
      <dsp:nvSpPr>
        <dsp:cNvPr id="0" name=""/>
        <dsp:cNvSpPr/>
      </dsp:nvSpPr>
      <dsp:spPr>
        <a:xfrm rot="19457599">
          <a:off x="4760132" y="2154773"/>
          <a:ext cx="995334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995334" y="20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5232916" y="2150785"/>
        <a:ext cx="49766" cy="49766"/>
      </dsp:txXfrm>
    </dsp:sp>
    <dsp:sp modelId="{EA210884-437C-445C-A678-8D8741F98F69}">
      <dsp:nvSpPr>
        <dsp:cNvPr id="0" name=""/>
        <dsp:cNvSpPr/>
      </dsp:nvSpPr>
      <dsp:spPr>
        <a:xfrm>
          <a:off x="5661913" y="1380070"/>
          <a:ext cx="2020567" cy="101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 dirty="0"/>
            <a:t>Colaborador</a:t>
          </a:r>
        </a:p>
      </dsp:txBody>
      <dsp:txXfrm>
        <a:off x="5691503" y="1409660"/>
        <a:ext cx="1961387" cy="951103"/>
      </dsp:txXfrm>
    </dsp:sp>
    <dsp:sp modelId="{D4B89B6C-FC46-4A6B-999F-768C018AE3B7}">
      <dsp:nvSpPr>
        <dsp:cNvPr id="0" name=""/>
        <dsp:cNvSpPr/>
      </dsp:nvSpPr>
      <dsp:spPr>
        <a:xfrm rot="19457599">
          <a:off x="7588927" y="1573859"/>
          <a:ext cx="995334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995334" y="20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8061711" y="1569872"/>
        <a:ext cx="49766" cy="49766"/>
      </dsp:txXfrm>
    </dsp:sp>
    <dsp:sp modelId="{458AF4E6-B490-455F-8C68-9AC61EB21A86}">
      <dsp:nvSpPr>
        <dsp:cNvPr id="0" name=""/>
        <dsp:cNvSpPr/>
      </dsp:nvSpPr>
      <dsp:spPr>
        <a:xfrm>
          <a:off x="8490708" y="799157"/>
          <a:ext cx="2020567" cy="101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 dirty="0"/>
            <a:t>Docente</a:t>
          </a:r>
        </a:p>
      </dsp:txBody>
      <dsp:txXfrm>
        <a:off x="8520298" y="828747"/>
        <a:ext cx="1961387" cy="951103"/>
      </dsp:txXfrm>
    </dsp:sp>
    <dsp:sp modelId="{9DED0B9D-C71B-49DD-8F6C-83D91FE76FF8}">
      <dsp:nvSpPr>
        <dsp:cNvPr id="0" name=""/>
        <dsp:cNvSpPr/>
      </dsp:nvSpPr>
      <dsp:spPr>
        <a:xfrm rot="2142401">
          <a:off x="7588927" y="2154773"/>
          <a:ext cx="995334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995334" y="20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8061711" y="2150785"/>
        <a:ext cx="49766" cy="49766"/>
      </dsp:txXfrm>
    </dsp:sp>
    <dsp:sp modelId="{1577CDA8-183B-4FC6-9F84-D801E1498F72}">
      <dsp:nvSpPr>
        <dsp:cNvPr id="0" name=""/>
        <dsp:cNvSpPr/>
      </dsp:nvSpPr>
      <dsp:spPr>
        <a:xfrm>
          <a:off x="8490708" y="1960983"/>
          <a:ext cx="2020567" cy="101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 dirty="0"/>
            <a:t>Não Docente</a:t>
          </a:r>
        </a:p>
      </dsp:txBody>
      <dsp:txXfrm>
        <a:off x="8520298" y="1990573"/>
        <a:ext cx="1961387" cy="951103"/>
      </dsp:txXfrm>
    </dsp:sp>
    <dsp:sp modelId="{F0289980-B69E-4851-B4EA-320BA9AF7D9B}">
      <dsp:nvSpPr>
        <dsp:cNvPr id="0" name=""/>
        <dsp:cNvSpPr/>
      </dsp:nvSpPr>
      <dsp:spPr>
        <a:xfrm rot="2142401">
          <a:off x="4760132" y="2735686"/>
          <a:ext cx="995334" cy="41791"/>
        </a:xfrm>
        <a:custGeom>
          <a:avLst/>
          <a:gdLst/>
          <a:ahLst/>
          <a:cxnLst/>
          <a:rect l="0" t="0" r="0" b="0"/>
          <a:pathLst>
            <a:path>
              <a:moveTo>
                <a:pt x="0" y="20895"/>
              </a:moveTo>
              <a:lnTo>
                <a:pt x="995334" y="208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5232916" y="2731698"/>
        <a:ext cx="49766" cy="49766"/>
      </dsp:txXfrm>
    </dsp:sp>
    <dsp:sp modelId="{594535E0-70E3-4B56-8817-72107F6434A4}">
      <dsp:nvSpPr>
        <dsp:cNvPr id="0" name=""/>
        <dsp:cNvSpPr/>
      </dsp:nvSpPr>
      <dsp:spPr>
        <a:xfrm>
          <a:off x="5661913" y="2541896"/>
          <a:ext cx="2020567" cy="101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 dirty="0"/>
            <a:t>Estudante</a:t>
          </a:r>
        </a:p>
      </dsp:txBody>
      <dsp:txXfrm>
        <a:off x="5691503" y="2571486"/>
        <a:ext cx="1961387" cy="9511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3E4B2-53ED-4C02-AEB7-A397AA42F94C}">
      <dsp:nvSpPr>
        <dsp:cNvPr id="0" name=""/>
        <dsp:cNvSpPr/>
      </dsp:nvSpPr>
      <dsp:spPr>
        <a:xfrm>
          <a:off x="1774" y="1484086"/>
          <a:ext cx="2766329" cy="138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500" kern="1200" dirty="0"/>
            <a:t>[Utilizador]</a:t>
          </a:r>
        </a:p>
      </dsp:txBody>
      <dsp:txXfrm>
        <a:off x="42285" y="1524597"/>
        <a:ext cx="2685307" cy="1302142"/>
      </dsp:txXfrm>
    </dsp:sp>
    <dsp:sp modelId="{BACEEA95-8438-4E1E-9D97-4D61B32B6C5D}">
      <dsp:nvSpPr>
        <dsp:cNvPr id="0" name=""/>
        <dsp:cNvSpPr/>
      </dsp:nvSpPr>
      <dsp:spPr>
        <a:xfrm>
          <a:off x="2768103" y="2147060"/>
          <a:ext cx="1106531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1106531" y="28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3293706" y="2148005"/>
        <a:ext cx="55326" cy="55326"/>
      </dsp:txXfrm>
    </dsp:sp>
    <dsp:sp modelId="{3B98B914-A7BA-499B-A6BB-1E2112E50A62}">
      <dsp:nvSpPr>
        <dsp:cNvPr id="0" name=""/>
        <dsp:cNvSpPr/>
      </dsp:nvSpPr>
      <dsp:spPr>
        <a:xfrm>
          <a:off x="3874635" y="1484086"/>
          <a:ext cx="2766329" cy="138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500" kern="1200" dirty="0"/>
            <a:t>Log</a:t>
          </a:r>
        </a:p>
      </dsp:txBody>
      <dsp:txXfrm>
        <a:off x="3915146" y="1524597"/>
        <a:ext cx="2685307" cy="1302142"/>
      </dsp:txXfrm>
    </dsp:sp>
    <dsp:sp modelId="{30627D5A-C847-4346-8F16-362B40EE45B6}">
      <dsp:nvSpPr>
        <dsp:cNvPr id="0" name=""/>
        <dsp:cNvSpPr/>
      </dsp:nvSpPr>
      <dsp:spPr>
        <a:xfrm rot="19457599">
          <a:off x="6512881" y="1749400"/>
          <a:ext cx="1362697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1362697" y="286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7160162" y="1743941"/>
        <a:ext cx="68134" cy="68134"/>
      </dsp:txXfrm>
    </dsp:sp>
    <dsp:sp modelId="{DB4FBA70-9AF4-4AEA-A8A5-8A6F39F12CCD}">
      <dsp:nvSpPr>
        <dsp:cNvPr id="0" name=""/>
        <dsp:cNvSpPr/>
      </dsp:nvSpPr>
      <dsp:spPr>
        <a:xfrm>
          <a:off x="7747496" y="688767"/>
          <a:ext cx="2766329" cy="138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500" kern="1200" dirty="0"/>
            <a:t>Ação</a:t>
          </a:r>
        </a:p>
      </dsp:txBody>
      <dsp:txXfrm>
        <a:off x="7788007" y="729278"/>
        <a:ext cx="2685307" cy="1302142"/>
      </dsp:txXfrm>
    </dsp:sp>
    <dsp:sp modelId="{C67F4637-B75D-46F4-9BA8-6B5BF0D15EBC}">
      <dsp:nvSpPr>
        <dsp:cNvPr id="0" name=""/>
        <dsp:cNvSpPr/>
      </dsp:nvSpPr>
      <dsp:spPr>
        <a:xfrm rot="2142401">
          <a:off x="6512881" y="2544720"/>
          <a:ext cx="1362697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1362697" y="286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7160162" y="2539261"/>
        <a:ext cx="68134" cy="68134"/>
      </dsp:txXfrm>
    </dsp:sp>
    <dsp:sp modelId="{3FDD616A-7A99-46F3-AA2D-2EB67F87BFB5}">
      <dsp:nvSpPr>
        <dsp:cNvPr id="0" name=""/>
        <dsp:cNvSpPr/>
      </dsp:nvSpPr>
      <dsp:spPr>
        <a:xfrm>
          <a:off x="7747496" y="2279406"/>
          <a:ext cx="2766329" cy="138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500" kern="1200" dirty="0"/>
            <a:t>Entidade</a:t>
          </a:r>
        </a:p>
      </dsp:txBody>
      <dsp:txXfrm>
        <a:off x="7788007" y="2319917"/>
        <a:ext cx="2685307" cy="13021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B9E6F-0F55-4C15-9235-FC79E429858C}">
      <dsp:nvSpPr>
        <dsp:cNvPr id="0" name=""/>
        <dsp:cNvSpPr/>
      </dsp:nvSpPr>
      <dsp:spPr>
        <a:xfrm>
          <a:off x="1543865" y="563039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Matricula</a:t>
          </a:r>
          <a:endParaRPr lang="pt-PT" sz="3100" kern="1200" dirty="0"/>
        </a:p>
      </dsp:txBody>
      <dsp:txXfrm>
        <a:off x="1572491" y="591665"/>
        <a:ext cx="1897450" cy="920099"/>
      </dsp:txXfrm>
    </dsp:sp>
    <dsp:sp modelId="{DFC46F91-279C-4442-AA71-1A32379A89A7}">
      <dsp:nvSpPr>
        <dsp:cNvPr id="0" name=""/>
        <dsp:cNvSpPr/>
      </dsp:nvSpPr>
      <dsp:spPr>
        <a:xfrm rot="19457599">
          <a:off x="3408063" y="750511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3865435" y="746654"/>
        <a:ext cx="48144" cy="48144"/>
      </dsp:txXfrm>
    </dsp:sp>
    <dsp:sp modelId="{94C6A0F6-0886-451F-BC19-B26C4A247B63}">
      <dsp:nvSpPr>
        <dsp:cNvPr id="0" name=""/>
        <dsp:cNvSpPr/>
      </dsp:nvSpPr>
      <dsp:spPr>
        <a:xfrm>
          <a:off x="4280448" y="1062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 dirty="0"/>
            <a:t>Curso</a:t>
          </a:r>
        </a:p>
      </dsp:txBody>
      <dsp:txXfrm>
        <a:off x="4309074" y="29688"/>
        <a:ext cx="1897450" cy="920099"/>
      </dsp:txXfrm>
    </dsp:sp>
    <dsp:sp modelId="{0209D6C9-40E6-4FAE-A40B-DA4DE7853777}">
      <dsp:nvSpPr>
        <dsp:cNvPr id="0" name=""/>
        <dsp:cNvSpPr/>
      </dsp:nvSpPr>
      <dsp:spPr>
        <a:xfrm rot="2142401">
          <a:off x="3408063" y="1312488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3865435" y="1308631"/>
        <a:ext cx="48144" cy="48144"/>
      </dsp:txXfrm>
    </dsp:sp>
    <dsp:sp modelId="{60A01AF1-FF71-4D0C-9BB4-D7B0062C09A5}">
      <dsp:nvSpPr>
        <dsp:cNvPr id="0" name=""/>
        <dsp:cNvSpPr/>
      </dsp:nvSpPr>
      <dsp:spPr>
        <a:xfrm>
          <a:off x="4280448" y="1125016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 dirty="0"/>
            <a:t>Propinas</a:t>
          </a:r>
        </a:p>
      </dsp:txBody>
      <dsp:txXfrm>
        <a:off x="4309074" y="1153642"/>
        <a:ext cx="1897450" cy="920099"/>
      </dsp:txXfrm>
    </dsp:sp>
    <dsp:sp modelId="{140E2F7C-83B7-4C8A-869B-27FEA7756765}">
      <dsp:nvSpPr>
        <dsp:cNvPr id="0" name=""/>
        <dsp:cNvSpPr/>
      </dsp:nvSpPr>
      <dsp:spPr>
        <a:xfrm>
          <a:off x="6235151" y="1593477"/>
          <a:ext cx="78188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1881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6606544" y="1594144"/>
        <a:ext cx="39094" cy="39094"/>
      </dsp:txXfrm>
    </dsp:sp>
    <dsp:sp modelId="{F8CC2074-47DB-4CE2-875A-2585D5807DE5}">
      <dsp:nvSpPr>
        <dsp:cNvPr id="0" name=""/>
        <dsp:cNvSpPr/>
      </dsp:nvSpPr>
      <dsp:spPr>
        <a:xfrm>
          <a:off x="7017032" y="1125016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Parcelas</a:t>
          </a:r>
          <a:endParaRPr lang="pt-PT" sz="3100" kern="1200" dirty="0"/>
        </a:p>
      </dsp:txBody>
      <dsp:txXfrm>
        <a:off x="7045658" y="1153642"/>
        <a:ext cx="1897450" cy="920099"/>
      </dsp:txXfrm>
    </dsp:sp>
    <dsp:sp modelId="{B5D5F125-66A6-4C9C-B71A-0774C894F46B}">
      <dsp:nvSpPr>
        <dsp:cNvPr id="0" name=""/>
        <dsp:cNvSpPr/>
      </dsp:nvSpPr>
      <dsp:spPr>
        <a:xfrm>
          <a:off x="1543865" y="2810947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Inscrição</a:t>
          </a:r>
          <a:endParaRPr lang="pt-PT" sz="3100" kern="1200" dirty="0"/>
        </a:p>
      </dsp:txBody>
      <dsp:txXfrm>
        <a:off x="1572491" y="2839573"/>
        <a:ext cx="1897450" cy="920099"/>
      </dsp:txXfrm>
    </dsp:sp>
    <dsp:sp modelId="{A84CE928-4EAA-4641-B0BB-F7611A5C1A2D}">
      <dsp:nvSpPr>
        <dsp:cNvPr id="0" name=""/>
        <dsp:cNvSpPr/>
      </dsp:nvSpPr>
      <dsp:spPr>
        <a:xfrm>
          <a:off x="3498567" y="3279408"/>
          <a:ext cx="78188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1881" y="20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3869961" y="3280075"/>
        <a:ext cx="39094" cy="39094"/>
      </dsp:txXfrm>
    </dsp:sp>
    <dsp:sp modelId="{50C0245B-BC94-412B-B05C-F784EB31637B}">
      <dsp:nvSpPr>
        <dsp:cNvPr id="0" name=""/>
        <dsp:cNvSpPr/>
      </dsp:nvSpPr>
      <dsp:spPr>
        <a:xfrm>
          <a:off x="4280448" y="2810947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Turma</a:t>
          </a:r>
          <a:endParaRPr lang="pt-PT" sz="3100" kern="1200" dirty="0"/>
        </a:p>
      </dsp:txBody>
      <dsp:txXfrm>
        <a:off x="4309074" y="2839573"/>
        <a:ext cx="1897450" cy="920099"/>
      </dsp:txXfrm>
    </dsp:sp>
    <dsp:sp modelId="{0CF4D5EF-CEAE-4CAA-BBF3-BE101A1B0AE8}">
      <dsp:nvSpPr>
        <dsp:cNvPr id="0" name=""/>
        <dsp:cNvSpPr/>
      </dsp:nvSpPr>
      <dsp:spPr>
        <a:xfrm rot="19457599">
          <a:off x="6144647" y="2998419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6602019" y="2994562"/>
        <a:ext cx="48144" cy="48144"/>
      </dsp:txXfrm>
    </dsp:sp>
    <dsp:sp modelId="{C2DE925C-EF60-4882-A34A-044724986FC5}">
      <dsp:nvSpPr>
        <dsp:cNvPr id="0" name=""/>
        <dsp:cNvSpPr/>
      </dsp:nvSpPr>
      <dsp:spPr>
        <a:xfrm>
          <a:off x="7017032" y="2248970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Unidade Curricular </a:t>
          </a:r>
          <a:endParaRPr lang="pt-PT" sz="3100" kern="1200" dirty="0"/>
        </a:p>
      </dsp:txBody>
      <dsp:txXfrm>
        <a:off x="7045658" y="2277596"/>
        <a:ext cx="1897450" cy="920099"/>
      </dsp:txXfrm>
    </dsp:sp>
    <dsp:sp modelId="{0EF9791A-D3E7-4517-9A7F-F6CD986CAFA0}">
      <dsp:nvSpPr>
        <dsp:cNvPr id="0" name=""/>
        <dsp:cNvSpPr/>
      </dsp:nvSpPr>
      <dsp:spPr>
        <a:xfrm rot="2142401">
          <a:off x="6144647" y="3560396"/>
          <a:ext cx="9628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62889" y="20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6602019" y="3556539"/>
        <a:ext cx="48144" cy="48144"/>
      </dsp:txXfrm>
    </dsp:sp>
    <dsp:sp modelId="{75616891-A136-4E5D-A801-28B86E7FBE08}">
      <dsp:nvSpPr>
        <dsp:cNvPr id="0" name=""/>
        <dsp:cNvSpPr/>
      </dsp:nvSpPr>
      <dsp:spPr>
        <a:xfrm>
          <a:off x="7017032" y="3372924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Regime</a:t>
          </a:r>
          <a:endParaRPr lang="pt-PT" sz="3100" kern="1200" dirty="0"/>
        </a:p>
      </dsp:txBody>
      <dsp:txXfrm>
        <a:off x="7045658" y="3401550"/>
        <a:ext cx="1897450" cy="9200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C1DB3-0762-408B-9486-9D1E1AD3CB27}">
      <dsp:nvSpPr>
        <dsp:cNvPr id="0" name=""/>
        <dsp:cNvSpPr/>
      </dsp:nvSpPr>
      <dsp:spPr>
        <a:xfrm>
          <a:off x="8844502" y="2478813"/>
          <a:ext cx="1832334" cy="636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008"/>
              </a:lnTo>
              <a:lnTo>
                <a:pt x="1832334" y="318008"/>
              </a:lnTo>
              <a:lnTo>
                <a:pt x="1832334" y="636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7DF76-9CC2-4183-9229-02EB1F6C7E92}">
      <dsp:nvSpPr>
        <dsp:cNvPr id="0" name=""/>
        <dsp:cNvSpPr/>
      </dsp:nvSpPr>
      <dsp:spPr>
        <a:xfrm>
          <a:off x="7012167" y="2478813"/>
          <a:ext cx="1832334" cy="636016"/>
        </a:xfrm>
        <a:custGeom>
          <a:avLst/>
          <a:gdLst/>
          <a:ahLst/>
          <a:cxnLst/>
          <a:rect l="0" t="0" r="0" b="0"/>
          <a:pathLst>
            <a:path>
              <a:moveTo>
                <a:pt x="1832334" y="0"/>
              </a:moveTo>
              <a:lnTo>
                <a:pt x="1832334" y="318008"/>
              </a:lnTo>
              <a:lnTo>
                <a:pt x="0" y="318008"/>
              </a:lnTo>
              <a:lnTo>
                <a:pt x="0" y="636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74B80-C097-4ECF-8DD8-BF9DEE96B502}">
      <dsp:nvSpPr>
        <dsp:cNvPr id="0" name=""/>
        <dsp:cNvSpPr/>
      </dsp:nvSpPr>
      <dsp:spPr>
        <a:xfrm>
          <a:off x="1469443" y="2478813"/>
          <a:ext cx="91440" cy="636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6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4693F-31FD-4C71-BA4D-14B0E665A245}">
      <dsp:nvSpPr>
        <dsp:cNvPr id="0" name=""/>
        <dsp:cNvSpPr/>
      </dsp:nvSpPr>
      <dsp:spPr>
        <a:xfrm>
          <a:off x="837" y="964487"/>
          <a:ext cx="3028652" cy="151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200" u="none" kern="1200" dirty="0"/>
            <a:t>Docentes</a:t>
          </a:r>
        </a:p>
      </dsp:txBody>
      <dsp:txXfrm>
        <a:off x="837" y="964487"/>
        <a:ext cx="3028652" cy="1514326"/>
      </dsp:txXfrm>
    </dsp:sp>
    <dsp:sp modelId="{5EC545F9-FCA3-441F-9559-26412AD59188}">
      <dsp:nvSpPr>
        <dsp:cNvPr id="0" name=""/>
        <dsp:cNvSpPr/>
      </dsp:nvSpPr>
      <dsp:spPr>
        <a:xfrm>
          <a:off x="837" y="3114830"/>
          <a:ext cx="3028652" cy="151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200" u="none" kern="1200" dirty="0"/>
            <a:t>Avaliações</a:t>
          </a:r>
        </a:p>
      </dsp:txBody>
      <dsp:txXfrm>
        <a:off x="837" y="3114830"/>
        <a:ext cx="3028652" cy="1514326"/>
      </dsp:txXfrm>
    </dsp:sp>
    <dsp:sp modelId="{767A1218-8958-4972-84C1-C86788DC62AF}">
      <dsp:nvSpPr>
        <dsp:cNvPr id="0" name=""/>
        <dsp:cNvSpPr/>
      </dsp:nvSpPr>
      <dsp:spPr>
        <a:xfrm>
          <a:off x="3665506" y="964487"/>
          <a:ext cx="3028652" cy="151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200" u="none" kern="1200" dirty="0"/>
            <a:t>Recursos</a:t>
          </a:r>
        </a:p>
      </dsp:txBody>
      <dsp:txXfrm>
        <a:off x="3665506" y="964487"/>
        <a:ext cx="3028652" cy="1514326"/>
      </dsp:txXfrm>
    </dsp:sp>
    <dsp:sp modelId="{AB4EDC80-913A-4743-A49E-677F09B43864}">
      <dsp:nvSpPr>
        <dsp:cNvPr id="0" name=""/>
        <dsp:cNvSpPr/>
      </dsp:nvSpPr>
      <dsp:spPr>
        <a:xfrm>
          <a:off x="7330175" y="964487"/>
          <a:ext cx="3028652" cy="151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200" u="none" kern="1200" dirty="0"/>
            <a:t>Estudantes</a:t>
          </a:r>
        </a:p>
      </dsp:txBody>
      <dsp:txXfrm>
        <a:off x="7330175" y="964487"/>
        <a:ext cx="3028652" cy="1514326"/>
      </dsp:txXfrm>
    </dsp:sp>
    <dsp:sp modelId="{EEF6AA9D-1A6F-4772-AEF0-DFF2085B534C}">
      <dsp:nvSpPr>
        <dsp:cNvPr id="0" name=""/>
        <dsp:cNvSpPr/>
      </dsp:nvSpPr>
      <dsp:spPr>
        <a:xfrm>
          <a:off x="5497841" y="3114830"/>
          <a:ext cx="3028652" cy="151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200" u="none" kern="1200" dirty="0"/>
            <a:t>Entregas</a:t>
          </a:r>
        </a:p>
      </dsp:txBody>
      <dsp:txXfrm>
        <a:off x="5497841" y="3114830"/>
        <a:ext cx="3028652" cy="1514326"/>
      </dsp:txXfrm>
    </dsp:sp>
    <dsp:sp modelId="{2ECED78F-711A-421C-A287-FF253A76C11D}">
      <dsp:nvSpPr>
        <dsp:cNvPr id="0" name=""/>
        <dsp:cNvSpPr/>
      </dsp:nvSpPr>
      <dsp:spPr>
        <a:xfrm>
          <a:off x="9162510" y="3114830"/>
          <a:ext cx="3028652" cy="151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200" u="none" kern="1200" dirty="0"/>
            <a:t>Presenças</a:t>
          </a:r>
        </a:p>
      </dsp:txBody>
      <dsp:txXfrm>
        <a:off x="9162510" y="3114830"/>
        <a:ext cx="3028652" cy="1514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30616-EEC3-4A69-ADE7-24C20C0C6649}" type="datetimeFigureOut">
              <a:rPr lang="pt-PT" smtClean="0"/>
              <a:t>11/10/2025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EA08D-0490-45FB-8360-241274D16C0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60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1342A-1BCA-BD1F-0EEB-DF7353FC4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A0F34036-943A-9723-3712-8A1FD81FB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F26FD783-5D60-B458-B6F4-9F8E1CBC4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F691C4C-D4D7-7344-1222-26ECF08FD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EA08D-0490-45FB-8360-241274D16C0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7429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7E50E-092E-879B-BF94-F2A7B672C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539F155C-C085-D7F5-4F62-498A9F33EF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CE1962B2-E5C1-38DA-D380-6DE527CDE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Lembrete:</a:t>
            </a:r>
            <a:br>
              <a:rPr lang="pt-PT" dirty="0"/>
            </a:br>
            <a:r>
              <a:rPr lang="pt-PT" dirty="0"/>
              <a:t> - </a:t>
            </a:r>
            <a:r>
              <a:rPr lang="pt-PT" dirty="0" err="1"/>
              <a:t>Default’s</a:t>
            </a:r>
            <a:endParaRPr lang="pt-PT" dirty="0"/>
          </a:p>
          <a:p>
            <a:r>
              <a:rPr lang="pt-PT" dirty="0"/>
              <a:t> - Tabela Avaliação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86FAEB3-17D0-9E14-D17D-489A9C9CF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A08D-0490-45FB-8360-241274D16C0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2373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D1F63-667A-761E-E874-C7CC55440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90823A27-A941-5F6D-AFF8-538F8F9B71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E15614BF-74C3-104C-22D0-C2554BEFB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PT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D26BBDF-50E6-C83C-EBD6-5F82A480A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EA08D-0490-45FB-8360-241274D16C0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89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8A065-B797-33CC-5657-44A2388AB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0779705D-BF74-E12A-36F9-AE1697C259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F95D1226-3548-AF9F-C41D-255CD1E74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B5E8BF5-9FC8-9F98-0C76-E572AD406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A08D-0490-45FB-8360-241274D16C0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151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Descrição de </a:t>
            </a:r>
            <a:r>
              <a:rPr lang="pt-PT" dirty="0" err="1"/>
              <a:t>max</a:t>
            </a:r>
            <a:r>
              <a:rPr lang="pt-PT" dirty="0"/>
              <a:t> 200 palavras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A08D-0490-45FB-8360-241274D16C0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3826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AC3D6-FC58-38BB-F7D4-348D146A6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0C564D5E-E598-EBC9-F541-9DE026403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A0548062-2E0F-D20E-CE1E-49CA7E5F9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Entidades – 53</a:t>
            </a:r>
          </a:p>
          <a:p>
            <a:r>
              <a:rPr lang="pt-PT" dirty="0"/>
              <a:t>Chaves Estrangeiras – 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Atributos de controlo – </a:t>
            </a:r>
            <a:r>
              <a:rPr lang="pt-PT" dirty="0" err="1"/>
              <a:t>created_at</a:t>
            </a:r>
            <a:r>
              <a:rPr lang="pt-PT" dirty="0"/>
              <a:t>, </a:t>
            </a:r>
            <a:r>
              <a:rPr lang="pt-PT" dirty="0" err="1"/>
              <a:t>updated_at</a:t>
            </a:r>
            <a:r>
              <a:rPr lang="pt-PT" dirty="0"/>
              <a:t>, status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EBECBCA-D681-8793-D057-FE301083D9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A08D-0490-45FB-8360-241274D16C0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1771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335D0-E3F8-C387-18E5-593487606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6EC8D5C6-16AD-E436-6F0F-CF3E9BDF36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8D8BAC01-1110-50B2-08B9-D6F5189CB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FK de Colaborador, Docente, Não Docente e Estudante é  também PK (id do utilizador)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E7BDBB9-54C7-6CF1-CE76-113281F734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A08D-0490-45FB-8360-241274D16C0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2861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D9AF7-AD0B-727D-B9BC-F4F60939B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B248C91D-4A27-6842-C25B-82A759961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8616BBB7-F464-DC78-58A7-95D6C7F2A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612207-F037-9646-88AE-3B3C97405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A08D-0490-45FB-8360-241274D16C0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5639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2C370-E59C-6604-CB1C-38C79E21F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AEC780FE-44EC-02DD-9038-03AA032692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297AE0AC-3B36-2F39-D40A-9D1CDAC3F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626F47B-952D-E986-AA75-B6B0AB3FF0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A08D-0490-45FB-8360-241274D16C0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348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96DFC-9FD3-6FBB-32A8-F1039FD37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E0E0818-FEC7-FDAB-2DDF-DF1AB005E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17B836E7-B89D-AB05-68D1-81062FCF3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u="none" dirty="0"/>
              <a:t>Docente disponibiliza Recursos para os Estudantes</a:t>
            </a:r>
            <a:br>
              <a:rPr lang="pt-PT" u="none" dirty="0"/>
            </a:br>
            <a:r>
              <a:rPr lang="pt-PT" u="none" dirty="0"/>
              <a:t>Docentes Criam Avaliações </a:t>
            </a:r>
          </a:p>
          <a:p>
            <a:r>
              <a:rPr lang="pt-PT" u="none" dirty="0"/>
              <a:t>Estudantes Entregam Trabalhos</a:t>
            </a:r>
          </a:p>
          <a:p>
            <a:r>
              <a:rPr lang="pt-PT" u="none" dirty="0"/>
              <a:t>Estudantes Marcam Presença</a:t>
            </a:r>
          </a:p>
          <a:p>
            <a:endParaRPr lang="pt-PT" u="none" dirty="0"/>
          </a:p>
          <a:p>
            <a:endParaRPr lang="pt-PT" u="none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009B3CA-A114-917E-5E04-10CBDF646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A08D-0490-45FB-8360-241274D16C0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7321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1E987-DE38-6E08-1CCF-962C99954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E7321114-ACA2-4FDF-CCC8-B92BA08728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31A04394-E048-07C3-904F-EA7503E0C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250 dados por entidade (em maior parte das entidades)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F7C7E6-C9DA-9629-5367-26861B78E3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EA08D-0490-45FB-8360-241274D16C0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308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60513-C7A1-59AD-4F4B-BD676244F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4AD3CE-9B9A-93EA-E06A-0C49B71E3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F0E95D-3B28-D595-9682-B1D84886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710-CACC-4541-BF40-D8353C6C20BA}" type="datetimeFigureOut">
              <a:rPr lang="pt-PT" smtClean="0"/>
              <a:t>11/10/2025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88364C-18BD-B64F-56E9-A737837B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FDAA11E-954E-2324-4BEA-CC52217C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824F-F478-49BF-9DB2-ED99799084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64989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7CCA7-19CB-FA65-6295-F070AB79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F639F1A-DCBE-6AEA-9847-BAA2B2EFA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DFCD5FE-B782-6516-D896-0F54148D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710-CACC-4541-BF40-D8353C6C20BA}" type="datetimeFigureOut">
              <a:rPr lang="pt-PT" smtClean="0"/>
              <a:t>11/10/2025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1AE992B-FD33-70EE-FE32-68A7AE45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FEE7B8-DF55-C247-A67D-37E24B87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824F-F478-49BF-9DB2-ED99799084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560502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81AB20-E251-4E87-179D-0714B6741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C85DFF4-6144-5A9E-A67B-2289D30B4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7DBA8C6-9746-C1F2-2C73-332FEF44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710-CACC-4541-BF40-D8353C6C20BA}" type="datetimeFigureOut">
              <a:rPr lang="pt-PT" smtClean="0"/>
              <a:t>11/10/2025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A88821-E224-A658-EB6A-313BE040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0D3ABF-0221-7A2A-0730-8240A8E8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824F-F478-49BF-9DB2-ED99799084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020662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F257D-20EA-DEAA-354A-90F80509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1A545C-35C7-3C57-6B7A-AACB3BECD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357AAC-05A3-271C-2433-C2E5E25C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710-CACC-4541-BF40-D8353C6C20BA}" type="datetimeFigureOut">
              <a:rPr lang="pt-PT" smtClean="0"/>
              <a:t>11/10/2025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11945A-538F-6268-2E44-943EBF8E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FD9D83A-41D3-BB31-D2D9-6093C2DF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824F-F478-49BF-9DB2-ED99799084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395628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10507-CDD6-E18C-A0E3-FA5DA07B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09D98E9-FE76-D7E2-20FF-0AEE02228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D037C0B-AAE7-7A43-1572-26F92A26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710-CACC-4541-BF40-D8353C6C20BA}" type="datetimeFigureOut">
              <a:rPr lang="pt-PT" smtClean="0"/>
              <a:t>11/10/2025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A86431-36E3-4F51-CD0A-E6CAEC6A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7C69AAB-F21F-BE31-8599-99F46DFD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824F-F478-49BF-9DB2-ED99799084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378835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F5947-C7EF-A675-BA61-E7817E06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0F74AF-0E33-9C2C-93C6-9BA448D25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EDC2BBE-37BD-F29C-51AB-BC73607F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A9292E9-BA5B-AC62-56FA-BF19435F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710-CACC-4541-BF40-D8353C6C20BA}" type="datetimeFigureOut">
              <a:rPr lang="pt-PT" smtClean="0"/>
              <a:t>11/10/2025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3964AA3-3770-CC5B-9451-9547787F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A0F7B1-5819-6AA4-E4D2-A7C60AB9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824F-F478-49BF-9DB2-ED99799084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24067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30F0A-C49C-DBE5-392F-9A044465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CC54187-A5C2-C1C7-1EBB-203D35784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CBE63B9-8AC7-47EC-1399-7F1A8459F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00EF171-5D1E-97AC-E7D9-CBEF3D218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C9BCBF5-D5BD-BB1A-1A67-4839378A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059DF07-DFC7-24B8-33E5-2683AF11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710-CACC-4541-BF40-D8353C6C20BA}" type="datetimeFigureOut">
              <a:rPr lang="pt-PT" smtClean="0"/>
              <a:t>11/10/2025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BC8E147-C177-E925-0A06-6F8A92EA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3ACAEB5-B2B6-CE1A-3D35-803214AC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824F-F478-49BF-9DB2-ED99799084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7203749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7B9E4-32DC-2330-28C7-C9A3EBBE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C7E1C1D-D7A2-7692-A0D7-1A9C0ABC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710-CACC-4541-BF40-D8353C6C20BA}" type="datetimeFigureOut">
              <a:rPr lang="pt-PT" smtClean="0"/>
              <a:t>11/10/2025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81AE8FB-21DA-6EC6-FC3E-806AD139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EEBFF02-35DE-CF55-4F65-A11549E5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824F-F478-49BF-9DB2-ED99799084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7007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81AF86F-3381-70FB-8FEC-AE769D00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710-CACC-4541-BF40-D8353C6C20BA}" type="datetimeFigureOut">
              <a:rPr lang="pt-PT" smtClean="0"/>
              <a:t>11/10/2025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6E97238-B1B8-56B1-2D2B-F4EB7E19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CB42642-8EA5-28DF-F124-A2C20CC8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824F-F478-49BF-9DB2-ED99799084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529601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656F1-42B9-3BF5-4B40-B3A1C1AF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534A0F-9114-509D-5B69-ABAF793F0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FF3426B-F1B9-E64C-4D28-1A149C2AA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14A00EA-1573-54DD-E4F1-E76C11DD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710-CACC-4541-BF40-D8353C6C20BA}" type="datetimeFigureOut">
              <a:rPr lang="pt-PT" smtClean="0"/>
              <a:t>11/10/2025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34E87AE-9691-6A78-7CED-A6440046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362397F-1AD6-01E4-7E61-096FF021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824F-F478-49BF-9DB2-ED99799084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128380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24C85-0BA0-8AFB-7489-726B0754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A0421D9-1362-A12F-0DA6-2E598E73A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2593D7-4960-FFF4-4CD8-1D60E4897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1C0BBB0-6573-B8DE-F579-FEFEE2E6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A710-CACC-4541-BF40-D8353C6C20BA}" type="datetimeFigureOut">
              <a:rPr lang="pt-PT" smtClean="0"/>
              <a:t>11/10/2025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BDE168C-6433-30FD-3762-B52DF2A9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B61B51D-9E02-5273-DB27-327E591D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E824F-F478-49BF-9DB2-ED99799084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42428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964410B-6DDA-5624-D2A7-BB209211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26A1713-BEB3-FA6F-A177-64A3151F9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9DACA9-7675-FDE4-B198-8B3B8008C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A710-CACC-4541-BF40-D8353C6C20BA}" type="datetimeFigureOut">
              <a:rPr lang="pt-PT" smtClean="0"/>
              <a:t>11/10/2025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6D09F3-C25F-1DF5-7581-C4A597EA0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C3B484-B6F7-6F11-B58F-155B1EA66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E824F-F478-49BF-9DB2-ED997990847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70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.png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2.png"/><Relationship Id="rId9" Type="http://schemas.microsoft.com/office/2007/relationships/diagramDrawing" Target="../diagrams/drawin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web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75454-9D44-415F-624F-CCF8394B9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8EB43-5CAE-ECB5-66B7-E8C65E1B4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3993"/>
            <a:ext cx="12192000" cy="2387600"/>
          </a:xfrm>
        </p:spPr>
        <p:txBody>
          <a:bodyPr/>
          <a:lstStyle/>
          <a:p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Instituto de Ensino Superior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86C7A-7AAB-282B-0694-53E026AAA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0581" y="3912997"/>
            <a:ext cx="9250837" cy="2158619"/>
          </a:xfrm>
        </p:spPr>
        <p:txBody>
          <a:bodyPr>
            <a:normAutofit lnSpcReduction="10000"/>
          </a:bodyPr>
          <a:lstStyle/>
          <a:p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Base de Dados 2</a:t>
            </a:r>
          </a:p>
          <a:p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Gabriel Teixeira (2024121906)</a:t>
            </a:r>
          </a:p>
          <a:p>
            <a:pPr algn="r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João Moço (2018017827)</a:t>
            </a:r>
          </a:p>
          <a:p>
            <a:pPr algn="r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Tiago Jorge (2024125888)</a:t>
            </a:r>
          </a:p>
        </p:txBody>
      </p:sp>
      <p:pic>
        <p:nvPicPr>
          <p:cNvPr id="4" name="Imagem 3" descr="ISEC - Instituto Superior de Engenharia de Coimbra | Instituto ...">
            <a:extLst>
              <a:ext uri="{FF2B5EF4-FFF2-40B4-BE49-F238E27FC236}">
                <a16:creationId xmlns:a16="http://schemas.microsoft.com/office/drawing/2014/main" id="{EA5239BF-F38F-4102-535F-98A28EC94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353" y="461814"/>
            <a:ext cx="5112127" cy="1049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C8056A1-24DC-6B0B-386F-B60D81367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408" y="6071616"/>
            <a:ext cx="5155184" cy="7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240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0F8A8-5C17-4DB9-354E-FC9CA4277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D51E1-1C65-ECD2-5505-71AB5A19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Demonstração Prática</a:t>
            </a:r>
          </a:p>
        </p:txBody>
      </p:sp>
      <p:pic>
        <p:nvPicPr>
          <p:cNvPr id="15" name="Imagem 14" descr="ISEC - Instituto Superior de Engenharia de Coimbra | Instituto ...">
            <a:extLst>
              <a:ext uri="{FF2B5EF4-FFF2-40B4-BE49-F238E27FC236}">
                <a16:creationId xmlns:a16="http://schemas.microsoft.com/office/drawing/2014/main" id="{189EB7B3-9141-A4FE-ABAB-99AAD554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63" y="0"/>
            <a:ext cx="2420874" cy="49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90D4707-C8A5-8527-8223-0BC484766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087" y="6332927"/>
            <a:ext cx="3442146" cy="525073"/>
          </a:xfrm>
          <a:prstGeom prst="rect">
            <a:avLst/>
          </a:prstGeom>
        </p:spPr>
      </p:pic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842F94E5-BFE4-DC16-E71A-477450C25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79" y="1802429"/>
            <a:ext cx="4679836" cy="3853304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651F802-6568-A149-7B31-7FF163294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918" y="2055813"/>
            <a:ext cx="4412882" cy="338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5037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4F635-2185-E49A-013A-DC0911E70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0D175-BEB7-30A2-D913-BD91F27A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pic>
        <p:nvPicPr>
          <p:cNvPr id="15" name="Imagem 14" descr="ISEC - Instituto Superior de Engenharia de Coimbra | Instituto ...">
            <a:extLst>
              <a:ext uri="{FF2B5EF4-FFF2-40B4-BE49-F238E27FC236}">
                <a16:creationId xmlns:a16="http://schemas.microsoft.com/office/drawing/2014/main" id="{E3EF3DB8-4C4B-E765-27D4-F52A96978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63" y="0"/>
            <a:ext cx="2420874" cy="49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CAF8953-6621-1ED2-89E8-6A7C325F3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087" y="6332927"/>
            <a:ext cx="3442146" cy="525073"/>
          </a:xfrm>
          <a:prstGeom prst="rect">
            <a:avLst/>
          </a:prstGeom>
        </p:spPr>
      </p:pic>
      <p:pic>
        <p:nvPicPr>
          <p:cNvPr id="9" name="Marcador de Posição de Conteúdo 2">
            <a:extLst>
              <a:ext uri="{FF2B5EF4-FFF2-40B4-BE49-F238E27FC236}">
                <a16:creationId xmlns:a16="http://schemas.microsoft.com/office/drawing/2014/main" id="{24C0BCAB-47A7-931D-5563-FB83B6F2E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985" y="1690688"/>
            <a:ext cx="6796030" cy="46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4876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82DB0-0F3E-7BEE-F894-A370B3DB7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9DFD4-874E-469C-AA85-FD63574A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pic>
        <p:nvPicPr>
          <p:cNvPr id="15" name="Imagem 14" descr="ISEC - Instituto Superior de Engenharia de Coimbra | Instituto ...">
            <a:extLst>
              <a:ext uri="{FF2B5EF4-FFF2-40B4-BE49-F238E27FC236}">
                <a16:creationId xmlns:a16="http://schemas.microsoft.com/office/drawing/2014/main" id="{2A870B26-CF7C-62B9-E381-D9A75DC3E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63" y="0"/>
            <a:ext cx="2420874" cy="49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373A684-9377-B28A-D220-18D800207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087" y="6332927"/>
            <a:ext cx="3442146" cy="525073"/>
          </a:xfrm>
          <a:prstGeom prst="rect">
            <a:avLst/>
          </a:prstGeom>
        </p:spPr>
      </p:pic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A497362B-B08D-7827-82DE-6AF57DBED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0847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3397193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6B918-7FDD-293C-462C-9E59E033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</p:txBody>
      </p:sp>
      <p:pic>
        <p:nvPicPr>
          <p:cNvPr id="15" name="Imagem 14" descr="ISEC - Instituto Superior de Engenharia de Coimbra | Instituto ...">
            <a:extLst>
              <a:ext uri="{FF2B5EF4-FFF2-40B4-BE49-F238E27FC236}">
                <a16:creationId xmlns:a16="http://schemas.microsoft.com/office/drawing/2014/main" id="{8460E54B-F384-D254-61AC-9903B5DD9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63" y="0"/>
            <a:ext cx="2420874" cy="49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C777DA6-CF7A-A55D-587B-2AC815F1B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087" y="6332927"/>
            <a:ext cx="3442146" cy="525073"/>
          </a:xfrm>
          <a:prstGeom prst="rect">
            <a:avLst/>
          </a:prstGeom>
        </p:spPr>
      </p:pic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49ECB53D-4D95-C87B-B4EA-2BED648EF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31" y="1261181"/>
            <a:ext cx="7883737" cy="4927336"/>
          </a:xfrm>
        </p:spPr>
      </p:pic>
    </p:spTree>
    <p:extLst>
      <p:ext uri="{BB962C8B-B14F-4D97-AF65-F5344CB8AC3E}">
        <p14:creationId xmlns:p14="http://schemas.microsoft.com/office/powerpoint/2010/main" val="102229692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7EBA2-4A9D-609C-4414-6D093FBF8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2A1DE-501C-6A90-F66B-F376624C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Diagrama Entidade-Relacionamento</a:t>
            </a:r>
          </a:p>
        </p:txBody>
      </p:sp>
      <p:pic>
        <p:nvPicPr>
          <p:cNvPr id="15" name="Imagem 14" descr="ISEC - Instituto Superior de Engenharia de Coimbra | Instituto ...">
            <a:extLst>
              <a:ext uri="{FF2B5EF4-FFF2-40B4-BE49-F238E27FC236}">
                <a16:creationId xmlns:a16="http://schemas.microsoft.com/office/drawing/2014/main" id="{79D97CE4-460B-797C-D601-B3A051A51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63" y="0"/>
            <a:ext cx="2420874" cy="49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685A7B3-2334-41E0-EC48-D535DECFF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087" y="6332927"/>
            <a:ext cx="3442146" cy="525073"/>
          </a:xfrm>
          <a:prstGeom prst="rect">
            <a:avLst/>
          </a:prstGeom>
        </p:spPr>
      </p:pic>
      <p:graphicFrame>
        <p:nvGraphicFramePr>
          <p:cNvPr id="3" name="Marcador de Posição de Conteúdo 2">
            <a:extLst>
              <a:ext uri="{FF2B5EF4-FFF2-40B4-BE49-F238E27FC236}">
                <a16:creationId xmlns:a16="http://schemas.microsoft.com/office/drawing/2014/main" id="{064D00F5-B17D-49C5-3DD3-F479063DC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1977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3602893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12045-3FA3-7172-52AA-19CEC06F9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C5280-C430-AA4B-5B98-C14CA918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DER – Utilizadores</a:t>
            </a:r>
          </a:p>
        </p:txBody>
      </p:sp>
      <p:pic>
        <p:nvPicPr>
          <p:cNvPr id="15" name="Imagem 14" descr="ISEC - Instituto Superior de Engenharia de Coimbra | Instituto ...">
            <a:extLst>
              <a:ext uri="{FF2B5EF4-FFF2-40B4-BE49-F238E27FC236}">
                <a16:creationId xmlns:a16="http://schemas.microsoft.com/office/drawing/2014/main" id="{299A82AD-231D-8F24-8254-96591B31A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63" y="0"/>
            <a:ext cx="2420874" cy="49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B41EF84-3ADD-6810-EEF2-1BB1AEDC6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087" y="6332927"/>
            <a:ext cx="3442146" cy="525073"/>
          </a:xfrm>
          <a:prstGeom prst="rect">
            <a:avLst/>
          </a:prstGeom>
        </p:spPr>
      </p:pic>
      <p:graphicFrame>
        <p:nvGraphicFramePr>
          <p:cNvPr id="3" name="Marcador de Posição de Conteúdo 2">
            <a:extLst>
              <a:ext uri="{FF2B5EF4-FFF2-40B4-BE49-F238E27FC236}">
                <a16:creationId xmlns:a16="http://schemas.microsoft.com/office/drawing/2014/main" id="{21CAD1D1-F822-6083-FB9E-120EDB44E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6948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005005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CE5C8-12CC-606A-9D45-38288A690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128FA-509D-9A1D-16BA-9D053D26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DER –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 descr="ISEC - Instituto Superior de Engenharia de Coimbra | Instituto ...">
            <a:extLst>
              <a:ext uri="{FF2B5EF4-FFF2-40B4-BE49-F238E27FC236}">
                <a16:creationId xmlns:a16="http://schemas.microsoft.com/office/drawing/2014/main" id="{5A83E1E6-DA35-00E6-3014-0192D3BBF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63" y="0"/>
            <a:ext cx="2420874" cy="49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0966208-38FE-398E-3412-9A1304E26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087" y="6332927"/>
            <a:ext cx="3442146" cy="525073"/>
          </a:xfrm>
          <a:prstGeom prst="rect">
            <a:avLst/>
          </a:prstGeom>
        </p:spPr>
      </p:pic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1815C3CC-2AFB-5064-8192-F36AFC1EA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6943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5111882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EA7B5-4BEA-7CAE-930D-81DD35CE0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16204-4F9A-C0F2-5A88-3E0C6177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DER – Matriculas e Inscrições</a:t>
            </a:r>
          </a:p>
        </p:txBody>
      </p:sp>
      <p:pic>
        <p:nvPicPr>
          <p:cNvPr id="15" name="Imagem 14" descr="ISEC - Instituto Superior de Engenharia de Coimbra | Instituto ...">
            <a:extLst>
              <a:ext uri="{FF2B5EF4-FFF2-40B4-BE49-F238E27FC236}">
                <a16:creationId xmlns:a16="http://schemas.microsoft.com/office/drawing/2014/main" id="{254F7DD6-C62C-3678-49E5-4EB3FF05B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63" y="0"/>
            <a:ext cx="2420874" cy="49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5B2493C-0286-6E90-F2F8-947F9C880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087" y="6332927"/>
            <a:ext cx="3442146" cy="525073"/>
          </a:xfrm>
          <a:prstGeom prst="rect">
            <a:avLst/>
          </a:prstGeom>
        </p:spPr>
      </p:pic>
      <p:graphicFrame>
        <p:nvGraphicFramePr>
          <p:cNvPr id="11" name="Marcador de Posição de Conteúdo 10">
            <a:extLst>
              <a:ext uri="{FF2B5EF4-FFF2-40B4-BE49-F238E27FC236}">
                <a16:creationId xmlns:a16="http://schemas.microsoft.com/office/drawing/2014/main" id="{02D02B7D-998F-C02F-3C96-90C8E04A7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6332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0743417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B498F-D1F1-00B7-D811-532010F53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680B3-4638-0860-A15B-6C03AB54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DER – Aulas</a:t>
            </a:r>
          </a:p>
        </p:txBody>
      </p:sp>
      <p:pic>
        <p:nvPicPr>
          <p:cNvPr id="15" name="Imagem 14" descr="ISEC - Instituto Superior de Engenharia de Coimbra | Instituto ...">
            <a:extLst>
              <a:ext uri="{FF2B5EF4-FFF2-40B4-BE49-F238E27FC236}">
                <a16:creationId xmlns:a16="http://schemas.microsoft.com/office/drawing/2014/main" id="{2CBE702F-1D5B-6FB0-DDCD-066B05BEB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63" y="0"/>
            <a:ext cx="2420874" cy="49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EFF14A9-2911-5188-842A-03C8D12EC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087" y="6332927"/>
            <a:ext cx="3442146" cy="525073"/>
          </a:xfrm>
          <a:prstGeom prst="rect">
            <a:avLst/>
          </a:prstGeom>
        </p:spPr>
      </p:pic>
      <p:graphicFrame>
        <p:nvGraphicFramePr>
          <p:cNvPr id="3" name="Marcador de Posição de Conteúdo 2">
            <a:extLst>
              <a:ext uri="{FF2B5EF4-FFF2-40B4-BE49-F238E27FC236}">
                <a16:creationId xmlns:a16="http://schemas.microsoft.com/office/drawing/2014/main" id="{A2D282DF-4EC4-4E3C-F15A-14198B2EBC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626362"/>
              </p:ext>
            </p:extLst>
          </p:nvPr>
        </p:nvGraphicFramePr>
        <p:xfrm>
          <a:off x="1" y="1264356"/>
          <a:ext cx="12192000" cy="5593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E40EC14C-7C3A-D6D4-2B7D-5D100B9B8B59}"/>
              </a:ext>
            </a:extLst>
          </p:cNvPr>
          <p:cNvCxnSpPr/>
          <p:nvPr/>
        </p:nvCxnSpPr>
        <p:spPr>
          <a:xfrm>
            <a:off x="6683022" y="298026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38CB2D2B-7616-6A33-40F3-0781951F6950}"/>
              </a:ext>
            </a:extLst>
          </p:cNvPr>
          <p:cNvCxnSpPr>
            <a:cxnSpLocks/>
          </p:cNvCxnSpPr>
          <p:nvPr/>
        </p:nvCxnSpPr>
        <p:spPr>
          <a:xfrm flipH="1">
            <a:off x="3096130" y="5136444"/>
            <a:ext cx="22979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3829BB81-CDB3-1038-387A-3892F1CEFF43}"/>
              </a:ext>
            </a:extLst>
          </p:cNvPr>
          <p:cNvCxnSpPr>
            <a:cxnSpLocks/>
          </p:cNvCxnSpPr>
          <p:nvPr/>
        </p:nvCxnSpPr>
        <p:spPr>
          <a:xfrm>
            <a:off x="3071068" y="2980267"/>
            <a:ext cx="542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8804515-62B8-AFBD-46CB-9FF32D4DCE46}"/>
              </a:ext>
            </a:extLst>
          </p:cNvPr>
          <p:cNvCxnSpPr>
            <a:cxnSpLocks/>
          </p:cNvCxnSpPr>
          <p:nvPr/>
        </p:nvCxnSpPr>
        <p:spPr>
          <a:xfrm>
            <a:off x="6741798" y="2980267"/>
            <a:ext cx="559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19122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97E55-0846-5AD9-0389-EC38FB7E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F091E-CDC0-20E0-4484-54ACBA09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Manipulation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 descr="ISEC - Instituto Superior de Engenharia de Coimbra | Instituto ...">
            <a:extLst>
              <a:ext uri="{FF2B5EF4-FFF2-40B4-BE49-F238E27FC236}">
                <a16:creationId xmlns:a16="http://schemas.microsoft.com/office/drawing/2014/main" id="{5829DB9B-8360-1A8D-1F76-4BDDCED1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63" y="0"/>
            <a:ext cx="2420874" cy="49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DFDB64B-DF19-D33E-9F44-0E27B15A3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087" y="6332927"/>
            <a:ext cx="3442146" cy="525073"/>
          </a:xfrm>
          <a:prstGeom prst="rect">
            <a:avLst/>
          </a:prstGeom>
        </p:spPr>
      </p:pic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CFC2AC56-606D-91A4-631E-D4801941E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6496"/>
            <a:ext cx="4657455" cy="1401359"/>
          </a:xfr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0ECED94-60B1-B847-9D47-1ECC542EA8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398" y="2851837"/>
            <a:ext cx="28670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6582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2198</TotalTime>
  <Words>182</Words>
  <Application>Microsoft Office PowerPoint</Application>
  <PresentationFormat>Ecrã Panorâmico</PresentationFormat>
  <Paragraphs>69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Instituto de Ensino Superior</vt:lpstr>
      <vt:lpstr>Introdução</vt:lpstr>
      <vt:lpstr>Problema</vt:lpstr>
      <vt:lpstr>Diagrama Entidade-Relacionamento</vt:lpstr>
      <vt:lpstr>DER – Utilizadores</vt:lpstr>
      <vt:lpstr>DER – Logs</vt:lpstr>
      <vt:lpstr>DER – Matriculas e Inscrições</vt:lpstr>
      <vt:lpstr>DER – Aulas</vt:lpstr>
      <vt:lpstr>Data Manipulation Language</vt:lpstr>
      <vt:lpstr>Demonstração Prática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Acessibilidade Digital</dc:title>
  <dc:creator>Gabriel Teixeira</dc:creator>
  <cp:lastModifiedBy>Gabriel Teixeira</cp:lastModifiedBy>
  <cp:revision>69</cp:revision>
  <cp:lastPrinted>2025-03-07T17:57:36Z</cp:lastPrinted>
  <dcterms:created xsi:type="dcterms:W3CDTF">2025-01-20T10:18:05Z</dcterms:created>
  <dcterms:modified xsi:type="dcterms:W3CDTF">2025-10-11T14:23:06Z</dcterms:modified>
</cp:coreProperties>
</file>