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ldrich"/>
      <p:regular r:id="rId15"/>
    </p:embeddedFont>
    <p:embeddedFont>
      <p:font typeface="Bai Jamjure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Aldrich-regular.fntdata"/><Relationship Id="rId14" Type="http://schemas.openxmlformats.org/officeDocument/2006/relationships/slide" Target="slides/slide10.xml"/><Relationship Id="rId17" Type="http://schemas.openxmlformats.org/officeDocument/2006/relationships/font" Target="fonts/BaiJamjuree-bold.fntdata"/><Relationship Id="rId16" Type="http://schemas.openxmlformats.org/officeDocument/2006/relationships/font" Target="fonts/BaiJamjuree-regular.fntdata"/><Relationship Id="rId19" Type="http://schemas.openxmlformats.org/officeDocument/2006/relationships/font" Target="fonts/BaiJamjuree-boldItalic.fntdata"/><Relationship Id="rId18" Type="http://schemas.openxmlformats.org/officeDocument/2006/relationships/font" Target="fonts/BaiJamjure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6" name="Shape 2666"/>
        <p:cNvGrpSpPr/>
        <p:nvPr/>
      </p:nvGrpSpPr>
      <p:grpSpPr>
        <a:xfrm>
          <a:off x="0" y="0"/>
          <a:ext cx="0" cy="0"/>
          <a:chOff x="0" y="0"/>
          <a:chExt cx="0" cy="0"/>
        </a:xfrm>
      </p:grpSpPr>
      <p:sp>
        <p:nvSpPr>
          <p:cNvPr id="2667" name="Google Shape;2667;g251c1f3397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251c1f339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127f379f98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127f379f98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5" name="Shape 2605"/>
        <p:cNvGrpSpPr/>
        <p:nvPr/>
      </p:nvGrpSpPr>
      <p:grpSpPr>
        <a:xfrm>
          <a:off x="0" y="0"/>
          <a:ext cx="0" cy="0"/>
          <a:chOff x="0" y="0"/>
          <a:chExt cx="0" cy="0"/>
        </a:xfrm>
      </p:grpSpPr>
      <p:sp>
        <p:nvSpPr>
          <p:cNvPr id="2606" name="Google Shape;2606;g127f379f98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7" name="Google Shape;2607;g127f379f98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251c1f3397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251c1f3397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251c1f3397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251c1f3397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4" name="Shape 2634"/>
        <p:cNvGrpSpPr/>
        <p:nvPr/>
      </p:nvGrpSpPr>
      <p:grpSpPr>
        <a:xfrm>
          <a:off x="0" y="0"/>
          <a:ext cx="0" cy="0"/>
          <a:chOff x="0" y="0"/>
          <a:chExt cx="0" cy="0"/>
        </a:xfrm>
      </p:grpSpPr>
      <p:sp>
        <p:nvSpPr>
          <p:cNvPr id="2635" name="Google Shape;2635;g251c1f339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6" name="Google Shape;2636;g251c1f339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2" name="Shape 2642"/>
        <p:cNvGrpSpPr/>
        <p:nvPr/>
      </p:nvGrpSpPr>
      <p:grpSpPr>
        <a:xfrm>
          <a:off x="0" y="0"/>
          <a:ext cx="0" cy="0"/>
          <a:chOff x="0" y="0"/>
          <a:chExt cx="0" cy="0"/>
        </a:xfrm>
      </p:grpSpPr>
      <p:sp>
        <p:nvSpPr>
          <p:cNvPr id="2643" name="Google Shape;2643;g251c1f3397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4" name="Google Shape;2644;g251c1f3397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0" name="Shape 2650"/>
        <p:cNvGrpSpPr/>
        <p:nvPr/>
      </p:nvGrpSpPr>
      <p:grpSpPr>
        <a:xfrm>
          <a:off x="0" y="0"/>
          <a:ext cx="0" cy="0"/>
          <a:chOff x="0" y="0"/>
          <a:chExt cx="0" cy="0"/>
        </a:xfrm>
      </p:grpSpPr>
      <p:sp>
        <p:nvSpPr>
          <p:cNvPr id="2651" name="Google Shape;2651;g251c1f3397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2" name="Google Shape;2652;g251c1f3397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8" name="Shape 2658"/>
        <p:cNvGrpSpPr/>
        <p:nvPr/>
      </p:nvGrpSpPr>
      <p:grpSpPr>
        <a:xfrm>
          <a:off x="0" y="0"/>
          <a:ext cx="0" cy="0"/>
          <a:chOff x="0" y="0"/>
          <a:chExt cx="0" cy="0"/>
        </a:xfrm>
      </p:grpSpPr>
      <p:sp>
        <p:nvSpPr>
          <p:cNvPr id="2659" name="Google Shape;2659;g251c1f3397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0" name="Google Shape;2660;g251c1f3397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6.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6.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 name="Google Shape;10;p2"/>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248525" y="3290708"/>
            <a:ext cx="6647100" cy="37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4"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526" name="Google Shape;526;p11"/>
          <p:cNvSpPr txBox="1"/>
          <p:nvPr>
            <p:ph hasCustomPrompt="1" type="title"/>
          </p:nvPr>
        </p:nvSpPr>
        <p:spPr>
          <a:xfrm>
            <a:off x="1189500" y="1573088"/>
            <a:ext cx="6765000" cy="1191600"/>
          </a:xfrm>
          <a:prstGeom prst="rect">
            <a:avLst/>
          </a:prstGeom>
        </p:spPr>
        <p:txBody>
          <a:bodyPr anchorCtr="0" anchor="t" bIns="91425" lIns="91425" spcFirstLastPara="1" rIns="91425" wrap="square" tIns="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p:nvPr>
            <p:ph idx="1" type="subTitle"/>
          </p:nvPr>
        </p:nvSpPr>
        <p:spPr>
          <a:xfrm>
            <a:off x="1189500" y="3008635"/>
            <a:ext cx="6765000" cy="348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54" name="Shape 5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5"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557" name="Google Shape;557;p13"/>
          <p:cNvSpPr txBox="1"/>
          <p:nvPr>
            <p:ph hasCustomPrompt="1" type="title"/>
          </p:nvPr>
        </p:nvSpPr>
        <p:spPr>
          <a:xfrm>
            <a:off x="817925"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58" name="Google Shape;558;p13"/>
          <p:cNvSpPr txBox="1"/>
          <p:nvPr>
            <p:ph idx="1" type="subTitle"/>
          </p:nvPr>
        </p:nvSpPr>
        <p:spPr>
          <a:xfrm>
            <a:off x="1639675" y="1483450"/>
            <a:ext cx="2887200" cy="354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9" name="Google Shape;559;p13"/>
          <p:cNvSpPr txBox="1"/>
          <p:nvPr>
            <p:ph idx="2" type="subTitle"/>
          </p:nvPr>
        </p:nvSpPr>
        <p:spPr>
          <a:xfrm>
            <a:off x="1639675"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0" name="Google Shape;560;p13"/>
          <p:cNvSpPr txBox="1"/>
          <p:nvPr>
            <p:ph hasCustomPrompt="1" idx="3" type="title"/>
          </p:nvPr>
        </p:nvSpPr>
        <p:spPr>
          <a:xfrm>
            <a:off x="817925"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1" name="Google Shape;561;p13"/>
          <p:cNvSpPr txBox="1"/>
          <p:nvPr>
            <p:ph idx="4" type="subTitle"/>
          </p:nvPr>
        </p:nvSpPr>
        <p:spPr>
          <a:xfrm>
            <a:off x="1639675"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2" name="Google Shape;562;p13"/>
          <p:cNvSpPr txBox="1"/>
          <p:nvPr>
            <p:ph idx="5" type="subTitle"/>
          </p:nvPr>
        </p:nvSpPr>
        <p:spPr>
          <a:xfrm>
            <a:off x="1639675"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13"/>
          <p:cNvSpPr txBox="1"/>
          <p:nvPr>
            <p:ph hasCustomPrompt="1" idx="6" type="title"/>
          </p:nvPr>
        </p:nvSpPr>
        <p:spPr>
          <a:xfrm>
            <a:off x="817925"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4" name="Google Shape;564;p13"/>
          <p:cNvSpPr txBox="1"/>
          <p:nvPr>
            <p:ph idx="7" type="subTitle"/>
          </p:nvPr>
        </p:nvSpPr>
        <p:spPr>
          <a:xfrm>
            <a:off x="1639675"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5" name="Google Shape;565;p13"/>
          <p:cNvSpPr txBox="1"/>
          <p:nvPr>
            <p:ph idx="8" type="subTitle"/>
          </p:nvPr>
        </p:nvSpPr>
        <p:spPr>
          <a:xfrm>
            <a:off x="1639675"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6" name="Google Shape;566;p13"/>
          <p:cNvSpPr txBox="1"/>
          <p:nvPr>
            <p:ph hasCustomPrompt="1" idx="9" type="title"/>
          </p:nvPr>
        </p:nvSpPr>
        <p:spPr>
          <a:xfrm>
            <a:off x="4707713"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7" name="Google Shape;567;p13"/>
          <p:cNvSpPr txBox="1"/>
          <p:nvPr>
            <p:ph idx="13" type="subTitle"/>
          </p:nvPr>
        </p:nvSpPr>
        <p:spPr>
          <a:xfrm>
            <a:off x="5529413"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8" name="Google Shape;568;p13"/>
          <p:cNvSpPr txBox="1"/>
          <p:nvPr>
            <p:ph idx="14" type="subTitle"/>
          </p:nvPr>
        </p:nvSpPr>
        <p:spPr>
          <a:xfrm>
            <a:off x="5529413"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9" name="Google Shape;569;p13"/>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0" name="Google Shape;570;p13"/>
          <p:cNvSpPr txBox="1"/>
          <p:nvPr>
            <p:ph idx="16" type="subTitle"/>
          </p:nvPr>
        </p:nvSpPr>
        <p:spPr>
          <a:xfrm>
            <a:off x="5529413"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1" name="Google Shape;571;p13"/>
          <p:cNvSpPr txBox="1"/>
          <p:nvPr>
            <p:ph idx="17" type="subTitle"/>
          </p:nvPr>
        </p:nvSpPr>
        <p:spPr>
          <a:xfrm>
            <a:off x="5529413"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2" name="Google Shape;572;p13"/>
          <p:cNvSpPr txBox="1"/>
          <p:nvPr>
            <p:ph hasCustomPrompt="1" idx="18"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3" name="Google Shape;573;p13"/>
          <p:cNvSpPr txBox="1"/>
          <p:nvPr>
            <p:ph idx="19" type="subTitle"/>
          </p:nvPr>
        </p:nvSpPr>
        <p:spPr>
          <a:xfrm>
            <a:off x="5529413"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4" name="Google Shape;574;p13"/>
          <p:cNvSpPr txBox="1"/>
          <p:nvPr>
            <p:ph idx="20" type="subTitle"/>
          </p:nvPr>
        </p:nvSpPr>
        <p:spPr>
          <a:xfrm>
            <a:off x="5529413"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5" name="Google Shape;575;p13"/>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spTree>
      <p:nvGrpSpPr>
        <p:cNvPr id="60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03" name="Google Shape;603;p14"/>
          <p:cNvSpPr txBox="1"/>
          <p:nvPr>
            <p:ph hasCustomPrompt="1" type="title"/>
          </p:nvPr>
        </p:nvSpPr>
        <p:spPr>
          <a:xfrm>
            <a:off x="2167181" y="1194994"/>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4" name="Google Shape;604;p14"/>
          <p:cNvSpPr txBox="1"/>
          <p:nvPr>
            <p:ph idx="1" type="subTitle"/>
          </p:nvPr>
        </p:nvSpPr>
        <p:spPr>
          <a:xfrm>
            <a:off x="2988905" y="1244525"/>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5" name="Google Shape;605;p14"/>
          <p:cNvSpPr txBox="1"/>
          <p:nvPr>
            <p:ph idx="2" type="subTitle"/>
          </p:nvPr>
        </p:nvSpPr>
        <p:spPr>
          <a:xfrm>
            <a:off x="2988888" y="1599134"/>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6" name="Google Shape;606;p14"/>
          <p:cNvSpPr txBox="1"/>
          <p:nvPr>
            <p:ph hasCustomPrompt="1" idx="3" type="title"/>
          </p:nvPr>
        </p:nvSpPr>
        <p:spPr>
          <a:xfrm>
            <a:off x="2167181" y="208980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7" name="Google Shape;607;p14"/>
          <p:cNvSpPr txBox="1"/>
          <p:nvPr>
            <p:ph idx="4" type="subTitle"/>
          </p:nvPr>
        </p:nvSpPr>
        <p:spPr>
          <a:xfrm>
            <a:off x="2988905" y="2139342"/>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14"/>
          <p:cNvSpPr txBox="1"/>
          <p:nvPr>
            <p:ph idx="5" type="subTitle"/>
          </p:nvPr>
        </p:nvSpPr>
        <p:spPr>
          <a:xfrm>
            <a:off x="2988888" y="2493949"/>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14"/>
          <p:cNvSpPr txBox="1"/>
          <p:nvPr>
            <p:ph hasCustomPrompt="1" idx="6" type="title"/>
          </p:nvPr>
        </p:nvSpPr>
        <p:spPr>
          <a:xfrm>
            <a:off x="2167181" y="2984623"/>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0" name="Google Shape;610;p14"/>
          <p:cNvSpPr txBox="1"/>
          <p:nvPr>
            <p:ph idx="7" type="subTitle"/>
          </p:nvPr>
        </p:nvSpPr>
        <p:spPr>
          <a:xfrm>
            <a:off x="2988905" y="3034159"/>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1" name="Google Shape;611;p14"/>
          <p:cNvSpPr txBox="1"/>
          <p:nvPr>
            <p:ph idx="8" type="subTitle"/>
          </p:nvPr>
        </p:nvSpPr>
        <p:spPr>
          <a:xfrm>
            <a:off x="2988888" y="3388763"/>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14"/>
          <p:cNvSpPr txBox="1"/>
          <p:nvPr>
            <p:ph hasCustomPrompt="1" idx="9" type="title"/>
          </p:nvPr>
        </p:nvSpPr>
        <p:spPr>
          <a:xfrm>
            <a:off x="2167181" y="387943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3" name="Google Shape;613;p14"/>
          <p:cNvSpPr txBox="1"/>
          <p:nvPr>
            <p:ph idx="13" type="subTitle"/>
          </p:nvPr>
        </p:nvSpPr>
        <p:spPr>
          <a:xfrm>
            <a:off x="2988905" y="3928977"/>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4" name="Google Shape;614;p14"/>
          <p:cNvSpPr txBox="1"/>
          <p:nvPr>
            <p:ph idx="14" type="subTitle"/>
          </p:nvPr>
        </p:nvSpPr>
        <p:spPr>
          <a:xfrm>
            <a:off x="2988888" y="4283578"/>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5" name="Google Shape;615;p14"/>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6" name="Google Shape;616;p14"/>
          <p:cNvSpPr txBox="1"/>
          <p:nvPr>
            <p:ph hasCustomPrompt="1" idx="16"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7" name="Google Shape;617;p14"/>
          <p:cNvSpPr txBox="1"/>
          <p:nvPr>
            <p:ph idx="17"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692" name="Shape 692"/>
        <p:cNvGrpSpPr/>
        <p:nvPr/>
      </p:nvGrpSpPr>
      <p:grpSpPr>
        <a:xfrm>
          <a:off x="0" y="0"/>
          <a:ext cx="0" cy="0"/>
          <a:chOff x="0" y="0"/>
          <a:chExt cx="0" cy="0"/>
        </a:xfrm>
      </p:grpSpPr>
      <p:grpSp>
        <p:nvGrpSpPr>
          <p:cNvPr id="693" name="Google Shape;693;p15"/>
          <p:cNvGrpSpPr/>
          <p:nvPr/>
        </p:nvGrpSpPr>
        <p:grpSpPr>
          <a:xfrm>
            <a:off x="357713" y="2863850"/>
            <a:ext cx="357454" cy="956304"/>
            <a:chOff x="357713" y="600975"/>
            <a:chExt cx="357454" cy="956304"/>
          </a:xfrm>
        </p:grpSpPr>
        <p:sp>
          <p:nvSpPr>
            <p:cNvPr id="694" name="Google Shape;694;p1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8" name="Google Shape;698;p15"/>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699" name="Google Shape;699;p15"/>
          <p:cNvSpPr txBox="1"/>
          <p:nvPr>
            <p:ph type="title"/>
          </p:nvPr>
        </p:nvSpPr>
        <p:spPr>
          <a:xfrm>
            <a:off x="5903275" y="1027175"/>
            <a:ext cx="2525400" cy="18663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700"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02" name="Google Shape;702;p16"/>
          <p:cNvSpPr txBox="1"/>
          <p:nvPr>
            <p:ph type="title"/>
          </p:nvPr>
        </p:nvSpPr>
        <p:spPr>
          <a:xfrm>
            <a:off x="1116375" y="1556340"/>
            <a:ext cx="4509600" cy="1287900"/>
          </a:xfrm>
          <a:prstGeom prst="rect">
            <a:avLst/>
          </a:prstGeom>
        </p:spPr>
        <p:txBody>
          <a:bodyPr anchorCtr="0" anchor="t" bIns="91425" lIns="91425" spcFirstLastPara="1" rIns="91425" wrap="square" tIns="0">
            <a:noAutofit/>
          </a:bodyPr>
          <a:lstStyle>
            <a:lvl1pPr lvl="0" rtl="0" algn="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3" name="Google Shape;703;p16"/>
          <p:cNvSpPr txBox="1"/>
          <p:nvPr>
            <p:ph hasCustomPrompt="1" idx="2" type="title"/>
          </p:nvPr>
        </p:nvSpPr>
        <p:spPr>
          <a:xfrm>
            <a:off x="5638521" y="1356584"/>
            <a:ext cx="25752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4" name="Google Shape;704;p16"/>
          <p:cNvSpPr txBox="1"/>
          <p:nvPr>
            <p:ph idx="1" type="subTitle"/>
          </p:nvPr>
        </p:nvSpPr>
        <p:spPr>
          <a:xfrm>
            <a:off x="1116121" y="3333247"/>
            <a:ext cx="4509600" cy="34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16"/>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16"/>
          <p:cNvGrpSpPr/>
          <p:nvPr/>
        </p:nvGrpSpPr>
        <p:grpSpPr>
          <a:xfrm flipH="1" rot="10800000">
            <a:off x="5556872" y="4363371"/>
            <a:ext cx="3952129" cy="3175881"/>
            <a:chOff x="5256209" y="-1994879"/>
            <a:chExt cx="3952129" cy="3175881"/>
          </a:xfrm>
        </p:grpSpPr>
        <p:sp>
          <p:nvSpPr>
            <p:cNvPr id="712" name="Google Shape;712;p16"/>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6"/>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77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73" name="Google Shape;773;p17"/>
          <p:cNvSpPr txBox="1"/>
          <p:nvPr>
            <p:ph idx="1" type="body"/>
          </p:nvPr>
        </p:nvSpPr>
        <p:spPr>
          <a:xfrm flipH="1">
            <a:off x="4572000" y="1687975"/>
            <a:ext cx="3856500" cy="29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4" name="Google Shape;774;p17"/>
          <p:cNvSpPr txBox="1"/>
          <p:nvPr>
            <p:ph idx="2" type="body"/>
          </p:nvPr>
        </p:nvSpPr>
        <p:spPr>
          <a:xfrm flipH="1">
            <a:off x="715500" y="1687975"/>
            <a:ext cx="3856500" cy="292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5" name="Google Shape;775;p1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779"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781" name="Google Shape;781;p18"/>
          <p:cNvSpPr txBox="1"/>
          <p:nvPr>
            <p:ph idx="1" type="subTitle"/>
          </p:nvPr>
        </p:nvSpPr>
        <p:spPr>
          <a:xfrm>
            <a:off x="5509997"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2" name="Google Shape;782;p18"/>
          <p:cNvSpPr txBox="1"/>
          <p:nvPr>
            <p:ph idx="2" type="subTitle"/>
          </p:nvPr>
        </p:nvSpPr>
        <p:spPr>
          <a:xfrm>
            <a:off x="5509984"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3" name="Google Shape;783;p18"/>
          <p:cNvSpPr txBox="1"/>
          <p:nvPr>
            <p:ph idx="3" type="subTitle"/>
          </p:nvPr>
        </p:nvSpPr>
        <p:spPr>
          <a:xfrm>
            <a:off x="2027671"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4" name="Google Shape;784;p18"/>
          <p:cNvSpPr txBox="1"/>
          <p:nvPr>
            <p:ph idx="4" type="subTitle"/>
          </p:nvPr>
        </p:nvSpPr>
        <p:spPr>
          <a:xfrm>
            <a:off x="2027646"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5" name="Google Shape;785;p1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86" name="Google Shape;786;p18"/>
          <p:cNvGrpSpPr/>
          <p:nvPr/>
        </p:nvGrpSpPr>
        <p:grpSpPr>
          <a:xfrm>
            <a:off x="391864" y="4078670"/>
            <a:ext cx="289170" cy="284718"/>
            <a:chOff x="426000" y="3302025"/>
            <a:chExt cx="220875" cy="217475"/>
          </a:xfrm>
        </p:grpSpPr>
        <p:sp>
          <p:nvSpPr>
            <p:cNvPr id="787" name="Google Shape;787;p1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8"/>
          <p:cNvGrpSpPr/>
          <p:nvPr/>
        </p:nvGrpSpPr>
        <p:grpSpPr>
          <a:xfrm>
            <a:off x="357713" y="1439175"/>
            <a:ext cx="357454" cy="956304"/>
            <a:chOff x="357713" y="600975"/>
            <a:chExt cx="357454" cy="956304"/>
          </a:xfrm>
        </p:grpSpPr>
        <p:sp>
          <p:nvSpPr>
            <p:cNvPr id="790" name="Google Shape;790;p1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8"/>
          <p:cNvGrpSpPr/>
          <p:nvPr/>
        </p:nvGrpSpPr>
        <p:grpSpPr>
          <a:xfrm>
            <a:off x="4216658" y="4528371"/>
            <a:ext cx="793256" cy="182899"/>
            <a:chOff x="2685575" y="2835950"/>
            <a:chExt cx="433000" cy="99825"/>
          </a:xfrm>
        </p:grpSpPr>
        <p:sp>
          <p:nvSpPr>
            <p:cNvPr id="795" name="Google Shape;795;p1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18"/>
          <p:cNvGrpSpPr/>
          <p:nvPr/>
        </p:nvGrpSpPr>
        <p:grpSpPr>
          <a:xfrm>
            <a:off x="8323390" y="3373645"/>
            <a:ext cx="1965289" cy="517060"/>
            <a:chOff x="3539975" y="3523525"/>
            <a:chExt cx="745925" cy="196250"/>
          </a:xfrm>
        </p:grpSpPr>
        <p:sp>
          <p:nvSpPr>
            <p:cNvPr id="800" name="Google Shape;800;p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6" name="Google Shape;816;p18"/>
          <p:cNvPicPr preferRelativeResize="0"/>
          <p:nvPr/>
        </p:nvPicPr>
        <p:blipFill rotWithShape="1">
          <a:blip r:embed="rId3">
            <a:alphaModFix/>
          </a:blip>
          <a:srcRect b="0" l="228" r="238" t="0"/>
          <a:stretch/>
        </p:blipFill>
        <p:spPr>
          <a:xfrm flipH="1" rot="10800000">
            <a:off x="6828749" y="-445753"/>
            <a:ext cx="9353213" cy="2681250"/>
          </a:xfrm>
          <a:prstGeom prst="rect">
            <a:avLst/>
          </a:prstGeom>
          <a:noFill/>
          <a:ln>
            <a:noFill/>
          </a:ln>
        </p:spPr>
      </p:pic>
      <p:sp>
        <p:nvSpPr>
          <p:cNvPr id="817" name="Google Shape;817;p18"/>
          <p:cNvSpPr txBox="1"/>
          <p:nvPr>
            <p:ph idx="5" type="subTitle"/>
          </p:nvPr>
        </p:nvSpPr>
        <p:spPr>
          <a:xfrm>
            <a:off x="5509997"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8" name="Google Shape;818;p18"/>
          <p:cNvSpPr txBox="1"/>
          <p:nvPr>
            <p:ph idx="6" type="subTitle"/>
          </p:nvPr>
        </p:nvSpPr>
        <p:spPr>
          <a:xfrm>
            <a:off x="5509984"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18"/>
          <p:cNvSpPr txBox="1"/>
          <p:nvPr>
            <p:ph idx="7" type="subTitle"/>
          </p:nvPr>
        </p:nvSpPr>
        <p:spPr>
          <a:xfrm>
            <a:off x="2027671"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0" name="Google Shape;820;p18"/>
          <p:cNvSpPr txBox="1"/>
          <p:nvPr>
            <p:ph idx="8" type="subTitle"/>
          </p:nvPr>
        </p:nvSpPr>
        <p:spPr>
          <a:xfrm>
            <a:off x="2027646"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82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823" name="Google Shape;823;p19"/>
          <p:cNvSpPr txBox="1"/>
          <p:nvPr>
            <p:ph idx="1" type="subTitle"/>
          </p:nvPr>
        </p:nvSpPr>
        <p:spPr>
          <a:xfrm>
            <a:off x="4874072" y="3821141"/>
            <a:ext cx="20400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4" name="Google Shape;824;p19"/>
          <p:cNvSpPr txBox="1"/>
          <p:nvPr>
            <p:ph idx="2" type="subTitle"/>
          </p:nvPr>
        </p:nvSpPr>
        <p:spPr>
          <a:xfrm>
            <a:off x="4874053"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5" name="Google Shape;825;p19"/>
          <p:cNvSpPr txBox="1"/>
          <p:nvPr>
            <p:ph idx="3" type="subTitle"/>
          </p:nvPr>
        </p:nvSpPr>
        <p:spPr>
          <a:xfrm>
            <a:off x="2229956" y="3821141"/>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6" name="Google Shape;826;p19"/>
          <p:cNvSpPr txBox="1"/>
          <p:nvPr>
            <p:ph idx="4" type="subTitle"/>
          </p:nvPr>
        </p:nvSpPr>
        <p:spPr>
          <a:xfrm>
            <a:off x="2229928"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7" name="Google Shape;827;p1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28" name="Google Shape;828;p19"/>
          <p:cNvSpPr txBox="1"/>
          <p:nvPr>
            <p:ph idx="5" type="subTitle"/>
          </p:nvPr>
        </p:nvSpPr>
        <p:spPr>
          <a:xfrm>
            <a:off x="4874072"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9" name="Google Shape;829;p19"/>
          <p:cNvSpPr txBox="1"/>
          <p:nvPr>
            <p:ph idx="6" type="subTitle"/>
          </p:nvPr>
        </p:nvSpPr>
        <p:spPr>
          <a:xfrm>
            <a:off x="4874053"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0" name="Google Shape;830;p19"/>
          <p:cNvSpPr txBox="1"/>
          <p:nvPr>
            <p:ph idx="7" type="subTitle"/>
          </p:nvPr>
        </p:nvSpPr>
        <p:spPr>
          <a:xfrm>
            <a:off x="2229956"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1" name="Google Shape;831;p19"/>
          <p:cNvSpPr txBox="1"/>
          <p:nvPr>
            <p:ph idx="8" type="subTitle"/>
          </p:nvPr>
        </p:nvSpPr>
        <p:spPr>
          <a:xfrm>
            <a:off x="2229928"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19"/>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907"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909" name="Google Shape;909;p20"/>
          <p:cNvSpPr txBox="1"/>
          <p:nvPr>
            <p:ph idx="1" type="subTitle"/>
          </p:nvPr>
        </p:nvSpPr>
        <p:spPr>
          <a:xfrm>
            <a:off x="6500284" y="2800350"/>
            <a:ext cx="19281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0" name="Google Shape;910;p20"/>
          <p:cNvSpPr txBox="1"/>
          <p:nvPr>
            <p:ph idx="2" type="subTitle"/>
          </p:nvPr>
        </p:nvSpPr>
        <p:spPr>
          <a:xfrm>
            <a:off x="6500273"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1" name="Google Shape;911;p20"/>
          <p:cNvSpPr txBox="1"/>
          <p:nvPr>
            <p:ph idx="3" type="subTitle"/>
          </p:nvPr>
        </p:nvSpPr>
        <p:spPr>
          <a:xfrm>
            <a:off x="4572006" y="2800350"/>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2" name="Google Shape;912;p20"/>
          <p:cNvSpPr txBox="1"/>
          <p:nvPr>
            <p:ph idx="4" type="subTitle"/>
          </p:nvPr>
        </p:nvSpPr>
        <p:spPr>
          <a:xfrm>
            <a:off x="4571984"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3" name="Google Shape;913;p2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914" name="Google Shape;914;p20"/>
          <p:cNvSpPr txBox="1"/>
          <p:nvPr>
            <p:ph idx="5" type="subTitle"/>
          </p:nvPr>
        </p:nvSpPr>
        <p:spPr>
          <a:xfrm>
            <a:off x="2643734"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5" name="Google Shape;915;p20"/>
          <p:cNvSpPr txBox="1"/>
          <p:nvPr>
            <p:ph idx="6" type="subTitle"/>
          </p:nvPr>
        </p:nvSpPr>
        <p:spPr>
          <a:xfrm>
            <a:off x="2643718"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6" name="Google Shape;916;p20"/>
          <p:cNvSpPr txBox="1"/>
          <p:nvPr>
            <p:ph idx="7" type="subTitle"/>
          </p:nvPr>
        </p:nvSpPr>
        <p:spPr>
          <a:xfrm>
            <a:off x="715527"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7" name="Google Shape;917;p20"/>
          <p:cNvSpPr txBox="1"/>
          <p:nvPr>
            <p:ph idx="8" type="subTitle"/>
          </p:nvPr>
        </p:nvSpPr>
        <p:spPr>
          <a:xfrm>
            <a:off x="715500"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6" name="Google Shape;96;p3"/>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2748300" y="965501"/>
            <a:ext cx="36474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3"/>
          <p:cNvSpPr txBox="1"/>
          <p:nvPr>
            <p:ph idx="1" type="subTitle"/>
          </p:nvPr>
        </p:nvSpPr>
        <p:spPr>
          <a:xfrm>
            <a:off x="2181900" y="3792111"/>
            <a:ext cx="47802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9" name="Google Shape;99;p3"/>
          <p:cNvPicPr preferRelativeResize="0"/>
          <p:nvPr/>
        </p:nvPicPr>
        <p:blipFill rotWithShape="1">
          <a:blip r:embed="rId3">
            <a:alphaModFix/>
          </a:blip>
          <a:srcRect b="0" l="228" r="238" t="0"/>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992"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94" name="Google Shape;994;p21"/>
          <p:cNvSpPr txBox="1"/>
          <p:nvPr>
            <p:ph idx="1" type="subTitle"/>
          </p:nvPr>
        </p:nvSpPr>
        <p:spPr>
          <a:xfrm>
            <a:off x="2439200"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5" name="Google Shape;995;p21"/>
          <p:cNvSpPr txBox="1"/>
          <p:nvPr>
            <p:ph idx="2" type="subTitle"/>
          </p:nvPr>
        </p:nvSpPr>
        <p:spPr>
          <a:xfrm>
            <a:off x="2439201"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6" name="Google Shape;996;p21"/>
          <p:cNvSpPr txBox="1"/>
          <p:nvPr>
            <p:ph idx="3" type="subTitle"/>
          </p:nvPr>
        </p:nvSpPr>
        <p:spPr>
          <a:xfrm>
            <a:off x="2439209"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7" name="Google Shape;997;p21"/>
          <p:cNvSpPr txBox="1"/>
          <p:nvPr>
            <p:ph idx="4" type="subTitle"/>
          </p:nvPr>
        </p:nvSpPr>
        <p:spPr>
          <a:xfrm>
            <a:off x="2439205"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8" name="Google Shape;998;p2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flipH="1" rot="10800000">
            <a:off x="400702" y="1439175"/>
            <a:ext cx="283332" cy="284718"/>
            <a:chOff x="432750" y="3302025"/>
            <a:chExt cx="216416" cy="217475"/>
          </a:xfrm>
        </p:grpSpPr>
        <p:sp>
          <p:nvSpPr>
            <p:cNvPr id="1001" name="Google Shape;1001;p21"/>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1"/>
          <p:cNvGrpSpPr/>
          <p:nvPr/>
        </p:nvGrpSpPr>
        <p:grpSpPr>
          <a:xfrm flipH="1" rot="10800000">
            <a:off x="357713" y="2873685"/>
            <a:ext cx="357454" cy="956304"/>
            <a:chOff x="357713" y="600975"/>
            <a:chExt cx="357454" cy="956304"/>
          </a:xfrm>
        </p:grpSpPr>
        <p:sp>
          <p:nvSpPr>
            <p:cNvPr id="1004" name="Google Shape;1004;p2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21"/>
          <p:cNvSpPr txBox="1"/>
          <p:nvPr>
            <p:ph idx="5" type="subTitle"/>
          </p:nvPr>
        </p:nvSpPr>
        <p:spPr>
          <a:xfrm>
            <a:off x="5979475"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6" name="Google Shape;1026;p21"/>
          <p:cNvSpPr txBox="1"/>
          <p:nvPr>
            <p:ph idx="6" type="subTitle"/>
          </p:nvPr>
        </p:nvSpPr>
        <p:spPr>
          <a:xfrm>
            <a:off x="5979476"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7" name="Google Shape;1027;p21"/>
          <p:cNvSpPr txBox="1"/>
          <p:nvPr>
            <p:ph idx="7" type="subTitle"/>
          </p:nvPr>
        </p:nvSpPr>
        <p:spPr>
          <a:xfrm>
            <a:off x="5979484"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8" name="Google Shape;1028;p21"/>
          <p:cNvSpPr txBox="1"/>
          <p:nvPr>
            <p:ph idx="8" type="subTitle"/>
          </p:nvPr>
        </p:nvSpPr>
        <p:spPr>
          <a:xfrm>
            <a:off x="5979480"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29"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031" name="Google Shape;1031;p22"/>
          <p:cNvSpPr txBox="1"/>
          <p:nvPr>
            <p:ph idx="1" type="subTitle"/>
          </p:nvPr>
        </p:nvSpPr>
        <p:spPr>
          <a:xfrm>
            <a:off x="3256861" y="1320575"/>
            <a:ext cx="2204400" cy="443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2" name="Google Shape;1032;p22"/>
          <p:cNvSpPr txBox="1"/>
          <p:nvPr>
            <p:ph idx="2" type="subTitle"/>
          </p:nvPr>
        </p:nvSpPr>
        <p:spPr>
          <a:xfrm>
            <a:off x="3256856" y="17850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3" name="Google Shape;1033;p22"/>
          <p:cNvSpPr txBox="1"/>
          <p:nvPr>
            <p:ph idx="3" type="subTitle"/>
          </p:nvPr>
        </p:nvSpPr>
        <p:spPr>
          <a:xfrm>
            <a:off x="3256861" y="24359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4" name="Google Shape;1034;p22"/>
          <p:cNvSpPr txBox="1"/>
          <p:nvPr>
            <p:ph idx="4" type="subTitle"/>
          </p:nvPr>
        </p:nvSpPr>
        <p:spPr>
          <a:xfrm>
            <a:off x="3256856" y="29004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5" name="Google Shape;1035;p22"/>
          <p:cNvSpPr txBox="1"/>
          <p:nvPr>
            <p:ph idx="5" type="subTitle"/>
          </p:nvPr>
        </p:nvSpPr>
        <p:spPr>
          <a:xfrm>
            <a:off x="3256861" y="35513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6" name="Google Shape;1036;p22"/>
          <p:cNvSpPr txBox="1"/>
          <p:nvPr>
            <p:ph idx="6" type="subTitle"/>
          </p:nvPr>
        </p:nvSpPr>
        <p:spPr>
          <a:xfrm>
            <a:off x="3256856" y="40158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7" name="Google Shape;1037;p2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060"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062" name="Google Shape;1062;p23"/>
          <p:cNvSpPr txBox="1"/>
          <p:nvPr>
            <p:ph idx="1" type="subTitle"/>
          </p:nvPr>
        </p:nvSpPr>
        <p:spPr>
          <a:xfrm>
            <a:off x="3358449"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3" name="Google Shape;1063;p23"/>
          <p:cNvSpPr txBox="1"/>
          <p:nvPr>
            <p:ph idx="2" type="subTitle"/>
          </p:nvPr>
        </p:nvSpPr>
        <p:spPr>
          <a:xfrm>
            <a:off x="3358449"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4" name="Google Shape;1064;p23"/>
          <p:cNvSpPr txBox="1"/>
          <p:nvPr>
            <p:ph idx="3" type="subTitle"/>
          </p:nvPr>
        </p:nvSpPr>
        <p:spPr>
          <a:xfrm>
            <a:off x="5977723"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5" name="Google Shape;1065;p23"/>
          <p:cNvSpPr txBox="1"/>
          <p:nvPr>
            <p:ph idx="4" type="subTitle"/>
          </p:nvPr>
        </p:nvSpPr>
        <p:spPr>
          <a:xfrm>
            <a:off x="5977723"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6" name="Google Shape;1066;p23"/>
          <p:cNvSpPr txBox="1"/>
          <p:nvPr>
            <p:ph idx="5" type="subTitle"/>
          </p:nvPr>
        </p:nvSpPr>
        <p:spPr>
          <a:xfrm>
            <a:off x="739174"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7" name="Google Shape;1067;p23"/>
          <p:cNvSpPr txBox="1"/>
          <p:nvPr>
            <p:ph idx="6" type="subTitle"/>
          </p:nvPr>
        </p:nvSpPr>
        <p:spPr>
          <a:xfrm>
            <a:off x="739174"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8" name="Google Shape;1068;p2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069" name="Google Shape;1069;p23"/>
          <p:cNvPicPr preferRelativeResize="0"/>
          <p:nvPr/>
        </p:nvPicPr>
        <p:blipFill rotWithShape="1">
          <a:blip r:embed="rId3">
            <a:alphaModFix/>
          </a:blip>
          <a:srcRect b="0" l="228" r="238" t="0"/>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23"/>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109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93" name="Google Shape;1093;p24"/>
          <p:cNvSpPr txBox="1"/>
          <p:nvPr>
            <p:ph idx="1" type="subTitle"/>
          </p:nvPr>
        </p:nvSpPr>
        <p:spPr>
          <a:xfrm>
            <a:off x="3431104" y="25698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4" name="Google Shape;1094;p24"/>
          <p:cNvSpPr txBox="1"/>
          <p:nvPr>
            <p:ph idx="2" type="subTitle"/>
          </p:nvPr>
        </p:nvSpPr>
        <p:spPr>
          <a:xfrm>
            <a:off x="3431096" y="30964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5" name="Google Shape;1095;p24"/>
          <p:cNvSpPr txBox="1"/>
          <p:nvPr>
            <p:ph idx="3" type="subTitle"/>
          </p:nvPr>
        </p:nvSpPr>
        <p:spPr>
          <a:xfrm>
            <a:off x="5846645" y="19602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6" name="Google Shape;1096;p24"/>
          <p:cNvSpPr txBox="1"/>
          <p:nvPr>
            <p:ph idx="4" type="subTitle"/>
          </p:nvPr>
        </p:nvSpPr>
        <p:spPr>
          <a:xfrm>
            <a:off x="5846637" y="24868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7" name="Google Shape;1097;p24"/>
          <p:cNvSpPr txBox="1"/>
          <p:nvPr>
            <p:ph idx="5" type="subTitle"/>
          </p:nvPr>
        </p:nvSpPr>
        <p:spPr>
          <a:xfrm>
            <a:off x="1015564" y="31794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8" name="Google Shape;1098;p24"/>
          <p:cNvSpPr txBox="1"/>
          <p:nvPr>
            <p:ph idx="6" type="subTitle"/>
          </p:nvPr>
        </p:nvSpPr>
        <p:spPr>
          <a:xfrm>
            <a:off x="1015555" y="37060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9" name="Google Shape;1099;p2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00" name="Google Shape;1100;p24"/>
          <p:cNvPicPr preferRelativeResize="0"/>
          <p:nvPr/>
        </p:nvPicPr>
        <p:blipFill rotWithShape="1">
          <a:blip r:embed="rId3">
            <a:alphaModFix/>
          </a:blip>
          <a:srcRect b="0" l="228" r="238" t="0"/>
          <a:stretch/>
        </p:blipFill>
        <p:spPr>
          <a:xfrm flipH="1">
            <a:off x="-1010334" y="4059150"/>
            <a:ext cx="9353213" cy="2681250"/>
          </a:xfrm>
          <a:prstGeom prst="rect">
            <a:avLst/>
          </a:prstGeom>
          <a:noFill/>
          <a:ln>
            <a:noFill/>
          </a:ln>
        </p:spPr>
      </p:pic>
      <p:grpSp>
        <p:nvGrpSpPr>
          <p:cNvPr id="1101" name="Google Shape;1101;p24"/>
          <p:cNvGrpSpPr/>
          <p:nvPr/>
        </p:nvGrpSpPr>
        <p:grpSpPr>
          <a:xfrm flipH="1">
            <a:off x="8437331" y="1819645"/>
            <a:ext cx="283332" cy="284718"/>
            <a:chOff x="423709" y="3302025"/>
            <a:chExt cx="216416" cy="217475"/>
          </a:xfrm>
        </p:grpSpPr>
        <p:sp>
          <p:nvSpPr>
            <p:cNvPr id="1102" name="Google Shape;1102;p2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24"/>
          <p:cNvGrpSpPr/>
          <p:nvPr/>
        </p:nvGrpSpPr>
        <p:grpSpPr>
          <a:xfrm flipH="1">
            <a:off x="-1085251" y="4215195"/>
            <a:ext cx="1965289" cy="517060"/>
            <a:chOff x="3539975" y="3523525"/>
            <a:chExt cx="745925" cy="196250"/>
          </a:xfrm>
        </p:grpSpPr>
        <p:sp>
          <p:nvSpPr>
            <p:cNvPr id="1105" name="Google Shape;1105;p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1" name="Google Shape;1121;p24"/>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1122"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24" name="Google Shape;1124;p25"/>
          <p:cNvSpPr txBox="1"/>
          <p:nvPr>
            <p:ph idx="1" type="subTitle"/>
          </p:nvPr>
        </p:nvSpPr>
        <p:spPr>
          <a:xfrm flipH="1">
            <a:off x="1015575"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5" name="Google Shape;1125;p25"/>
          <p:cNvSpPr txBox="1"/>
          <p:nvPr>
            <p:ph idx="2" type="subTitle"/>
          </p:nvPr>
        </p:nvSpPr>
        <p:spPr>
          <a:xfrm>
            <a:off x="3431088"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6" name="Google Shape;1126;p25"/>
          <p:cNvSpPr txBox="1"/>
          <p:nvPr>
            <p:ph idx="3" type="subTitle"/>
          </p:nvPr>
        </p:nvSpPr>
        <p:spPr>
          <a:xfrm>
            <a:off x="5846652"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7" name="Google Shape;1127;p25"/>
          <p:cNvSpPr txBox="1"/>
          <p:nvPr>
            <p:ph idx="4" type="subTitle"/>
          </p:nvPr>
        </p:nvSpPr>
        <p:spPr>
          <a:xfrm>
            <a:off x="5846625"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8" name="Google Shape;1128;p25"/>
          <p:cNvSpPr txBox="1"/>
          <p:nvPr>
            <p:ph idx="5" type="subTitle"/>
          </p:nvPr>
        </p:nvSpPr>
        <p:spPr>
          <a:xfrm flipH="1">
            <a:off x="3431114"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9" name="Google Shape;1129;p25"/>
          <p:cNvSpPr txBox="1"/>
          <p:nvPr>
            <p:ph idx="6" type="subTitle"/>
          </p:nvPr>
        </p:nvSpPr>
        <p:spPr>
          <a:xfrm>
            <a:off x="1015550"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0" name="Google Shape;1130;p2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31" name="Google Shape;1131;p25"/>
          <p:cNvPicPr preferRelativeResize="0"/>
          <p:nvPr/>
        </p:nvPicPr>
        <p:blipFill rotWithShape="1">
          <a:blip r:embed="rId3">
            <a:alphaModFix/>
          </a:blip>
          <a:srcRect b="0" l="228" r="238" t="0"/>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25"/>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1158"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60" name="Google Shape;1160;p26"/>
          <p:cNvSpPr txBox="1"/>
          <p:nvPr>
            <p:ph idx="1" type="subTitle"/>
          </p:nvPr>
        </p:nvSpPr>
        <p:spPr>
          <a:xfrm>
            <a:off x="2365650" y="1194563"/>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1" name="Google Shape;1161;p26"/>
          <p:cNvSpPr txBox="1"/>
          <p:nvPr>
            <p:ph idx="2" type="subTitle"/>
          </p:nvPr>
        </p:nvSpPr>
        <p:spPr>
          <a:xfrm>
            <a:off x="2365650" y="2610875"/>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2" name="Google Shape;1162;p26"/>
          <p:cNvSpPr txBox="1"/>
          <p:nvPr>
            <p:ph idx="3" type="subTitle"/>
          </p:nvPr>
        </p:nvSpPr>
        <p:spPr>
          <a:xfrm>
            <a:off x="2365650" y="4027188"/>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163" name="Google Shape;1163;p26"/>
          <p:cNvGrpSpPr/>
          <p:nvPr/>
        </p:nvGrpSpPr>
        <p:grpSpPr>
          <a:xfrm flipH="1">
            <a:off x="-760312" y="4088195"/>
            <a:ext cx="1965289" cy="517060"/>
            <a:chOff x="3539975" y="3523525"/>
            <a:chExt cx="745925" cy="196250"/>
          </a:xfrm>
        </p:grpSpPr>
        <p:sp>
          <p:nvSpPr>
            <p:cNvPr id="1164" name="Google Shape;1164;p2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6"/>
          <p:cNvGrpSpPr/>
          <p:nvPr/>
        </p:nvGrpSpPr>
        <p:grpSpPr>
          <a:xfrm>
            <a:off x="743688" y="1615450"/>
            <a:ext cx="357454" cy="956304"/>
            <a:chOff x="357713" y="600975"/>
            <a:chExt cx="357454" cy="956304"/>
          </a:xfrm>
        </p:grpSpPr>
        <p:sp>
          <p:nvSpPr>
            <p:cNvPr id="1181" name="Google Shape;1181;p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26"/>
          <p:cNvSpPr txBox="1"/>
          <p:nvPr>
            <p:ph hasCustomPrompt="1" type="title"/>
          </p:nvPr>
        </p:nvSpPr>
        <p:spPr>
          <a:xfrm>
            <a:off x="2365650" y="5703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6" name="Google Shape;1186;p26"/>
          <p:cNvSpPr txBox="1"/>
          <p:nvPr>
            <p:ph hasCustomPrompt="1" idx="4" type="title"/>
          </p:nvPr>
        </p:nvSpPr>
        <p:spPr>
          <a:xfrm>
            <a:off x="2365650" y="1980037"/>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7" name="Google Shape;1187;p26"/>
          <p:cNvSpPr txBox="1"/>
          <p:nvPr>
            <p:ph hasCustomPrompt="1" idx="5" type="title"/>
          </p:nvPr>
        </p:nvSpPr>
        <p:spPr>
          <a:xfrm>
            <a:off x="2365650" y="33898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188" name="Google Shape;1188;p26"/>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1189"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191" name="Google Shape;1191;p2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192" name="Google Shape;1192;p27"/>
          <p:cNvSpPr txBox="1"/>
          <p:nvPr>
            <p:ph idx="1" type="subTitle"/>
          </p:nvPr>
        </p:nvSpPr>
        <p:spPr>
          <a:xfrm flipH="1">
            <a:off x="1015575"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3" name="Google Shape;1193;p27"/>
          <p:cNvSpPr txBox="1"/>
          <p:nvPr>
            <p:ph idx="2" type="subTitle"/>
          </p:nvPr>
        </p:nvSpPr>
        <p:spPr>
          <a:xfrm>
            <a:off x="3431088"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4" name="Google Shape;1194;p27"/>
          <p:cNvSpPr txBox="1"/>
          <p:nvPr>
            <p:ph idx="3" type="subTitle"/>
          </p:nvPr>
        </p:nvSpPr>
        <p:spPr>
          <a:xfrm>
            <a:off x="5846652"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5" name="Google Shape;1195;p27"/>
          <p:cNvSpPr txBox="1"/>
          <p:nvPr>
            <p:ph idx="4" type="subTitle"/>
          </p:nvPr>
        </p:nvSpPr>
        <p:spPr>
          <a:xfrm>
            <a:off x="5846625"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6" name="Google Shape;1196;p27"/>
          <p:cNvSpPr txBox="1"/>
          <p:nvPr>
            <p:ph idx="5" type="subTitle"/>
          </p:nvPr>
        </p:nvSpPr>
        <p:spPr>
          <a:xfrm flipH="1">
            <a:off x="3431114"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7" name="Google Shape;1197;p27"/>
          <p:cNvSpPr txBox="1"/>
          <p:nvPr>
            <p:ph idx="6" type="subTitle"/>
          </p:nvPr>
        </p:nvSpPr>
        <p:spPr>
          <a:xfrm>
            <a:off x="1015550"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8" name="Google Shape;1198;p27"/>
          <p:cNvSpPr txBox="1"/>
          <p:nvPr>
            <p:ph hasCustomPrompt="1" idx="7" type="title"/>
          </p:nvPr>
        </p:nvSpPr>
        <p:spPr>
          <a:xfrm>
            <a:off x="1015550" y="1731675"/>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99" name="Google Shape;1199;p27"/>
          <p:cNvSpPr txBox="1"/>
          <p:nvPr>
            <p:ph hasCustomPrompt="1" idx="8" type="title"/>
          </p:nvPr>
        </p:nvSpPr>
        <p:spPr>
          <a:xfrm>
            <a:off x="3431100" y="1735500"/>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00" name="Google Shape;1200;p27"/>
          <p:cNvSpPr txBox="1"/>
          <p:nvPr>
            <p:ph hasCustomPrompt="1" idx="9" type="title"/>
          </p:nvPr>
        </p:nvSpPr>
        <p:spPr>
          <a:xfrm>
            <a:off x="5846650" y="1731513"/>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27"/>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1220"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1222" name="Google Shape;1222;p28"/>
          <p:cNvSpPr txBox="1"/>
          <p:nvPr>
            <p:ph hasCustomPrompt="1" type="title"/>
          </p:nvPr>
        </p:nvSpPr>
        <p:spPr>
          <a:xfrm>
            <a:off x="1694250" y="2876163"/>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3" name="Google Shape;1223;p28"/>
          <p:cNvSpPr txBox="1"/>
          <p:nvPr>
            <p:ph idx="1" type="subTitle"/>
          </p:nvPr>
        </p:nvSpPr>
        <p:spPr>
          <a:xfrm>
            <a:off x="1694250" y="2215382"/>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txBox="1"/>
          <p:nvPr>
            <p:ph hasCustomPrompt="1" idx="2" type="title"/>
          </p:nvPr>
        </p:nvSpPr>
        <p:spPr>
          <a:xfrm>
            <a:off x="1694250" y="1082500"/>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42" name="Google Shape;1242;p28"/>
          <p:cNvSpPr txBox="1"/>
          <p:nvPr>
            <p:ph idx="3" type="subTitle"/>
          </p:nvPr>
        </p:nvSpPr>
        <p:spPr>
          <a:xfrm>
            <a:off x="1694250" y="4008699"/>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1243"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245" name="Google Shape;1245;p29"/>
          <p:cNvSpPr txBox="1"/>
          <p:nvPr>
            <p:ph idx="1" type="subTitle"/>
          </p:nvPr>
        </p:nvSpPr>
        <p:spPr>
          <a:xfrm>
            <a:off x="4836309" y="184478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6" name="Google Shape;1246;p29"/>
          <p:cNvSpPr txBox="1"/>
          <p:nvPr>
            <p:ph idx="2" type="subTitle"/>
          </p:nvPr>
        </p:nvSpPr>
        <p:spPr>
          <a:xfrm>
            <a:off x="4836300" y="219745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7" name="Google Shape;1247;p29"/>
          <p:cNvSpPr txBox="1"/>
          <p:nvPr>
            <p:ph idx="3" type="subTitle"/>
          </p:nvPr>
        </p:nvSpPr>
        <p:spPr>
          <a:xfrm>
            <a:off x="4836305" y="283323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8" name="Google Shape;1248;p29"/>
          <p:cNvSpPr txBox="1"/>
          <p:nvPr>
            <p:ph idx="4" type="subTitle"/>
          </p:nvPr>
        </p:nvSpPr>
        <p:spPr>
          <a:xfrm>
            <a:off x="4836303" y="318590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9" name="Google Shape;1249;p29"/>
          <p:cNvSpPr txBox="1"/>
          <p:nvPr>
            <p:ph idx="5" type="subTitle"/>
          </p:nvPr>
        </p:nvSpPr>
        <p:spPr>
          <a:xfrm>
            <a:off x="1167897" y="13505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0" name="Google Shape;1250;p29"/>
          <p:cNvSpPr txBox="1"/>
          <p:nvPr>
            <p:ph idx="6" type="subTitle"/>
          </p:nvPr>
        </p:nvSpPr>
        <p:spPr>
          <a:xfrm>
            <a:off x="1167902" y="17032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1" name="Google Shape;1251;p2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52" name="Google Shape;1252;p29"/>
          <p:cNvSpPr txBox="1"/>
          <p:nvPr>
            <p:ph idx="7" type="subTitle"/>
          </p:nvPr>
        </p:nvSpPr>
        <p:spPr>
          <a:xfrm>
            <a:off x="1167909" y="33274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3" name="Google Shape;1253;p29"/>
          <p:cNvSpPr txBox="1"/>
          <p:nvPr>
            <p:ph idx="8" type="subTitle"/>
          </p:nvPr>
        </p:nvSpPr>
        <p:spPr>
          <a:xfrm>
            <a:off x="1167900" y="36801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4" name="Google Shape;1254;p29"/>
          <p:cNvSpPr txBox="1"/>
          <p:nvPr>
            <p:ph idx="9" type="subTitle"/>
          </p:nvPr>
        </p:nvSpPr>
        <p:spPr>
          <a:xfrm>
            <a:off x="1167897" y="233900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5" name="Google Shape;1255;p29"/>
          <p:cNvSpPr txBox="1"/>
          <p:nvPr>
            <p:ph idx="13" type="subTitle"/>
          </p:nvPr>
        </p:nvSpPr>
        <p:spPr>
          <a:xfrm>
            <a:off x="1167902" y="269167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56" name="Google Shape;1256;p2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57" name="Google Shape;1257;p29"/>
          <p:cNvGrpSpPr/>
          <p:nvPr/>
        </p:nvGrpSpPr>
        <p:grpSpPr>
          <a:xfrm>
            <a:off x="391864" y="3850070"/>
            <a:ext cx="289170" cy="284718"/>
            <a:chOff x="426000" y="3302025"/>
            <a:chExt cx="220875" cy="217475"/>
          </a:xfrm>
        </p:grpSpPr>
        <p:sp>
          <p:nvSpPr>
            <p:cNvPr id="1258" name="Google Shape;1258;p2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9"/>
          <p:cNvGrpSpPr/>
          <p:nvPr/>
        </p:nvGrpSpPr>
        <p:grpSpPr>
          <a:xfrm>
            <a:off x="357713" y="1058175"/>
            <a:ext cx="357454" cy="956304"/>
            <a:chOff x="357713" y="600975"/>
            <a:chExt cx="357454" cy="956304"/>
          </a:xfrm>
        </p:grpSpPr>
        <p:sp>
          <p:nvSpPr>
            <p:cNvPr id="1261" name="Google Shape;1261;p2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29"/>
          <p:cNvGrpSpPr/>
          <p:nvPr/>
        </p:nvGrpSpPr>
        <p:grpSpPr>
          <a:xfrm>
            <a:off x="8366565" y="3353020"/>
            <a:ext cx="1965289" cy="517060"/>
            <a:chOff x="3539975" y="3523525"/>
            <a:chExt cx="745925" cy="196250"/>
          </a:xfrm>
        </p:grpSpPr>
        <p:sp>
          <p:nvSpPr>
            <p:cNvPr id="1266" name="Google Shape;1266;p2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29"/>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1283"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285" name="Google Shape;1285;p30"/>
          <p:cNvSpPr txBox="1"/>
          <p:nvPr>
            <p:ph idx="1" type="subTitle"/>
          </p:nvPr>
        </p:nvSpPr>
        <p:spPr>
          <a:xfrm flipH="1">
            <a:off x="6591267"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6" name="Google Shape;1286;p30"/>
          <p:cNvSpPr txBox="1"/>
          <p:nvPr>
            <p:ph idx="2" type="subTitle"/>
          </p:nvPr>
        </p:nvSpPr>
        <p:spPr>
          <a:xfrm flipH="1">
            <a:off x="6591274"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7" name="Google Shape;1287;p30"/>
          <p:cNvSpPr txBox="1"/>
          <p:nvPr>
            <p:ph idx="3" type="subTitle"/>
          </p:nvPr>
        </p:nvSpPr>
        <p:spPr>
          <a:xfrm flipH="1">
            <a:off x="971843"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8" name="Google Shape;1288;p30"/>
          <p:cNvSpPr txBox="1"/>
          <p:nvPr>
            <p:ph idx="4" type="subTitle"/>
          </p:nvPr>
        </p:nvSpPr>
        <p:spPr>
          <a:xfrm flipH="1">
            <a:off x="971849"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9" name="Google Shape;1289;p30"/>
          <p:cNvSpPr txBox="1"/>
          <p:nvPr>
            <p:ph idx="5" type="subTitle"/>
          </p:nvPr>
        </p:nvSpPr>
        <p:spPr>
          <a:xfrm>
            <a:off x="3781555"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0" name="Google Shape;1290;p30"/>
          <p:cNvSpPr txBox="1"/>
          <p:nvPr>
            <p:ph idx="6" type="subTitle"/>
          </p:nvPr>
        </p:nvSpPr>
        <p:spPr>
          <a:xfrm>
            <a:off x="3781562"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1" name="Google Shape;1291;p3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92" name="Google Shape;1292;p30"/>
          <p:cNvSpPr txBox="1"/>
          <p:nvPr>
            <p:ph idx="7" type="subTitle"/>
          </p:nvPr>
        </p:nvSpPr>
        <p:spPr>
          <a:xfrm>
            <a:off x="5186411"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3" name="Google Shape;1293;p30"/>
          <p:cNvSpPr txBox="1"/>
          <p:nvPr>
            <p:ph idx="8" type="subTitle"/>
          </p:nvPr>
        </p:nvSpPr>
        <p:spPr>
          <a:xfrm>
            <a:off x="5186418"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4" name="Google Shape;1294;p30"/>
          <p:cNvSpPr txBox="1"/>
          <p:nvPr>
            <p:ph idx="9" type="subTitle"/>
          </p:nvPr>
        </p:nvSpPr>
        <p:spPr>
          <a:xfrm>
            <a:off x="2376699"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5" name="Google Shape;1295;p30"/>
          <p:cNvSpPr txBox="1"/>
          <p:nvPr>
            <p:ph idx="13" type="subTitle"/>
          </p:nvPr>
        </p:nvSpPr>
        <p:spPr>
          <a:xfrm>
            <a:off x="2376705"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flipH="1" rot="10800000">
            <a:off x="400702" y="1439175"/>
            <a:ext cx="283332" cy="284718"/>
            <a:chOff x="432750" y="3302025"/>
            <a:chExt cx="216416" cy="217475"/>
          </a:xfrm>
        </p:grpSpPr>
        <p:sp>
          <p:nvSpPr>
            <p:cNvPr id="1298" name="Google Shape;1298;p30"/>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30"/>
          <p:cNvGrpSpPr/>
          <p:nvPr/>
        </p:nvGrpSpPr>
        <p:grpSpPr>
          <a:xfrm flipH="1" rot="10800000">
            <a:off x="357713" y="2873685"/>
            <a:ext cx="357454" cy="956304"/>
            <a:chOff x="357713" y="600975"/>
            <a:chExt cx="357454" cy="956304"/>
          </a:xfrm>
        </p:grpSpPr>
        <p:sp>
          <p:nvSpPr>
            <p:cNvPr id="1301" name="Google Shape;1301;p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72" name="Google Shape;172;p4"/>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73" name="Google Shape;173;p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137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73" name="Google Shape;1373;p31"/>
          <p:cNvSpPr txBox="1"/>
          <p:nvPr>
            <p:ph idx="1" type="subTitle"/>
          </p:nvPr>
        </p:nvSpPr>
        <p:spPr>
          <a:xfrm>
            <a:off x="3438593"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4" name="Google Shape;1374;p31"/>
          <p:cNvSpPr txBox="1"/>
          <p:nvPr>
            <p:ph idx="2" type="subTitle"/>
          </p:nvPr>
        </p:nvSpPr>
        <p:spPr>
          <a:xfrm>
            <a:off x="3438584"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5" name="Google Shape;1375;p31"/>
          <p:cNvSpPr txBox="1"/>
          <p:nvPr>
            <p:ph idx="3" type="subTitle"/>
          </p:nvPr>
        </p:nvSpPr>
        <p:spPr>
          <a:xfrm>
            <a:off x="5905480"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6" name="Google Shape;1376;p31"/>
          <p:cNvSpPr txBox="1"/>
          <p:nvPr>
            <p:ph idx="4" type="subTitle"/>
          </p:nvPr>
        </p:nvSpPr>
        <p:spPr>
          <a:xfrm>
            <a:off x="5905472"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7" name="Google Shape;1377;p31"/>
          <p:cNvSpPr txBox="1"/>
          <p:nvPr>
            <p:ph idx="5" type="subTitle"/>
          </p:nvPr>
        </p:nvSpPr>
        <p:spPr>
          <a:xfrm>
            <a:off x="971706"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8" name="Google Shape;1378;p31"/>
          <p:cNvSpPr txBox="1"/>
          <p:nvPr>
            <p:ph idx="6" type="subTitle"/>
          </p:nvPr>
        </p:nvSpPr>
        <p:spPr>
          <a:xfrm>
            <a:off x="971697"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9" name="Google Shape;1379;p3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380" name="Google Shape;1380;p31"/>
          <p:cNvSpPr txBox="1"/>
          <p:nvPr>
            <p:ph idx="7" type="subTitle"/>
          </p:nvPr>
        </p:nvSpPr>
        <p:spPr>
          <a:xfrm>
            <a:off x="3438616"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1" name="Google Shape;1381;p31"/>
          <p:cNvSpPr txBox="1"/>
          <p:nvPr>
            <p:ph idx="8" type="subTitle"/>
          </p:nvPr>
        </p:nvSpPr>
        <p:spPr>
          <a:xfrm>
            <a:off x="3438607"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2" name="Google Shape;1382;p31"/>
          <p:cNvSpPr txBox="1"/>
          <p:nvPr>
            <p:ph idx="9" type="subTitle"/>
          </p:nvPr>
        </p:nvSpPr>
        <p:spPr>
          <a:xfrm>
            <a:off x="5905503"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3" name="Google Shape;1383;p31"/>
          <p:cNvSpPr txBox="1"/>
          <p:nvPr>
            <p:ph idx="13" type="subTitle"/>
          </p:nvPr>
        </p:nvSpPr>
        <p:spPr>
          <a:xfrm>
            <a:off x="5905495"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4" name="Google Shape;1384;p31"/>
          <p:cNvSpPr txBox="1"/>
          <p:nvPr>
            <p:ph idx="14" type="subTitle"/>
          </p:nvPr>
        </p:nvSpPr>
        <p:spPr>
          <a:xfrm>
            <a:off x="971729"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5" name="Google Shape;1385;p31"/>
          <p:cNvSpPr txBox="1"/>
          <p:nvPr>
            <p:ph idx="15" type="subTitle"/>
          </p:nvPr>
        </p:nvSpPr>
        <p:spPr>
          <a:xfrm>
            <a:off x="971720"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386" name="Google Shape;1386;p3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87" name="Google Shape;1387;p31"/>
          <p:cNvGrpSpPr/>
          <p:nvPr/>
        </p:nvGrpSpPr>
        <p:grpSpPr>
          <a:xfrm>
            <a:off x="391864" y="3850070"/>
            <a:ext cx="289170" cy="284718"/>
            <a:chOff x="426000" y="3302025"/>
            <a:chExt cx="220875" cy="217475"/>
          </a:xfrm>
        </p:grpSpPr>
        <p:sp>
          <p:nvSpPr>
            <p:cNvPr id="1388" name="Google Shape;1388;p3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31"/>
          <p:cNvGrpSpPr/>
          <p:nvPr/>
        </p:nvGrpSpPr>
        <p:grpSpPr>
          <a:xfrm>
            <a:off x="357713" y="1058175"/>
            <a:ext cx="357454" cy="956304"/>
            <a:chOff x="357713" y="600975"/>
            <a:chExt cx="357454" cy="956304"/>
          </a:xfrm>
        </p:grpSpPr>
        <p:sp>
          <p:nvSpPr>
            <p:cNvPr id="1391" name="Google Shape;1391;p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31"/>
          <p:cNvGrpSpPr/>
          <p:nvPr/>
        </p:nvGrpSpPr>
        <p:grpSpPr>
          <a:xfrm>
            <a:off x="8366565" y="3353020"/>
            <a:ext cx="1965289" cy="517060"/>
            <a:chOff x="3539975" y="3523525"/>
            <a:chExt cx="745925" cy="196250"/>
          </a:xfrm>
        </p:grpSpPr>
        <p:sp>
          <p:nvSpPr>
            <p:cNvPr id="1396" name="Google Shape;1396;p3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3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13"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415" name="Google Shape;1415;p32"/>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1416" name="Google Shape;1416;p32"/>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p32"/>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1445"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447" name="Google Shape;1447;p33"/>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448" name="Google Shape;1448;p33"/>
          <p:cNvSpPr txBox="1"/>
          <p:nvPr>
            <p:ph idx="1" type="subTitle"/>
          </p:nvPr>
        </p:nvSpPr>
        <p:spPr>
          <a:xfrm>
            <a:off x="4963950" y="2332050"/>
            <a:ext cx="3396300" cy="118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8" name="Google Shape;1528;p33"/>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1534"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536" name="Google Shape;1536;p34"/>
          <p:cNvSpPr txBox="1"/>
          <p:nvPr>
            <p:ph type="title"/>
          </p:nvPr>
        </p:nvSpPr>
        <p:spPr>
          <a:xfrm>
            <a:off x="783900" y="1838875"/>
            <a:ext cx="3396000" cy="3717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537" name="Google Shape;1537;p34"/>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538" name="Google Shape;1538;p34"/>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1539" name="Google Shape;1539;p34"/>
          <p:cNvGrpSpPr/>
          <p:nvPr/>
        </p:nvGrpSpPr>
        <p:grpSpPr>
          <a:xfrm flipH="1" rot="10800000">
            <a:off x="391864" y="1215484"/>
            <a:ext cx="289170" cy="284718"/>
            <a:chOff x="426000" y="3302025"/>
            <a:chExt cx="220875" cy="217475"/>
          </a:xfrm>
        </p:grpSpPr>
        <p:sp>
          <p:nvSpPr>
            <p:cNvPr id="1540" name="Google Shape;1540;p3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4"/>
          <p:cNvGrpSpPr/>
          <p:nvPr/>
        </p:nvGrpSpPr>
        <p:grpSpPr>
          <a:xfrm flipH="1" rot="10800000">
            <a:off x="357713" y="3564393"/>
            <a:ext cx="357454" cy="956304"/>
            <a:chOff x="357713" y="600975"/>
            <a:chExt cx="357454" cy="956304"/>
          </a:xfrm>
        </p:grpSpPr>
        <p:sp>
          <p:nvSpPr>
            <p:cNvPr id="1543" name="Google Shape;1543;p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7" name="Google Shape;1547;p34"/>
          <p:cNvGrpSpPr/>
          <p:nvPr/>
        </p:nvGrpSpPr>
        <p:grpSpPr>
          <a:xfrm flipH="1" rot="10800000">
            <a:off x="5258308" y="4520702"/>
            <a:ext cx="793256" cy="182899"/>
            <a:chOff x="2685575" y="2835950"/>
            <a:chExt cx="433000" cy="99825"/>
          </a:xfrm>
        </p:grpSpPr>
        <p:sp>
          <p:nvSpPr>
            <p:cNvPr id="1548" name="Google Shape;1548;p3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34"/>
          <p:cNvGrpSpPr/>
          <p:nvPr/>
        </p:nvGrpSpPr>
        <p:grpSpPr>
          <a:xfrm flipH="1" rot="10800000">
            <a:off x="1363114" y="3961574"/>
            <a:ext cx="2019176" cy="2019176"/>
            <a:chOff x="1943325" y="-220375"/>
            <a:chExt cx="1298672" cy="1298672"/>
          </a:xfrm>
        </p:grpSpPr>
        <p:sp>
          <p:nvSpPr>
            <p:cNvPr id="1553" name="Google Shape;1553;p3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34"/>
          <p:cNvGrpSpPr/>
          <p:nvPr/>
        </p:nvGrpSpPr>
        <p:grpSpPr>
          <a:xfrm flipH="1" rot="10800000">
            <a:off x="8366565" y="1480192"/>
            <a:ext cx="1965289" cy="517060"/>
            <a:chOff x="3539975" y="3523525"/>
            <a:chExt cx="745925" cy="196250"/>
          </a:xfrm>
        </p:grpSpPr>
        <p:sp>
          <p:nvSpPr>
            <p:cNvPr id="1602" name="Google Shape;1602;p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8" name="Google Shape;1618;p34"/>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619"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621" name="Google Shape;1621;p35"/>
          <p:cNvSpPr txBox="1"/>
          <p:nvPr>
            <p:ph type="title"/>
          </p:nvPr>
        </p:nvSpPr>
        <p:spPr>
          <a:xfrm>
            <a:off x="713750" y="1225788"/>
            <a:ext cx="3367200" cy="17265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622" name="Google Shape;1622;p35"/>
          <p:cNvSpPr txBox="1"/>
          <p:nvPr>
            <p:ph idx="1" type="subTitle"/>
          </p:nvPr>
        </p:nvSpPr>
        <p:spPr>
          <a:xfrm>
            <a:off x="713875" y="3105588"/>
            <a:ext cx="3856500" cy="9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164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643" name="Google Shape;1643;p36"/>
          <p:cNvSpPr txBox="1"/>
          <p:nvPr>
            <p:ph idx="1" type="subTitle"/>
          </p:nvPr>
        </p:nvSpPr>
        <p:spPr>
          <a:xfrm>
            <a:off x="5071875" y="2238850"/>
            <a:ext cx="3288300" cy="118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4" name="Google Shape;1644;p3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645" name="Google Shape;1645;p36"/>
          <p:cNvGrpSpPr/>
          <p:nvPr/>
        </p:nvGrpSpPr>
        <p:grpSpPr>
          <a:xfrm flipH="1" rot="10800000">
            <a:off x="391864" y="1596484"/>
            <a:ext cx="289170" cy="284718"/>
            <a:chOff x="426000" y="3302025"/>
            <a:chExt cx="220875" cy="217475"/>
          </a:xfrm>
        </p:grpSpPr>
        <p:sp>
          <p:nvSpPr>
            <p:cNvPr id="1646" name="Google Shape;1646;p3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36"/>
          <p:cNvGrpSpPr/>
          <p:nvPr/>
        </p:nvGrpSpPr>
        <p:grpSpPr>
          <a:xfrm flipH="1" rot="10800000">
            <a:off x="357713" y="3564393"/>
            <a:ext cx="357454" cy="956304"/>
            <a:chOff x="357713" y="600975"/>
            <a:chExt cx="357454" cy="956304"/>
          </a:xfrm>
        </p:grpSpPr>
        <p:sp>
          <p:nvSpPr>
            <p:cNvPr id="1649" name="Google Shape;1649;p3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3" name="Google Shape;1653;p36"/>
          <p:cNvGrpSpPr/>
          <p:nvPr/>
        </p:nvGrpSpPr>
        <p:grpSpPr>
          <a:xfrm flipH="1" rot="10800000">
            <a:off x="2065283" y="4732777"/>
            <a:ext cx="793256" cy="182899"/>
            <a:chOff x="2685575" y="2835950"/>
            <a:chExt cx="433000" cy="99825"/>
          </a:xfrm>
        </p:grpSpPr>
        <p:sp>
          <p:nvSpPr>
            <p:cNvPr id="1654" name="Google Shape;1654;p3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36"/>
          <p:cNvGrpSpPr/>
          <p:nvPr/>
        </p:nvGrpSpPr>
        <p:grpSpPr>
          <a:xfrm flipH="1" rot="10800000">
            <a:off x="4571989" y="4152949"/>
            <a:ext cx="2019176" cy="2019176"/>
            <a:chOff x="1943325" y="-220375"/>
            <a:chExt cx="1298672" cy="1298672"/>
          </a:xfrm>
        </p:grpSpPr>
        <p:sp>
          <p:nvSpPr>
            <p:cNvPr id="1659" name="Google Shape;1659;p3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36"/>
          <p:cNvGrpSpPr/>
          <p:nvPr/>
        </p:nvGrpSpPr>
        <p:grpSpPr>
          <a:xfrm flipH="1" rot="10800000">
            <a:off x="7601640" y="490017"/>
            <a:ext cx="1965289" cy="517060"/>
            <a:chOff x="3539975" y="3523525"/>
            <a:chExt cx="745925" cy="196250"/>
          </a:xfrm>
        </p:grpSpPr>
        <p:sp>
          <p:nvSpPr>
            <p:cNvPr id="1708" name="Google Shape;1708;p3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4" name="Google Shape;1724;p36"/>
          <p:cNvPicPr preferRelativeResize="0"/>
          <p:nvPr/>
        </p:nvPicPr>
        <p:blipFill rotWithShape="1">
          <a:blip r:embed="rId3">
            <a:alphaModFix/>
          </a:blip>
          <a:srcRect b="-1770"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1725"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727" name="Google Shape;1727;p37"/>
          <p:cNvSpPr txBox="1"/>
          <p:nvPr>
            <p:ph idx="1" type="subTitle"/>
          </p:nvPr>
        </p:nvSpPr>
        <p:spPr>
          <a:xfrm>
            <a:off x="4045548" y="1648529"/>
            <a:ext cx="3867600" cy="20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28" name="Google Shape;1728;p3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729" name="Google Shape;1729;p37"/>
          <p:cNvSpPr txBox="1"/>
          <p:nvPr>
            <p:ph idx="2" type="subTitle"/>
          </p:nvPr>
        </p:nvSpPr>
        <p:spPr>
          <a:xfrm>
            <a:off x="1592525" y="2303425"/>
            <a:ext cx="2453100" cy="77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37"/>
          <p:cNvGrpSpPr/>
          <p:nvPr/>
        </p:nvGrpSpPr>
        <p:grpSpPr>
          <a:xfrm flipH="1" rot="-5400000">
            <a:off x="-2692775" y="2018671"/>
            <a:ext cx="4000413" cy="3175881"/>
            <a:chOff x="5207925" y="-1994879"/>
            <a:chExt cx="4000413" cy="3175881"/>
          </a:xfrm>
        </p:grpSpPr>
        <p:sp>
          <p:nvSpPr>
            <p:cNvPr id="1797" name="Google Shape;1797;p3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1804"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06" name="Google Shape;1806;p38"/>
          <p:cNvSpPr txBox="1"/>
          <p:nvPr>
            <p:ph type="title"/>
          </p:nvPr>
        </p:nvSpPr>
        <p:spPr>
          <a:xfrm>
            <a:off x="1825050" y="1909850"/>
            <a:ext cx="5493900" cy="4206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38"/>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38"/>
          <p:cNvSpPr txBox="1"/>
          <p:nvPr>
            <p:ph idx="1" type="subTitle"/>
          </p:nvPr>
        </p:nvSpPr>
        <p:spPr>
          <a:xfrm>
            <a:off x="1825050" y="2427700"/>
            <a:ext cx="5493900" cy="942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1835"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37" name="Google Shape;1837;p39"/>
          <p:cNvSpPr txBox="1"/>
          <p:nvPr>
            <p:ph type="title"/>
          </p:nvPr>
        </p:nvSpPr>
        <p:spPr>
          <a:xfrm>
            <a:off x="715500" y="1645975"/>
            <a:ext cx="2708700" cy="894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838" name="Google Shape;1838;p39"/>
          <p:cNvSpPr txBox="1"/>
          <p:nvPr>
            <p:ph idx="1" type="subTitle"/>
          </p:nvPr>
        </p:nvSpPr>
        <p:spPr>
          <a:xfrm>
            <a:off x="715500" y="2576346"/>
            <a:ext cx="2708700" cy="8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39" name="Google Shape;1839;p39"/>
          <p:cNvGrpSpPr/>
          <p:nvPr/>
        </p:nvGrpSpPr>
        <p:grpSpPr>
          <a:xfrm flipH="1" rot="-5400000">
            <a:off x="3194861" y="792409"/>
            <a:ext cx="285266" cy="284718"/>
            <a:chOff x="432750" y="3302025"/>
            <a:chExt cx="217894" cy="217475"/>
          </a:xfrm>
        </p:grpSpPr>
        <p:sp>
          <p:nvSpPr>
            <p:cNvPr id="1840" name="Google Shape;1840;p39"/>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39"/>
          <p:cNvGrpSpPr/>
          <p:nvPr/>
        </p:nvGrpSpPr>
        <p:grpSpPr>
          <a:xfrm flipH="1" rot="10800000">
            <a:off x="357713" y="3647479"/>
            <a:ext cx="357454" cy="956304"/>
            <a:chOff x="357713" y="600975"/>
            <a:chExt cx="357454" cy="956304"/>
          </a:xfrm>
        </p:grpSpPr>
        <p:sp>
          <p:nvSpPr>
            <p:cNvPr id="1843" name="Google Shape;1843;p3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39"/>
          <p:cNvGrpSpPr/>
          <p:nvPr/>
        </p:nvGrpSpPr>
        <p:grpSpPr>
          <a:xfrm flipH="1" rot="10800000">
            <a:off x="4175371" y="4700177"/>
            <a:ext cx="793256" cy="182899"/>
            <a:chOff x="2685575" y="2835950"/>
            <a:chExt cx="433000" cy="99825"/>
          </a:xfrm>
        </p:grpSpPr>
        <p:sp>
          <p:nvSpPr>
            <p:cNvPr id="1848" name="Google Shape;1848;p3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2" name="Google Shape;1852;p39"/>
          <p:cNvGrpSpPr/>
          <p:nvPr/>
        </p:nvGrpSpPr>
        <p:grpSpPr>
          <a:xfrm flipH="1" rot="10800000">
            <a:off x="-736135" y="676229"/>
            <a:ext cx="1965289" cy="517060"/>
            <a:chOff x="3539975" y="3523525"/>
            <a:chExt cx="745925" cy="196250"/>
          </a:xfrm>
        </p:grpSpPr>
        <p:sp>
          <p:nvSpPr>
            <p:cNvPr id="1853" name="Google Shape;1853;p3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9" name="Google Shape;1869;p39"/>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0" name="Google Shape;1870;p39"/>
          <p:cNvGrpSpPr/>
          <p:nvPr/>
        </p:nvGrpSpPr>
        <p:grpSpPr>
          <a:xfrm flipH="1" rot="10800000">
            <a:off x="8126152" y="382099"/>
            <a:ext cx="2019176" cy="2019176"/>
            <a:chOff x="1943325" y="-220375"/>
            <a:chExt cx="1298672" cy="1298672"/>
          </a:xfrm>
        </p:grpSpPr>
        <p:sp>
          <p:nvSpPr>
            <p:cNvPr id="1871" name="Google Shape;1871;p3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39"/>
          <p:cNvGrpSpPr/>
          <p:nvPr/>
        </p:nvGrpSpPr>
        <p:grpSpPr>
          <a:xfrm flipH="1" rot="10800000">
            <a:off x="6557650" y="4369421"/>
            <a:ext cx="4000413" cy="3175881"/>
            <a:chOff x="5207925" y="-1994879"/>
            <a:chExt cx="4000413" cy="3175881"/>
          </a:xfrm>
        </p:grpSpPr>
        <p:sp>
          <p:nvSpPr>
            <p:cNvPr id="1920" name="Google Shape;1920;p3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1923"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925" name="Google Shape;1925;p40"/>
          <p:cNvSpPr txBox="1"/>
          <p:nvPr>
            <p:ph type="title"/>
          </p:nvPr>
        </p:nvSpPr>
        <p:spPr>
          <a:xfrm>
            <a:off x="6119944" y="1739251"/>
            <a:ext cx="2308800" cy="9420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926" name="Google Shape;1926;p40"/>
          <p:cNvSpPr txBox="1"/>
          <p:nvPr>
            <p:ph idx="1" type="subTitle"/>
          </p:nvPr>
        </p:nvSpPr>
        <p:spPr>
          <a:xfrm>
            <a:off x="6119925" y="2841000"/>
            <a:ext cx="2308800" cy="73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27" name="Google Shape;1927;p40"/>
          <p:cNvGrpSpPr/>
          <p:nvPr/>
        </p:nvGrpSpPr>
        <p:grpSpPr>
          <a:xfrm flipH="1" rot="10800000">
            <a:off x="628764" y="4605178"/>
            <a:ext cx="2019176" cy="2019176"/>
            <a:chOff x="1943325" y="-220375"/>
            <a:chExt cx="1298672" cy="1298672"/>
          </a:xfrm>
        </p:grpSpPr>
        <p:sp>
          <p:nvSpPr>
            <p:cNvPr id="1928" name="Google Shape;1928;p4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6" name="Google Shape;1976;p40"/>
          <p:cNvGrpSpPr/>
          <p:nvPr/>
        </p:nvGrpSpPr>
        <p:grpSpPr>
          <a:xfrm flipH="1" rot="10800000">
            <a:off x="6387690" y="3917547"/>
            <a:ext cx="1965289" cy="517060"/>
            <a:chOff x="3539975" y="3523525"/>
            <a:chExt cx="745925" cy="196250"/>
          </a:xfrm>
        </p:grpSpPr>
        <p:sp>
          <p:nvSpPr>
            <p:cNvPr id="1977" name="Google Shape;1977;p4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93" name="Google Shape;1993;p40"/>
          <p:cNvPicPr preferRelativeResize="0"/>
          <p:nvPr/>
        </p:nvPicPr>
        <p:blipFill rotWithShape="1">
          <a:blip r:embed="rId3">
            <a:alphaModFix/>
          </a:blip>
          <a:srcRect b="-1770" l="0" r="4580" t="1770"/>
          <a:stretch/>
        </p:blipFill>
        <p:spPr>
          <a:xfrm>
            <a:off x="-319850" y="-1224475"/>
            <a:ext cx="9691050" cy="2681250"/>
          </a:xfrm>
          <a:prstGeom prst="rect">
            <a:avLst/>
          </a:prstGeom>
          <a:noFill/>
          <a:ln>
            <a:noFill/>
          </a:ln>
        </p:spPr>
      </p:pic>
      <p:grpSp>
        <p:nvGrpSpPr>
          <p:cNvPr id="1994" name="Google Shape;1994;p40"/>
          <p:cNvGrpSpPr/>
          <p:nvPr/>
        </p:nvGrpSpPr>
        <p:grpSpPr>
          <a:xfrm flipH="1" rot="5400000">
            <a:off x="1693743" y="359223"/>
            <a:ext cx="357454" cy="956304"/>
            <a:chOff x="357713" y="600975"/>
            <a:chExt cx="357454" cy="956304"/>
          </a:xfrm>
        </p:grpSpPr>
        <p:sp>
          <p:nvSpPr>
            <p:cNvPr id="1995" name="Google Shape;1995;p4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84" name="Google Shape;184;p5"/>
          <p:cNvSpPr txBox="1"/>
          <p:nvPr>
            <p:ph idx="1" type="subTitle"/>
          </p:nvPr>
        </p:nvSpPr>
        <p:spPr>
          <a:xfrm>
            <a:off x="498177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5"/>
          <p:cNvSpPr txBox="1"/>
          <p:nvPr>
            <p:ph idx="2" type="subTitle"/>
          </p:nvPr>
        </p:nvSpPr>
        <p:spPr>
          <a:xfrm>
            <a:off x="4981771"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 name="Google Shape;186;p5"/>
          <p:cNvSpPr txBox="1"/>
          <p:nvPr>
            <p:ph idx="3" type="subTitle"/>
          </p:nvPr>
        </p:nvSpPr>
        <p:spPr>
          <a:xfrm>
            <a:off x="188043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 name="Google Shape;187;p5"/>
          <p:cNvSpPr txBox="1"/>
          <p:nvPr>
            <p:ph idx="4" type="subTitle"/>
          </p:nvPr>
        </p:nvSpPr>
        <p:spPr>
          <a:xfrm>
            <a:off x="1880425"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8" name="Google Shape;188;p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flipH="1" rot="10800000">
            <a:off x="400702" y="1439175"/>
            <a:ext cx="283332" cy="284718"/>
            <a:chOff x="432750" y="3302025"/>
            <a:chExt cx="216416" cy="217475"/>
          </a:xfrm>
        </p:grpSpPr>
        <p:sp>
          <p:nvSpPr>
            <p:cNvPr id="191" name="Google Shape;191;p5"/>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5"/>
          <p:cNvGrpSpPr/>
          <p:nvPr/>
        </p:nvGrpSpPr>
        <p:grpSpPr>
          <a:xfrm flipH="1" rot="10800000">
            <a:off x="357713" y="2873685"/>
            <a:ext cx="357454" cy="956304"/>
            <a:chOff x="357713" y="600975"/>
            <a:chExt cx="357454" cy="956304"/>
          </a:xfrm>
        </p:grpSpPr>
        <p:sp>
          <p:nvSpPr>
            <p:cNvPr id="194" name="Google Shape;194;p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999"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01" name="Google Shape;2001;p41"/>
          <p:cNvSpPr txBox="1"/>
          <p:nvPr>
            <p:ph type="title"/>
          </p:nvPr>
        </p:nvSpPr>
        <p:spPr>
          <a:xfrm>
            <a:off x="2185650" y="3095408"/>
            <a:ext cx="4772700" cy="4731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002" name="Google Shape;2002;p41"/>
          <p:cNvSpPr txBox="1"/>
          <p:nvPr>
            <p:ph idx="1" type="subTitle"/>
          </p:nvPr>
        </p:nvSpPr>
        <p:spPr>
          <a:xfrm>
            <a:off x="1226850" y="1453218"/>
            <a:ext cx="6690300" cy="15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003" name="Google Shape;2003;p41"/>
          <p:cNvGrpSpPr/>
          <p:nvPr/>
        </p:nvGrpSpPr>
        <p:grpSpPr>
          <a:xfrm flipH="1" rot="-5400000">
            <a:off x="3352827" y="574632"/>
            <a:ext cx="289170" cy="284718"/>
            <a:chOff x="426000" y="3302025"/>
            <a:chExt cx="220875" cy="217475"/>
          </a:xfrm>
        </p:grpSpPr>
        <p:sp>
          <p:nvSpPr>
            <p:cNvPr id="2004" name="Google Shape;2004;p4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6" name="Google Shape;2006;p41"/>
          <p:cNvGrpSpPr/>
          <p:nvPr/>
        </p:nvGrpSpPr>
        <p:grpSpPr>
          <a:xfrm flipH="1" rot="-5400000">
            <a:off x="1014983" y="238830"/>
            <a:ext cx="357454" cy="956304"/>
            <a:chOff x="357713" y="600975"/>
            <a:chExt cx="357454" cy="956304"/>
          </a:xfrm>
        </p:grpSpPr>
        <p:sp>
          <p:nvSpPr>
            <p:cNvPr id="2007" name="Google Shape;2007;p4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077"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79" name="Google Shape;2079;p4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105"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107" name="Google Shape;2107;p4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2134"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136" name="Google Shape;2136;p4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2" name="Google Shape;2162;p44"/>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2164"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2166" name="Google Shape;2166;p4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2192"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2194" name="Google Shape;2194;p4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195" name="Google Shape;2195;p46"/>
          <p:cNvPicPr preferRelativeResize="0"/>
          <p:nvPr/>
        </p:nvPicPr>
        <p:blipFill>
          <a:blip r:embed="rId3">
            <a:alphaModFix/>
          </a:blip>
          <a:stretch>
            <a:fillRect/>
          </a:stretch>
        </p:blipFill>
        <p:spPr>
          <a:xfrm flipH="1" rot="150349">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6"/>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2216"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2218" name="Google Shape;2218;p4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2" name="Google Shape;2222;p47"/>
          <p:cNvGrpSpPr/>
          <p:nvPr/>
        </p:nvGrpSpPr>
        <p:grpSpPr>
          <a:xfrm flipH="1" rot="10800000">
            <a:off x="357713" y="3259593"/>
            <a:ext cx="357454" cy="956304"/>
            <a:chOff x="357713" y="600975"/>
            <a:chExt cx="357454" cy="956304"/>
          </a:xfrm>
        </p:grpSpPr>
        <p:sp>
          <p:nvSpPr>
            <p:cNvPr id="2223" name="Google Shape;2223;p4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7" name="Google Shape;2227;p47"/>
          <p:cNvGrpSpPr/>
          <p:nvPr/>
        </p:nvGrpSpPr>
        <p:grpSpPr>
          <a:xfrm flipH="1" rot="10800000">
            <a:off x="5872083" y="4723023"/>
            <a:ext cx="793256" cy="182899"/>
            <a:chOff x="2685575" y="2835950"/>
            <a:chExt cx="433000" cy="99825"/>
          </a:xfrm>
        </p:grpSpPr>
        <p:sp>
          <p:nvSpPr>
            <p:cNvPr id="2228" name="Google Shape;2228;p4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47"/>
          <p:cNvGrpSpPr/>
          <p:nvPr/>
        </p:nvGrpSpPr>
        <p:grpSpPr>
          <a:xfrm flipH="1" rot="10800000">
            <a:off x="507239" y="4684974"/>
            <a:ext cx="2019176" cy="2019176"/>
            <a:chOff x="1943325" y="-220375"/>
            <a:chExt cx="1298672" cy="1298672"/>
          </a:xfrm>
        </p:grpSpPr>
        <p:sp>
          <p:nvSpPr>
            <p:cNvPr id="2233" name="Google Shape;2233;p4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1" name="Google Shape;2281;p47"/>
          <p:cNvGrpSpPr/>
          <p:nvPr/>
        </p:nvGrpSpPr>
        <p:grpSpPr>
          <a:xfrm flipH="1" rot="10800000">
            <a:off x="7907690" y="538242"/>
            <a:ext cx="1965289" cy="517060"/>
            <a:chOff x="3539975" y="3523525"/>
            <a:chExt cx="745925" cy="196250"/>
          </a:xfrm>
        </p:grpSpPr>
        <p:sp>
          <p:nvSpPr>
            <p:cNvPr id="2282" name="Google Shape;2282;p4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2298"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300" name="Google Shape;2300;p4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5" name="Google Shape;2375;p48"/>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8"/>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2378"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grpSp>
        <p:nvGrpSpPr>
          <p:cNvPr id="2380" name="Google Shape;2380;p49"/>
          <p:cNvGrpSpPr/>
          <p:nvPr/>
        </p:nvGrpSpPr>
        <p:grpSpPr>
          <a:xfrm flipH="1" rot="-5400000">
            <a:off x="-2692775" y="2018671"/>
            <a:ext cx="4000413" cy="3175881"/>
            <a:chOff x="5207925" y="-1994879"/>
            <a:chExt cx="4000413" cy="3175881"/>
          </a:xfrm>
        </p:grpSpPr>
        <p:sp>
          <p:nvSpPr>
            <p:cNvPr id="2381" name="Google Shape;2381;p4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4" name="Google Shape;2384;p49"/>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9"/>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9"/>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1" name="Google Shape;2411;p4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412"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414" name="Google Shape;2414;p50"/>
          <p:cNvSpPr txBox="1"/>
          <p:nvPr>
            <p:ph type="title"/>
          </p:nvPr>
        </p:nvSpPr>
        <p:spPr>
          <a:xfrm>
            <a:off x="866150" y="539000"/>
            <a:ext cx="3856500" cy="762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415" name="Google Shape;2415;p50"/>
          <p:cNvSpPr txBox="1"/>
          <p:nvPr>
            <p:ph idx="1" type="subTitle"/>
          </p:nvPr>
        </p:nvSpPr>
        <p:spPr>
          <a:xfrm>
            <a:off x="866275" y="1672187"/>
            <a:ext cx="3856500" cy="104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16" name="Google Shape;2416;p50"/>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rtl="0" algn="l">
              <a:lnSpc>
                <a:spcPct val="100000"/>
              </a:lnSpc>
              <a:spcBef>
                <a:spcPts val="300"/>
              </a:spcBef>
              <a:spcAft>
                <a:spcPts val="0"/>
              </a:spcAft>
              <a:buNone/>
            </a:pPr>
            <a:r>
              <a:rPr b="1" lang="en" sz="1100">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b="1" lang="en" sz="1100">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lang="en" sz="1100">
                <a:solidFill>
                  <a:schemeClr val="lt1"/>
                </a:solidFill>
                <a:latin typeface="Bai Jamjuree"/>
                <a:ea typeface="Bai Jamjuree"/>
                <a:cs typeface="Bai Jamjuree"/>
                <a:sym typeface="Bai Jamjuree"/>
              </a:rPr>
              <a:t>, and includes icons by </a:t>
            </a:r>
            <a:r>
              <a:rPr b="1" lang="en" sz="1100">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lang="en" sz="1100">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b="1" lang="en" sz="1100">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sz="1100">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66" name="Google Shape;266;p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469"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2504"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2"/>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3"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95" name="Google Shape;295;p7"/>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solidFill>
                  <a:schemeClr val="lt1"/>
                </a:solidFill>
              </a:defRPr>
            </a:lvl1pPr>
            <a:lvl2pPr indent="-317500" lvl="1" marL="914400">
              <a:spcBef>
                <a:spcPts val="0"/>
              </a:spcBef>
              <a:spcAft>
                <a:spcPts val="0"/>
              </a:spcAft>
              <a:buClr>
                <a:schemeClr val="lt1"/>
              </a:buClr>
              <a:buSzPts val="1400"/>
              <a:buFont typeface="Anaheim"/>
              <a:buChar char="○"/>
              <a:defRPr sz="1200">
                <a:solidFill>
                  <a:schemeClr val="lt1"/>
                </a:solidFill>
              </a:defRPr>
            </a:lvl2pPr>
            <a:lvl3pPr indent="-317500" lvl="2" marL="1371600">
              <a:spcBef>
                <a:spcPts val="0"/>
              </a:spcBef>
              <a:spcAft>
                <a:spcPts val="0"/>
              </a:spcAft>
              <a:buClr>
                <a:schemeClr val="lt1"/>
              </a:buClr>
              <a:buSzPts val="1400"/>
              <a:buFont typeface="Anaheim"/>
              <a:buChar char="■"/>
              <a:defRPr sz="1200">
                <a:solidFill>
                  <a:schemeClr val="lt1"/>
                </a:solidFill>
              </a:defRPr>
            </a:lvl3pPr>
            <a:lvl4pPr indent="-317500" lvl="3" marL="1828800">
              <a:spcBef>
                <a:spcPts val="0"/>
              </a:spcBef>
              <a:spcAft>
                <a:spcPts val="0"/>
              </a:spcAft>
              <a:buClr>
                <a:schemeClr val="lt1"/>
              </a:buClr>
              <a:buSzPts val="1400"/>
              <a:buFont typeface="Anaheim"/>
              <a:buChar char="●"/>
              <a:defRPr sz="1200">
                <a:solidFill>
                  <a:schemeClr val="lt1"/>
                </a:solidFill>
              </a:defRPr>
            </a:lvl4pPr>
            <a:lvl5pPr indent="-317500" lvl="4" marL="2286000">
              <a:spcBef>
                <a:spcPts val="0"/>
              </a:spcBef>
              <a:spcAft>
                <a:spcPts val="0"/>
              </a:spcAft>
              <a:buClr>
                <a:schemeClr val="lt1"/>
              </a:buClr>
              <a:buSzPts val="1400"/>
              <a:buFont typeface="Anaheim"/>
              <a:buChar char="○"/>
              <a:defRPr sz="1200">
                <a:solidFill>
                  <a:schemeClr val="lt1"/>
                </a:solidFill>
              </a:defRPr>
            </a:lvl5pPr>
            <a:lvl6pPr indent="-317500" lvl="5" marL="2743200">
              <a:spcBef>
                <a:spcPts val="0"/>
              </a:spcBef>
              <a:spcAft>
                <a:spcPts val="0"/>
              </a:spcAft>
              <a:buClr>
                <a:schemeClr val="lt1"/>
              </a:buClr>
              <a:buSzPts val="1400"/>
              <a:buFont typeface="Anaheim"/>
              <a:buChar char="■"/>
              <a:defRPr sz="1200">
                <a:solidFill>
                  <a:schemeClr val="lt1"/>
                </a:solidFill>
              </a:defRPr>
            </a:lvl6pPr>
            <a:lvl7pPr indent="-317500" lvl="6" marL="3200400">
              <a:spcBef>
                <a:spcPts val="0"/>
              </a:spcBef>
              <a:spcAft>
                <a:spcPts val="0"/>
              </a:spcAft>
              <a:buClr>
                <a:schemeClr val="lt1"/>
              </a:buClr>
              <a:buSzPts val="1400"/>
              <a:buFont typeface="Anaheim"/>
              <a:buChar char="●"/>
              <a:defRPr sz="1200">
                <a:solidFill>
                  <a:schemeClr val="lt1"/>
                </a:solidFill>
              </a:defRPr>
            </a:lvl7pPr>
            <a:lvl8pPr indent="-317500" lvl="7" marL="3657600">
              <a:spcBef>
                <a:spcPts val="0"/>
              </a:spcBef>
              <a:spcAft>
                <a:spcPts val="0"/>
              </a:spcAft>
              <a:buClr>
                <a:schemeClr val="lt1"/>
              </a:buClr>
              <a:buSzPts val="1400"/>
              <a:buFont typeface="Anaheim"/>
              <a:buChar char="○"/>
              <a:defRPr sz="1200">
                <a:solidFill>
                  <a:schemeClr val="lt1"/>
                </a:solidFill>
              </a:defRPr>
            </a:lvl8pPr>
            <a:lvl9pPr indent="-317500" lvl="8" marL="4114800">
              <a:spcBef>
                <a:spcPts val="0"/>
              </a:spcBef>
              <a:spcAft>
                <a:spcPts val="0"/>
              </a:spcAft>
              <a:buClr>
                <a:schemeClr val="lt1"/>
              </a:buClr>
              <a:buSzPts val="1400"/>
              <a:buFont typeface="Anaheim"/>
              <a:buChar char="■"/>
              <a:defRPr sz="1200">
                <a:solidFill>
                  <a:schemeClr val="lt1"/>
                </a:solidFill>
              </a:defRPr>
            </a:lvl9pPr>
          </a:lstStyle>
          <a:p/>
        </p:txBody>
      </p:sp>
      <p:sp>
        <p:nvSpPr>
          <p:cNvPr id="296" name="Google Shape;296;p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97" name="Google Shape;297;p7"/>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7"/>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3"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75" name="Google Shape;375;p8"/>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8"/>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5"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87" name="Google Shape;387;p9"/>
          <p:cNvSpPr txBox="1"/>
          <p:nvPr>
            <p:ph type="title"/>
          </p:nvPr>
        </p:nvSpPr>
        <p:spPr>
          <a:xfrm>
            <a:off x="803348" y="1764416"/>
            <a:ext cx="4635900" cy="632100"/>
          </a:xfrm>
          <a:prstGeom prst="rect">
            <a:avLst/>
          </a:prstGeom>
        </p:spPr>
        <p:txBody>
          <a:bodyPr anchorCtr="0" anchor="t" bIns="91425"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8" name="Google Shape;388;p9"/>
          <p:cNvSpPr txBox="1"/>
          <p:nvPr>
            <p:ph idx="1" type="subTitle"/>
          </p:nvPr>
        </p:nvSpPr>
        <p:spPr>
          <a:xfrm>
            <a:off x="803350" y="2483809"/>
            <a:ext cx="4635900" cy="13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4" name="Shape 464"/>
        <p:cNvGrpSpPr/>
        <p:nvPr/>
      </p:nvGrpSpPr>
      <p:grpSpPr>
        <a:xfrm>
          <a:off x="0" y="0"/>
          <a:ext cx="0" cy="0"/>
          <a:chOff x="0" y="0"/>
          <a:chExt cx="0" cy="0"/>
        </a:xfrm>
      </p:grpSpPr>
      <p:sp>
        <p:nvSpPr>
          <p:cNvPr id="465" name="Google Shape;465;p10"/>
          <p:cNvSpPr txBox="1"/>
          <p:nvPr>
            <p:ph idx="1" type="body"/>
          </p:nvPr>
        </p:nvSpPr>
        <p:spPr>
          <a:xfrm>
            <a:off x="1096550" y="1135950"/>
            <a:ext cx="4466700" cy="1516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3" name="Google Shape;523;p10"/>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indent="-317500" lvl="1" marL="914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indent="-317500" lvl="2" marL="1371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indent="-317500" lvl="3" marL="1828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indent="-317500" lvl="4" marL="22860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indent="-317500" lvl="5" marL="2743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indent="-317500" lvl="6" marL="3200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indent="-317500" lvl="7" marL="3657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indent="-317500" lvl="8" marL="4114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53"/>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p>
            <a:pPr indent="0" lvl="0" marL="0" rtl="0" algn="ctr">
              <a:spcBef>
                <a:spcPts val="0"/>
              </a:spcBef>
              <a:spcAft>
                <a:spcPts val="200"/>
              </a:spcAft>
              <a:buNone/>
            </a:pPr>
            <a:r>
              <a:rPr lang="en" sz="5800"/>
              <a:t>DATA SCIENCE</a:t>
            </a:r>
            <a:r>
              <a:rPr lang="en"/>
              <a:t> </a:t>
            </a:r>
            <a:r>
              <a:rPr lang="en" sz="5050">
                <a:solidFill>
                  <a:schemeClr val="dk2"/>
                </a:solidFill>
              </a:rPr>
              <a:t>Project Olist</a:t>
            </a:r>
            <a:endParaRPr sz="5050">
              <a:solidFill>
                <a:schemeClr val="dk2"/>
              </a:solidFill>
            </a:endParaRPr>
          </a:p>
        </p:txBody>
      </p:sp>
      <p:sp>
        <p:nvSpPr>
          <p:cNvPr id="2582" name="Google Shape;2582;p53"/>
          <p:cNvSpPr txBox="1"/>
          <p:nvPr>
            <p:ph idx="1" type="subTitle"/>
          </p:nvPr>
        </p:nvSpPr>
        <p:spPr>
          <a:xfrm>
            <a:off x="1248525" y="3290708"/>
            <a:ext cx="6647100" cy="3780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Clr>
                <a:schemeClr val="dk1"/>
              </a:buClr>
              <a:buSzPts val="1100"/>
              <a:buFont typeface="Arial"/>
              <a:buNone/>
            </a:pPr>
            <a:r>
              <a:rPr lang="en"/>
              <a:t>Gabriel Telles</a:t>
            </a:r>
            <a:endParaRPr/>
          </a:p>
        </p:txBody>
      </p:sp>
      <p:sp>
        <p:nvSpPr>
          <p:cNvPr id="2583" name="Google Shape;2583;p53"/>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4" name="Google Shape;2584;p53"/>
          <p:cNvCxnSpPr/>
          <p:nvPr/>
        </p:nvCxnSpPr>
        <p:spPr>
          <a:xfrm>
            <a:off x="1863750" y="3162850"/>
            <a:ext cx="54165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581"/>
                                        </p:tgtEl>
                                        <p:attrNameLst>
                                          <p:attrName>style.visibility</p:attrName>
                                        </p:attrNameLst>
                                      </p:cBhvr>
                                      <p:to>
                                        <p:strVal val="visible"/>
                                      </p:to>
                                    </p:set>
                                    <p:anim calcmode="lin" valueType="num">
                                      <p:cBhvr additive="base">
                                        <p:cTn dur="1000"/>
                                        <p:tgtEl>
                                          <p:spTgt spid="25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584"/>
                                        </p:tgtEl>
                                        <p:attrNameLst>
                                          <p:attrName>style.visibility</p:attrName>
                                        </p:attrNameLst>
                                      </p:cBhvr>
                                      <p:to>
                                        <p:strVal val="visible"/>
                                      </p:to>
                                    </p:set>
                                    <p:anim calcmode="lin" valueType="num">
                                      <p:cBhvr additive="base">
                                        <p:cTn dur="1000"/>
                                        <p:tgtEl>
                                          <p:spTgt spid="258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582"/>
                                        </p:tgtEl>
                                        <p:attrNameLst>
                                          <p:attrName>style.visibility</p:attrName>
                                        </p:attrNameLst>
                                      </p:cBhvr>
                                      <p:to>
                                        <p:strVal val="visible"/>
                                      </p:to>
                                    </p:set>
                                    <p:animEffect filter="fade" transition="in">
                                      <p:cBhvr>
                                        <p:cTn dur="1000"/>
                                        <p:tgtEl>
                                          <p:spTgt spid="25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62"/>
          <p:cNvSpPr txBox="1"/>
          <p:nvPr/>
        </p:nvSpPr>
        <p:spPr>
          <a:xfrm>
            <a:off x="1167325" y="997375"/>
            <a:ext cx="6588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2"/>
                </a:solidFill>
                <a:latin typeface="Bai Jamjuree"/>
                <a:ea typeface="Bai Jamjuree"/>
                <a:cs typeface="Bai Jamjuree"/>
                <a:sym typeface="Bai Jamjuree"/>
              </a:rPr>
              <a:t>Neste projeto, realizamos uma análise da base de dados do Olist E-commerce, buscando compreender diversos aspectos do seu funcionamento e desempenho. Através das análises realizadas no software R e representadas em gráficos e tabelas, pudemos extrair insights valiosos sobre as vendas, categorias mais populares, localização dos compradores e métodos de pagamento utilizados.</a:t>
            </a:r>
            <a:endParaRPr sz="1200">
              <a:solidFill>
                <a:schemeClr val="accent2"/>
              </a:solidFill>
              <a:latin typeface="Bai Jamjuree"/>
              <a:ea typeface="Bai Jamjuree"/>
              <a:cs typeface="Bai Jamjuree"/>
              <a:sym typeface="Bai Jamjuree"/>
            </a:endParaRPr>
          </a:p>
        </p:txBody>
      </p:sp>
      <p:sp>
        <p:nvSpPr>
          <p:cNvPr id="2671" name="Google Shape;2671;p62"/>
          <p:cNvSpPr txBox="1"/>
          <p:nvPr/>
        </p:nvSpPr>
        <p:spPr>
          <a:xfrm>
            <a:off x="2492700" y="196975"/>
            <a:ext cx="4158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solidFill>
                  <a:schemeClr val="lt1"/>
                </a:solidFill>
                <a:latin typeface="Aldrich"/>
                <a:ea typeface="Aldrich"/>
                <a:cs typeface="Aldrich"/>
                <a:sym typeface="Aldrich"/>
              </a:rPr>
              <a:t>Considerações Finais</a:t>
            </a:r>
            <a:endParaRPr sz="2300">
              <a:solidFill>
                <a:schemeClr val="lt1"/>
              </a:solidFill>
              <a:latin typeface="Aldrich"/>
              <a:ea typeface="Aldrich"/>
              <a:cs typeface="Aldrich"/>
              <a:sym typeface="Aldrich"/>
            </a:endParaRPr>
          </a:p>
          <a:p>
            <a:pPr indent="0" lvl="0" marL="0" rtl="0" algn="l">
              <a:spcBef>
                <a:spcPts val="0"/>
              </a:spcBef>
              <a:spcAft>
                <a:spcPts val="0"/>
              </a:spcAft>
              <a:buNone/>
            </a:pPr>
            <a:r>
              <a:t/>
            </a:r>
            <a:endParaRPr>
              <a:latin typeface="Bai Jamjuree"/>
              <a:ea typeface="Bai Jamjuree"/>
              <a:cs typeface="Bai Jamjuree"/>
              <a:sym typeface="Bai Jamjuree"/>
            </a:endParaRPr>
          </a:p>
        </p:txBody>
      </p:sp>
      <p:sp>
        <p:nvSpPr>
          <p:cNvPr id="2672" name="Google Shape;2672;p62"/>
          <p:cNvSpPr txBox="1"/>
          <p:nvPr/>
        </p:nvSpPr>
        <p:spPr>
          <a:xfrm>
            <a:off x="1167325" y="2054500"/>
            <a:ext cx="6727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Bai Jamjuree"/>
                <a:ea typeface="Bai Jamjuree"/>
                <a:cs typeface="Bai Jamjuree"/>
                <a:sym typeface="Bai Jamjuree"/>
              </a:rPr>
              <a:t>Ao longo dessa análise, observamos um crescimento consistente das vendas ao longo dos anos de 2016, 2017 e 2018, com destaque para os últimos dois anos. Identificamos também as categorias que mais se destacam no volume de vendas, proporcionando uma visão clara das preferências dos consumidores. Além disso, mapeamos os estados e cidades com maior número de compradores, com São Paulo, Rio de Janeiro, Minas Gerais, Rio Grande do Sul, Paraná e Santa Catarina liderando a lista.</a:t>
            </a:r>
            <a:endParaRPr sz="1200">
              <a:solidFill>
                <a:schemeClr val="lt1"/>
              </a:solidFill>
              <a:latin typeface="Bai Jamjuree"/>
              <a:ea typeface="Bai Jamjuree"/>
              <a:cs typeface="Bai Jamjuree"/>
              <a:sym typeface="Bai Jamjuree"/>
            </a:endParaRPr>
          </a:p>
        </p:txBody>
      </p:sp>
      <p:sp>
        <p:nvSpPr>
          <p:cNvPr id="2673" name="Google Shape;2673;p62"/>
          <p:cNvSpPr txBox="1"/>
          <p:nvPr/>
        </p:nvSpPr>
        <p:spPr>
          <a:xfrm>
            <a:off x="1167225" y="3312275"/>
            <a:ext cx="6727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i Jamjuree"/>
                <a:ea typeface="Bai Jamjuree"/>
                <a:cs typeface="Bai Jamjuree"/>
                <a:sym typeface="Bai Jamjuree"/>
              </a:rPr>
              <a:t>Em suma, a análise da base de dados do Olist E-commerce nos </a:t>
            </a:r>
            <a:endParaRPr>
              <a:solidFill>
                <a:schemeClr val="lt1"/>
              </a:solidFill>
              <a:latin typeface="Bai Jamjuree"/>
              <a:ea typeface="Bai Jamjuree"/>
              <a:cs typeface="Bai Jamjuree"/>
              <a:sym typeface="Bai Jamjuree"/>
            </a:endParaRPr>
          </a:p>
          <a:p>
            <a:pPr indent="0" lvl="0" marL="0" rtl="0" algn="l">
              <a:spcBef>
                <a:spcPts val="0"/>
              </a:spcBef>
              <a:spcAft>
                <a:spcPts val="0"/>
              </a:spcAft>
              <a:buNone/>
            </a:pPr>
            <a:r>
              <a:rPr lang="en">
                <a:solidFill>
                  <a:schemeClr val="lt1"/>
                </a:solidFill>
                <a:latin typeface="Bai Jamjuree"/>
                <a:ea typeface="Bai Jamjuree"/>
                <a:cs typeface="Bai Jamjuree"/>
                <a:sym typeface="Bai Jamjuree"/>
              </a:rPr>
              <a:t>proporcionou uma visão abrangente e valiosa do seu desempenho, permitindo a identificação de oportunidades e desafios. Esperamos que essas informações sejam úteis para aprimorar a experiência dos clientes, otimizar processos e impulsionar o sucesso do Olist E-commerce no mercado brasileiro de e-commerce.</a:t>
            </a:r>
            <a:endParaRPr>
              <a:solidFill>
                <a:schemeClr val="lt1"/>
              </a:solidFill>
              <a:latin typeface="Bai Jamjuree"/>
              <a:ea typeface="Bai Jamjuree"/>
              <a:cs typeface="Bai Jamjuree"/>
              <a:sym typeface="Bai Jamjure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54"/>
          <p:cNvSpPr txBox="1"/>
          <p:nvPr>
            <p:ph type="title"/>
          </p:nvPr>
        </p:nvSpPr>
        <p:spPr>
          <a:xfrm>
            <a:off x="610450" y="1001525"/>
            <a:ext cx="8142000" cy="3069600"/>
          </a:xfrm>
          <a:prstGeom prst="rect">
            <a:avLst/>
          </a:prstGeom>
        </p:spPr>
        <p:txBody>
          <a:bodyPr anchorCtr="0" anchor="t" bIns="91425" lIns="91425" spcFirstLastPara="1" rIns="365750" wrap="square" tIns="0">
            <a:noAutofit/>
          </a:bodyPr>
          <a:lstStyle/>
          <a:p>
            <a:pPr indent="-317500" lvl="0" marL="457200" rtl="0" algn="l">
              <a:spcBef>
                <a:spcPts val="0"/>
              </a:spcBef>
              <a:spcAft>
                <a:spcPts val="0"/>
              </a:spcAft>
              <a:buClr>
                <a:schemeClr val="lt1"/>
              </a:buClr>
              <a:buSzPts val="1400"/>
              <a:buFont typeface="Bai Jamjuree"/>
              <a:buChar char="●"/>
            </a:pPr>
            <a:r>
              <a:rPr lang="en" sz="1400">
                <a:solidFill>
                  <a:schemeClr val="lt1"/>
                </a:solidFill>
                <a:latin typeface="Bai Jamjuree"/>
                <a:ea typeface="Bai Jamjuree"/>
                <a:cs typeface="Bai Jamjuree"/>
                <a:sym typeface="Bai Jamjuree"/>
              </a:rPr>
              <a:t>Nome: Olist E-commerce</a:t>
            </a:r>
            <a:endParaRPr sz="1400">
              <a:solidFill>
                <a:schemeClr val="lt1"/>
              </a:solidFill>
              <a:latin typeface="Bai Jamjuree"/>
              <a:ea typeface="Bai Jamjuree"/>
              <a:cs typeface="Bai Jamjuree"/>
              <a:sym typeface="Bai Jamjuree"/>
            </a:endParaRPr>
          </a:p>
          <a:p>
            <a:pPr indent="0" lvl="0" marL="457200" rtl="0" algn="l">
              <a:spcBef>
                <a:spcPts val="0"/>
              </a:spcBef>
              <a:spcAft>
                <a:spcPts val="0"/>
              </a:spcAft>
              <a:buNone/>
            </a:pPr>
            <a:r>
              <a:t/>
            </a:r>
            <a:endParaRPr sz="1400">
              <a:solidFill>
                <a:schemeClr val="lt1"/>
              </a:solidFill>
              <a:latin typeface="Bai Jamjuree"/>
              <a:ea typeface="Bai Jamjuree"/>
              <a:cs typeface="Bai Jamjuree"/>
              <a:sym typeface="Bai Jamjuree"/>
            </a:endParaRPr>
          </a:p>
          <a:p>
            <a:pPr indent="-317500" lvl="0" marL="457200" rtl="0" algn="l">
              <a:spcBef>
                <a:spcPts val="0"/>
              </a:spcBef>
              <a:spcAft>
                <a:spcPts val="0"/>
              </a:spcAft>
              <a:buClr>
                <a:schemeClr val="lt1"/>
              </a:buClr>
              <a:buSzPts val="1400"/>
              <a:buFont typeface="Bai Jamjuree"/>
              <a:buChar char="●"/>
            </a:pPr>
            <a:r>
              <a:rPr lang="en" sz="1400">
                <a:solidFill>
                  <a:schemeClr val="lt1"/>
                </a:solidFill>
                <a:latin typeface="Bai Jamjuree"/>
                <a:ea typeface="Bai Jamjuree"/>
                <a:cs typeface="Bai Jamjuree"/>
                <a:sym typeface="Bai Jamjuree"/>
              </a:rPr>
              <a:t>Objetivos: Compreender o desempenho do negócio, identificar oportunidades de melhoria e embasar decisões estratégicas.</a:t>
            </a:r>
            <a:endParaRPr sz="1400">
              <a:solidFill>
                <a:schemeClr val="lt1"/>
              </a:solidFill>
              <a:latin typeface="Bai Jamjuree"/>
              <a:ea typeface="Bai Jamjuree"/>
              <a:cs typeface="Bai Jamjuree"/>
              <a:sym typeface="Bai Jamjuree"/>
            </a:endParaRPr>
          </a:p>
          <a:p>
            <a:pPr indent="0" lvl="0" marL="457200" rtl="0" algn="l">
              <a:spcBef>
                <a:spcPts val="0"/>
              </a:spcBef>
              <a:spcAft>
                <a:spcPts val="0"/>
              </a:spcAft>
              <a:buNone/>
            </a:pPr>
            <a:r>
              <a:t/>
            </a:r>
            <a:endParaRPr sz="1400">
              <a:solidFill>
                <a:schemeClr val="lt1"/>
              </a:solidFill>
              <a:latin typeface="Bai Jamjuree"/>
              <a:ea typeface="Bai Jamjuree"/>
              <a:cs typeface="Bai Jamjuree"/>
              <a:sym typeface="Bai Jamjuree"/>
            </a:endParaRPr>
          </a:p>
          <a:p>
            <a:pPr indent="-317500" lvl="0" marL="457200" rtl="0" algn="l">
              <a:spcBef>
                <a:spcPts val="0"/>
              </a:spcBef>
              <a:spcAft>
                <a:spcPts val="0"/>
              </a:spcAft>
              <a:buClr>
                <a:schemeClr val="lt1"/>
              </a:buClr>
              <a:buSzPts val="1400"/>
              <a:buFont typeface="Bai Jamjuree"/>
              <a:buChar char="●"/>
            </a:pPr>
            <a:r>
              <a:rPr lang="en" sz="1400">
                <a:solidFill>
                  <a:schemeClr val="lt1"/>
                </a:solidFill>
                <a:latin typeface="Bai Jamjuree"/>
                <a:ea typeface="Bai Jamjuree"/>
                <a:cs typeface="Bai Jamjuree"/>
                <a:sym typeface="Bai Jamjuree"/>
              </a:rPr>
              <a:t>Quantidade de Dados: A base de dados contém informações sobre 100.000 pedidos realizados entre 2016 e 2018.</a:t>
            </a:r>
            <a:endParaRPr sz="1400">
              <a:solidFill>
                <a:schemeClr val="lt1"/>
              </a:solidFill>
              <a:latin typeface="Bai Jamjuree"/>
              <a:ea typeface="Bai Jamjuree"/>
              <a:cs typeface="Bai Jamjuree"/>
              <a:sym typeface="Bai Jamjuree"/>
            </a:endParaRPr>
          </a:p>
          <a:p>
            <a:pPr indent="0" lvl="0" marL="457200" rtl="0" algn="l">
              <a:spcBef>
                <a:spcPts val="0"/>
              </a:spcBef>
              <a:spcAft>
                <a:spcPts val="0"/>
              </a:spcAft>
              <a:buNone/>
            </a:pPr>
            <a:r>
              <a:t/>
            </a:r>
            <a:endParaRPr sz="1400">
              <a:solidFill>
                <a:schemeClr val="lt1"/>
              </a:solidFill>
              <a:latin typeface="Bai Jamjuree"/>
              <a:ea typeface="Bai Jamjuree"/>
              <a:cs typeface="Bai Jamjuree"/>
              <a:sym typeface="Bai Jamjuree"/>
            </a:endParaRPr>
          </a:p>
          <a:p>
            <a:pPr indent="-317500" lvl="0" marL="457200" rtl="0" algn="l">
              <a:spcBef>
                <a:spcPts val="0"/>
              </a:spcBef>
              <a:spcAft>
                <a:spcPts val="0"/>
              </a:spcAft>
              <a:buClr>
                <a:schemeClr val="lt1"/>
              </a:buClr>
              <a:buSzPts val="1400"/>
              <a:buFont typeface="Bai Jamjuree"/>
              <a:buChar char="●"/>
            </a:pPr>
            <a:r>
              <a:rPr lang="en" sz="1400">
                <a:solidFill>
                  <a:schemeClr val="lt1"/>
                </a:solidFill>
                <a:latin typeface="Bai Jamjuree"/>
                <a:ea typeface="Bai Jamjuree"/>
                <a:cs typeface="Bai Jamjuree"/>
                <a:sym typeface="Bai Jamjuree"/>
              </a:rPr>
              <a:t>Data de Lançamento: Os dados foram coletados durante o período de 2016 a 2018.</a:t>
            </a:r>
            <a:endParaRPr sz="1400">
              <a:solidFill>
                <a:schemeClr val="lt1"/>
              </a:solidFill>
              <a:latin typeface="Bai Jamjuree"/>
              <a:ea typeface="Bai Jamjuree"/>
              <a:cs typeface="Bai Jamjuree"/>
              <a:sym typeface="Bai Jamjuree"/>
            </a:endParaRPr>
          </a:p>
          <a:p>
            <a:pPr indent="0" lvl="0" marL="457200" rtl="0" algn="l">
              <a:spcBef>
                <a:spcPts val="0"/>
              </a:spcBef>
              <a:spcAft>
                <a:spcPts val="0"/>
              </a:spcAft>
              <a:buNone/>
            </a:pPr>
            <a:r>
              <a:t/>
            </a:r>
            <a:endParaRPr sz="1400">
              <a:solidFill>
                <a:schemeClr val="lt1"/>
              </a:solidFill>
              <a:latin typeface="Bai Jamjuree"/>
              <a:ea typeface="Bai Jamjuree"/>
              <a:cs typeface="Bai Jamjuree"/>
              <a:sym typeface="Bai Jamjuree"/>
            </a:endParaRPr>
          </a:p>
          <a:p>
            <a:pPr indent="-317500" lvl="0" marL="457200" rtl="0" algn="l">
              <a:spcBef>
                <a:spcPts val="0"/>
              </a:spcBef>
              <a:spcAft>
                <a:spcPts val="0"/>
              </a:spcAft>
              <a:buClr>
                <a:schemeClr val="lt1"/>
              </a:buClr>
              <a:buSzPts val="1400"/>
              <a:buFont typeface="Bai Jamjuree"/>
              <a:buChar char="●"/>
            </a:pPr>
            <a:r>
              <a:rPr lang="en" sz="1400">
                <a:solidFill>
                  <a:schemeClr val="lt1"/>
                </a:solidFill>
                <a:latin typeface="Bai Jamjuree"/>
                <a:ea typeface="Bai Jamjuree"/>
                <a:cs typeface="Bai Jamjuree"/>
                <a:sym typeface="Bai Jamjuree"/>
              </a:rPr>
              <a:t>Data da Última Atualização: A base de dados está atualizada até o último registro disponível em 2018.</a:t>
            </a:r>
            <a:endParaRPr sz="1400">
              <a:solidFill>
                <a:schemeClr val="lt1"/>
              </a:solidFill>
              <a:latin typeface="Bai Jamjuree"/>
              <a:ea typeface="Bai Jamjuree"/>
              <a:cs typeface="Bai Jamjuree"/>
              <a:sym typeface="Bai Jamjuree"/>
            </a:endParaRPr>
          </a:p>
        </p:txBody>
      </p:sp>
      <p:sp>
        <p:nvSpPr>
          <p:cNvPr id="2590" name="Google Shape;2590;p54"/>
          <p:cNvSpPr txBox="1"/>
          <p:nvPr>
            <p:ph idx="1" type="subTitle"/>
          </p:nvPr>
        </p:nvSpPr>
        <p:spPr>
          <a:xfrm>
            <a:off x="1178875" y="67049"/>
            <a:ext cx="6690300" cy="61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600">
                <a:latin typeface="Aldrich"/>
                <a:ea typeface="Aldrich"/>
                <a:cs typeface="Aldrich"/>
                <a:sym typeface="Aldrich"/>
              </a:rPr>
              <a:t>Base de Dados do Olist E-commerce</a:t>
            </a:r>
            <a:endParaRPr sz="2600">
              <a:latin typeface="Aldrich"/>
              <a:ea typeface="Aldrich"/>
              <a:cs typeface="Aldrich"/>
              <a:sym typeface="Aldrich"/>
            </a:endParaRPr>
          </a:p>
        </p:txBody>
      </p:sp>
      <p:sp>
        <p:nvSpPr>
          <p:cNvPr id="2591" name="Google Shape;2591;p54"/>
          <p:cNvSpPr/>
          <p:nvPr/>
        </p:nvSpPr>
        <p:spPr>
          <a:xfrm>
            <a:off x="112638" y="27833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2" name="Google Shape;2592;p54"/>
          <p:cNvGrpSpPr/>
          <p:nvPr/>
        </p:nvGrpSpPr>
        <p:grpSpPr>
          <a:xfrm>
            <a:off x="8868450" y="-1390654"/>
            <a:ext cx="4000413" cy="3175881"/>
            <a:chOff x="5207925" y="-1994879"/>
            <a:chExt cx="4000413" cy="3175881"/>
          </a:xfrm>
        </p:grpSpPr>
        <p:sp>
          <p:nvSpPr>
            <p:cNvPr id="2593" name="Google Shape;2593;p54"/>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4"/>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4"/>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6" name="Google Shape;2596;p54"/>
          <p:cNvGrpSpPr/>
          <p:nvPr/>
        </p:nvGrpSpPr>
        <p:grpSpPr>
          <a:xfrm>
            <a:off x="4580467" y="3925450"/>
            <a:ext cx="1039906" cy="679800"/>
            <a:chOff x="4082325" y="3790650"/>
            <a:chExt cx="1039906" cy="679800"/>
          </a:xfrm>
        </p:grpSpPr>
        <p:sp>
          <p:nvSpPr>
            <p:cNvPr id="2597" name="Google Shape;2597;p54"/>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4"/>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4"/>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0" name="Google Shape;2600;p5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4">
            <a:hlinkClick/>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590"/>
                                        </p:tgtEl>
                                        <p:attrNameLst>
                                          <p:attrName>style.visibility</p:attrName>
                                        </p:attrNameLst>
                                      </p:cBhvr>
                                      <p:to>
                                        <p:strVal val="visible"/>
                                      </p:to>
                                    </p:set>
                                    <p:anim calcmode="lin" valueType="num">
                                      <p:cBhvr additive="base">
                                        <p:cTn dur="1000"/>
                                        <p:tgtEl>
                                          <p:spTgt spid="25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589"/>
                                        </p:tgtEl>
                                        <p:attrNameLst>
                                          <p:attrName>style.visibility</p:attrName>
                                        </p:attrNameLst>
                                      </p:cBhvr>
                                      <p:to>
                                        <p:strVal val="visible"/>
                                      </p:to>
                                    </p:set>
                                    <p:anim calcmode="lin" valueType="num">
                                      <p:cBhvr additive="base">
                                        <p:cTn dur="1000"/>
                                        <p:tgtEl>
                                          <p:spTgt spid="25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596"/>
                                        </p:tgtEl>
                                        <p:attrNameLst>
                                          <p:attrName>style.visibility</p:attrName>
                                        </p:attrNameLst>
                                      </p:cBhvr>
                                      <p:to>
                                        <p:strVal val="visible"/>
                                      </p:to>
                                    </p:set>
                                    <p:anim calcmode="lin" valueType="num">
                                      <p:cBhvr additive="base">
                                        <p:cTn dur="1000"/>
                                        <p:tgtEl>
                                          <p:spTgt spid="259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00"/>
                                        </p:tgtEl>
                                        <p:attrNameLst>
                                          <p:attrName>style.visibility</p:attrName>
                                        </p:attrNameLst>
                                      </p:cBhvr>
                                      <p:to>
                                        <p:strVal val="visible"/>
                                      </p:to>
                                    </p:set>
                                    <p:animEffect filter="fade" transition="in">
                                      <p:cBhvr>
                                        <p:cTn dur="1000"/>
                                        <p:tgtEl>
                                          <p:spTgt spid="2600"/>
                                        </p:tgtEl>
                                      </p:cBhvr>
                                    </p:animEffect>
                                  </p:childTnLst>
                                </p:cTn>
                              </p:par>
                              <p:par>
                                <p:cTn fill="hold" nodeType="withEffect" presetClass="entr" presetID="10" presetSubtype="0">
                                  <p:stCondLst>
                                    <p:cond delay="0"/>
                                  </p:stCondLst>
                                  <p:childTnLst>
                                    <p:set>
                                      <p:cBhvr>
                                        <p:cTn dur="1" fill="hold">
                                          <p:stCondLst>
                                            <p:cond delay="0"/>
                                          </p:stCondLst>
                                        </p:cTn>
                                        <p:tgtEl>
                                          <p:spTgt spid="2601"/>
                                        </p:tgtEl>
                                        <p:attrNameLst>
                                          <p:attrName>style.visibility</p:attrName>
                                        </p:attrNameLst>
                                      </p:cBhvr>
                                      <p:to>
                                        <p:strVal val="visible"/>
                                      </p:to>
                                    </p:set>
                                    <p:animEffect filter="fade" transition="in">
                                      <p:cBhvr>
                                        <p:cTn dur="1000"/>
                                        <p:tgtEl>
                                          <p:spTgt spid="2601"/>
                                        </p:tgtEl>
                                      </p:cBhvr>
                                    </p:animEffect>
                                  </p:childTnLst>
                                </p:cTn>
                              </p:par>
                              <p:par>
                                <p:cTn fill="hold" nodeType="withEffect" presetClass="entr" presetID="10" presetSubtype="0">
                                  <p:stCondLst>
                                    <p:cond delay="0"/>
                                  </p:stCondLst>
                                  <p:childTnLst>
                                    <p:set>
                                      <p:cBhvr>
                                        <p:cTn dur="1" fill="hold">
                                          <p:stCondLst>
                                            <p:cond delay="0"/>
                                          </p:stCondLst>
                                        </p:cTn>
                                        <p:tgtEl>
                                          <p:spTgt spid="2602"/>
                                        </p:tgtEl>
                                        <p:attrNameLst>
                                          <p:attrName>style.visibility</p:attrName>
                                        </p:attrNameLst>
                                      </p:cBhvr>
                                      <p:to>
                                        <p:strVal val="visible"/>
                                      </p:to>
                                    </p:set>
                                    <p:animEffect filter="fade" transition="in">
                                      <p:cBhvr>
                                        <p:cTn dur="1000"/>
                                        <p:tgtEl>
                                          <p:spTgt spid="2602"/>
                                        </p:tgtEl>
                                      </p:cBhvr>
                                    </p:animEffect>
                                  </p:childTnLst>
                                </p:cTn>
                              </p:par>
                              <p:par>
                                <p:cTn fill="hold" nodeType="withEffect" presetClass="entr" presetID="10" presetSubtype="0">
                                  <p:stCondLst>
                                    <p:cond delay="0"/>
                                  </p:stCondLst>
                                  <p:childTnLst>
                                    <p:set>
                                      <p:cBhvr>
                                        <p:cTn dur="1" fill="hold">
                                          <p:stCondLst>
                                            <p:cond delay="0"/>
                                          </p:stCondLst>
                                        </p:cTn>
                                        <p:tgtEl>
                                          <p:spTgt spid="2603"/>
                                        </p:tgtEl>
                                        <p:attrNameLst>
                                          <p:attrName>style.visibility</p:attrName>
                                        </p:attrNameLst>
                                      </p:cBhvr>
                                      <p:to>
                                        <p:strVal val="visible"/>
                                      </p:to>
                                    </p:set>
                                    <p:animEffect filter="fade" transition="in">
                                      <p:cBhvr>
                                        <p:cTn dur="1000"/>
                                        <p:tgtEl>
                                          <p:spTgt spid="2603"/>
                                        </p:tgtEl>
                                      </p:cBhvr>
                                    </p:animEffect>
                                  </p:childTnLst>
                                </p:cTn>
                              </p:par>
                              <p:par>
                                <p:cTn fill="hold" nodeType="withEffect" presetClass="entr" presetID="10" presetSubtype="0">
                                  <p:stCondLst>
                                    <p:cond delay="0"/>
                                  </p:stCondLst>
                                  <p:childTnLst>
                                    <p:set>
                                      <p:cBhvr>
                                        <p:cTn dur="1" fill="hold">
                                          <p:stCondLst>
                                            <p:cond delay="0"/>
                                          </p:stCondLst>
                                        </p:cTn>
                                        <p:tgtEl>
                                          <p:spTgt spid="2604"/>
                                        </p:tgtEl>
                                        <p:attrNameLst>
                                          <p:attrName>style.visibility</p:attrName>
                                        </p:attrNameLst>
                                      </p:cBhvr>
                                      <p:to>
                                        <p:strVal val="visible"/>
                                      </p:to>
                                    </p:set>
                                    <p:animEffect filter="fade" transition="in">
                                      <p:cBhvr>
                                        <p:cTn dur="1000"/>
                                        <p:tgtEl>
                                          <p:spTgt spid="2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8" name="Shape 2608"/>
        <p:cNvGrpSpPr/>
        <p:nvPr/>
      </p:nvGrpSpPr>
      <p:grpSpPr>
        <a:xfrm>
          <a:off x="0" y="0"/>
          <a:ext cx="0" cy="0"/>
          <a:chOff x="0" y="0"/>
          <a:chExt cx="0" cy="0"/>
        </a:xfrm>
      </p:grpSpPr>
      <p:sp>
        <p:nvSpPr>
          <p:cNvPr id="2609" name="Google Shape;2609;p55"/>
          <p:cNvSpPr txBox="1"/>
          <p:nvPr>
            <p:ph type="title"/>
          </p:nvPr>
        </p:nvSpPr>
        <p:spPr>
          <a:xfrm>
            <a:off x="510700" y="153200"/>
            <a:ext cx="59100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600"/>
              <a:t>Introdução a Análise </a:t>
            </a:r>
            <a:r>
              <a:rPr lang="en" sz="2600"/>
              <a:t>Exploratória</a:t>
            </a:r>
            <a:endParaRPr sz="2600"/>
          </a:p>
        </p:txBody>
      </p:sp>
      <p:sp>
        <p:nvSpPr>
          <p:cNvPr id="2610" name="Google Shape;2610;p55"/>
          <p:cNvSpPr txBox="1"/>
          <p:nvPr>
            <p:ph idx="1" type="subTitle"/>
          </p:nvPr>
        </p:nvSpPr>
        <p:spPr>
          <a:xfrm>
            <a:off x="226175" y="1092825"/>
            <a:ext cx="8696700" cy="184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No contexto do comércio eletrônico, a análise de dados desempenha um papel fundamental na compreensão do mercado e na tomada de decisões estratégicas.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Nesse sentido, o Olist E-commerce se destaca como uma plataforma de vendas online no Brasil, reunindo uma ampla variedade de produtos e vendedores.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O objetivo desta análise é explorar a base de dados do Olist E-commerce e extrair insights valiosos para compreender o desempenho do negócio e identificar oportunidades de melhoria.</a:t>
            </a:r>
            <a:endParaRPr sz="1400"/>
          </a:p>
        </p:txBody>
      </p:sp>
      <p:pic>
        <p:nvPicPr>
          <p:cNvPr id="2611" name="Google Shape;2611;p55"/>
          <p:cNvPicPr preferRelativeResize="0"/>
          <p:nvPr/>
        </p:nvPicPr>
        <p:blipFill>
          <a:blip r:embed="rId3">
            <a:alphaModFix/>
          </a:blip>
          <a:stretch>
            <a:fillRect/>
          </a:stretch>
        </p:blipFill>
        <p:spPr>
          <a:xfrm>
            <a:off x="6090250" y="-1844987"/>
            <a:ext cx="4256400" cy="3107163"/>
          </a:xfrm>
          <a:prstGeom prst="rect">
            <a:avLst/>
          </a:prstGeom>
          <a:noFill/>
          <a:ln>
            <a:noFill/>
          </a:ln>
        </p:spPr>
      </p:pic>
      <p:sp>
        <p:nvSpPr>
          <p:cNvPr id="2612" name="Google Shape;2612;p5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5">
            <a:hlinkClick/>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5"/>
          <p:cNvSpPr txBox="1"/>
          <p:nvPr/>
        </p:nvSpPr>
        <p:spPr>
          <a:xfrm>
            <a:off x="226175" y="3160000"/>
            <a:ext cx="8696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Bai Jamjuree"/>
              <a:buChar char="●"/>
            </a:pPr>
            <a:r>
              <a:rPr lang="en">
                <a:solidFill>
                  <a:schemeClr val="lt1"/>
                </a:solidFill>
                <a:latin typeface="Bai Jamjuree"/>
                <a:ea typeface="Bai Jamjuree"/>
                <a:cs typeface="Bai Jamjuree"/>
                <a:sym typeface="Bai Jamjuree"/>
              </a:rPr>
              <a:t>A base de dados do Olist E-commerce é uma fonte rica de informações sobre transações de vendas, perfis de clientes, produtos ofertados e métricas relevantes.</a:t>
            </a:r>
            <a:endParaRPr>
              <a:solidFill>
                <a:schemeClr val="lt1"/>
              </a:solidFill>
              <a:latin typeface="Bai Jamjuree"/>
              <a:ea typeface="Bai Jamjuree"/>
              <a:cs typeface="Bai Jamjuree"/>
              <a:sym typeface="Bai Jamjuree"/>
            </a:endParaRPr>
          </a:p>
          <a:p>
            <a:pPr indent="0" lvl="0" marL="0" rtl="0" algn="l">
              <a:spcBef>
                <a:spcPts val="0"/>
              </a:spcBef>
              <a:spcAft>
                <a:spcPts val="0"/>
              </a:spcAft>
              <a:buNone/>
            </a:pPr>
            <a:r>
              <a:t/>
            </a:r>
            <a:endParaRPr>
              <a:solidFill>
                <a:schemeClr val="lt1"/>
              </a:solidFill>
              <a:latin typeface="Bai Jamjuree"/>
              <a:ea typeface="Bai Jamjuree"/>
              <a:cs typeface="Bai Jamjuree"/>
              <a:sym typeface="Bai Jamjuree"/>
            </a:endParaRPr>
          </a:p>
          <a:p>
            <a:pPr indent="-317500" lvl="0" marL="457200" rtl="0" algn="l">
              <a:spcBef>
                <a:spcPts val="0"/>
              </a:spcBef>
              <a:spcAft>
                <a:spcPts val="0"/>
              </a:spcAft>
              <a:buClr>
                <a:schemeClr val="lt1"/>
              </a:buClr>
              <a:buSzPts val="1400"/>
              <a:buFont typeface="Bai Jamjuree"/>
              <a:buChar char="●"/>
            </a:pPr>
            <a:r>
              <a:rPr lang="en">
                <a:solidFill>
                  <a:schemeClr val="lt1"/>
                </a:solidFill>
                <a:latin typeface="Bai Jamjuree"/>
                <a:ea typeface="Bai Jamjuree"/>
                <a:cs typeface="Bai Jamjuree"/>
                <a:sym typeface="Bai Jamjuree"/>
              </a:rPr>
              <a:t>Essa base de dados abrange um período de tempo significativo, compreendendo o intervalo de 2016 a 2018, fornecendo uma visão abrangente das operações do Olist E-commerce durante esses anos.</a:t>
            </a:r>
            <a:endParaRPr>
              <a:solidFill>
                <a:schemeClr val="lt1"/>
              </a:solidFill>
              <a:latin typeface="Bai Jamjuree"/>
              <a:ea typeface="Bai Jamjuree"/>
              <a:cs typeface="Bai Jamjuree"/>
              <a:sym typeface="Bai Jamjuree"/>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611"/>
                                        </p:tgtEl>
                                        <p:attrNameLst>
                                          <p:attrName>style.visibility</p:attrName>
                                        </p:attrNameLst>
                                      </p:cBhvr>
                                      <p:to>
                                        <p:strVal val="visible"/>
                                      </p:to>
                                    </p:set>
                                    <p:anim calcmode="lin" valueType="num">
                                      <p:cBhvr additive="base">
                                        <p:cTn dur="1000"/>
                                        <p:tgtEl>
                                          <p:spTgt spid="26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09"/>
                                        </p:tgtEl>
                                        <p:attrNameLst>
                                          <p:attrName>style.visibility</p:attrName>
                                        </p:attrNameLst>
                                      </p:cBhvr>
                                      <p:to>
                                        <p:strVal val="visible"/>
                                      </p:to>
                                    </p:set>
                                    <p:anim calcmode="lin" valueType="num">
                                      <p:cBhvr additive="base">
                                        <p:cTn dur="1000"/>
                                        <p:tgtEl>
                                          <p:spTgt spid="260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10"/>
                                        </p:tgtEl>
                                        <p:attrNameLst>
                                          <p:attrName>style.visibility</p:attrName>
                                        </p:attrNameLst>
                                      </p:cBhvr>
                                      <p:to>
                                        <p:strVal val="visible"/>
                                      </p:to>
                                    </p:set>
                                    <p:animEffect filter="fade" transition="in">
                                      <p:cBhvr>
                                        <p:cTn dur="1000"/>
                                        <p:tgtEl>
                                          <p:spTgt spid="2610"/>
                                        </p:tgtEl>
                                      </p:cBhvr>
                                    </p:animEffect>
                                  </p:childTnLst>
                                </p:cTn>
                              </p:par>
                              <p:par>
                                <p:cTn fill="hold" nodeType="withEffect" presetClass="entr" presetID="10" presetSubtype="0">
                                  <p:stCondLst>
                                    <p:cond delay="0"/>
                                  </p:stCondLst>
                                  <p:childTnLst>
                                    <p:set>
                                      <p:cBhvr>
                                        <p:cTn dur="1" fill="hold">
                                          <p:stCondLst>
                                            <p:cond delay="0"/>
                                          </p:stCondLst>
                                        </p:cTn>
                                        <p:tgtEl>
                                          <p:spTgt spid="2612"/>
                                        </p:tgtEl>
                                        <p:attrNameLst>
                                          <p:attrName>style.visibility</p:attrName>
                                        </p:attrNameLst>
                                      </p:cBhvr>
                                      <p:to>
                                        <p:strVal val="visible"/>
                                      </p:to>
                                    </p:set>
                                    <p:animEffect filter="fade" transition="in">
                                      <p:cBhvr>
                                        <p:cTn dur="1000"/>
                                        <p:tgtEl>
                                          <p:spTgt spid="2612"/>
                                        </p:tgtEl>
                                      </p:cBhvr>
                                    </p:animEffect>
                                  </p:childTnLst>
                                </p:cTn>
                              </p:par>
                              <p:par>
                                <p:cTn fill="hold" nodeType="withEffect" presetClass="entr" presetID="10" presetSubtype="0">
                                  <p:stCondLst>
                                    <p:cond delay="0"/>
                                  </p:stCondLst>
                                  <p:childTnLst>
                                    <p:set>
                                      <p:cBhvr>
                                        <p:cTn dur="1" fill="hold">
                                          <p:stCondLst>
                                            <p:cond delay="0"/>
                                          </p:stCondLst>
                                        </p:cTn>
                                        <p:tgtEl>
                                          <p:spTgt spid="2613"/>
                                        </p:tgtEl>
                                        <p:attrNameLst>
                                          <p:attrName>style.visibility</p:attrName>
                                        </p:attrNameLst>
                                      </p:cBhvr>
                                      <p:to>
                                        <p:strVal val="visible"/>
                                      </p:to>
                                    </p:set>
                                    <p:animEffect filter="fade" transition="in">
                                      <p:cBhvr>
                                        <p:cTn dur="1000"/>
                                        <p:tgtEl>
                                          <p:spTgt spid="2613"/>
                                        </p:tgtEl>
                                      </p:cBhvr>
                                    </p:animEffect>
                                  </p:childTnLst>
                                </p:cTn>
                              </p:par>
                              <p:par>
                                <p:cTn fill="hold" nodeType="withEffect" presetClass="entr" presetID="10" presetSubtype="0">
                                  <p:stCondLst>
                                    <p:cond delay="0"/>
                                  </p:stCondLst>
                                  <p:childTnLst>
                                    <p:set>
                                      <p:cBhvr>
                                        <p:cTn dur="1" fill="hold">
                                          <p:stCondLst>
                                            <p:cond delay="0"/>
                                          </p:stCondLst>
                                        </p:cTn>
                                        <p:tgtEl>
                                          <p:spTgt spid="2614"/>
                                        </p:tgtEl>
                                        <p:attrNameLst>
                                          <p:attrName>style.visibility</p:attrName>
                                        </p:attrNameLst>
                                      </p:cBhvr>
                                      <p:to>
                                        <p:strVal val="visible"/>
                                      </p:to>
                                    </p:set>
                                    <p:animEffect filter="fade" transition="in">
                                      <p:cBhvr>
                                        <p:cTn dur="1000"/>
                                        <p:tgtEl>
                                          <p:spTgt spid="2614"/>
                                        </p:tgtEl>
                                      </p:cBhvr>
                                    </p:animEffect>
                                  </p:childTnLst>
                                </p:cTn>
                              </p:par>
                              <p:par>
                                <p:cTn fill="hold" nodeType="withEffect" presetClass="entr" presetID="10" presetSubtype="0">
                                  <p:stCondLst>
                                    <p:cond delay="0"/>
                                  </p:stCondLst>
                                  <p:childTnLst>
                                    <p:set>
                                      <p:cBhvr>
                                        <p:cTn dur="1" fill="hold">
                                          <p:stCondLst>
                                            <p:cond delay="0"/>
                                          </p:stCondLst>
                                        </p:cTn>
                                        <p:tgtEl>
                                          <p:spTgt spid="2615"/>
                                        </p:tgtEl>
                                        <p:attrNameLst>
                                          <p:attrName>style.visibility</p:attrName>
                                        </p:attrNameLst>
                                      </p:cBhvr>
                                      <p:to>
                                        <p:strVal val="visible"/>
                                      </p:to>
                                    </p:set>
                                    <p:animEffect filter="fade" transition="in">
                                      <p:cBhvr>
                                        <p:cTn dur="1000"/>
                                        <p:tgtEl>
                                          <p:spTgt spid="2615"/>
                                        </p:tgtEl>
                                      </p:cBhvr>
                                    </p:animEffect>
                                  </p:childTnLst>
                                </p:cTn>
                              </p:par>
                              <p:par>
                                <p:cTn fill="hold" nodeType="withEffect" presetClass="entr" presetID="10" presetSubtype="0">
                                  <p:stCondLst>
                                    <p:cond delay="0"/>
                                  </p:stCondLst>
                                  <p:childTnLst>
                                    <p:set>
                                      <p:cBhvr>
                                        <p:cTn dur="1" fill="hold">
                                          <p:stCondLst>
                                            <p:cond delay="0"/>
                                          </p:stCondLst>
                                        </p:cTn>
                                        <p:tgtEl>
                                          <p:spTgt spid="2616"/>
                                        </p:tgtEl>
                                        <p:attrNameLst>
                                          <p:attrName>style.visibility</p:attrName>
                                        </p:attrNameLst>
                                      </p:cBhvr>
                                      <p:to>
                                        <p:strVal val="visible"/>
                                      </p:to>
                                    </p:set>
                                    <p:animEffect filter="fade" transition="in">
                                      <p:cBhvr>
                                        <p:cTn dur="1000"/>
                                        <p:tgtEl>
                                          <p:spTgt spid="2616"/>
                                        </p:tgtEl>
                                      </p:cBhvr>
                                    </p:animEffect>
                                  </p:childTnLst>
                                </p:cTn>
                              </p:par>
                              <p:par>
                                <p:cTn fill="hold" nodeType="withEffect" presetClass="entr" presetID="1" presetSubtype="0">
                                  <p:stCondLst>
                                    <p:cond delay="0"/>
                                  </p:stCondLst>
                                  <p:childTnLst>
                                    <p:set>
                                      <p:cBhvr>
                                        <p:cTn dur="1" fill="hold">
                                          <p:stCondLst>
                                            <p:cond delay="0"/>
                                          </p:stCondLst>
                                        </p:cTn>
                                        <p:tgtEl>
                                          <p:spTgt spid="26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6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56"/>
          <p:cNvSpPr txBox="1"/>
          <p:nvPr>
            <p:ph idx="1" type="body"/>
          </p:nvPr>
        </p:nvSpPr>
        <p:spPr>
          <a:xfrm>
            <a:off x="715500" y="615950"/>
            <a:ext cx="77130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O gráfico de barras apresenta a distribuição das vendas por trimestre nos anos de 2016, 2017 e 2018. Podemos observar as seguintes tendências</a:t>
            </a:r>
            <a:endParaRPr/>
          </a:p>
        </p:txBody>
      </p:sp>
      <p:sp>
        <p:nvSpPr>
          <p:cNvPr id="2623" name="Google Shape;2623;p56"/>
          <p:cNvSpPr txBox="1"/>
          <p:nvPr>
            <p:ph type="title"/>
          </p:nvPr>
        </p:nvSpPr>
        <p:spPr>
          <a:xfrm>
            <a:off x="715500" y="19535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sz="2600"/>
              <a:t>Resultados da Análise</a:t>
            </a:r>
            <a:endParaRPr sz="2300"/>
          </a:p>
        </p:txBody>
      </p:sp>
      <p:pic>
        <p:nvPicPr>
          <p:cNvPr id="2624" name="Google Shape;2624;p56"/>
          <p:cNvPicPr preferRelativeResize="0"/>
          <p:nvPr/>
        </p:nvPicPr>
        <p:blipFill>
          <a:blip r:embed="rId3">
            <a:alphaModFix/>
          </a:blip>
          <a:stretch>
            <a:fillRect/>
          </a:stretch>
        </p:blipFill>
        <p:spPr>
          <a:xfrm>
            <a:off x="803038" y="1305800"/>
            <a:ext cx="4917863" cy="3291349"/>
          </a:xfrm>
          <a:prstGeom prst="rect">
            <a:avLst/>
          </a:prstGeom>
          <a:noFill/>
          <a:ln>
            <a:noFill/>
          </a:ln>
        </p:spPr>
      </p:pic>
      <p:sp>
        <p:nvSpPr>
          <p:cNvPr id="2625" name="Google Shape;2625;p56"/>
          <p:cNvSpPr txBox="1"/>
          <p:nvPr/>
        </p:nvSpPr>
        <p:spPr>
          <a:xfrm>
            <a:off x="6106550" y="1524800"/>
            <a:ext cx="2611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i Jamjuree"/>
                <a:ea typeface="Bai Jamjuree"/>
                <a:cs typeface="Bai Jamjuree"/>
                <a:sym typeface="Bai Jamjuree"/>
              </a:rPr>
              <a:t>Essa análise nos permite compreender o padrão sazonal das vendas ao longo dos trimestres e identificar possíveis oportunidades de melhoria, como o ajuste de estoques, planejamento de campanhas de marketing e otimização da logística de entrega.</a:t>
            </a:r>
            <a:endParaRPr>
              <a:solidFill>
                <a:schemeClr val="lt1"/>
              </a:solidFill>
              <a:latin typeface="Bai Jamjuree"/>
              <a:ea typeface="Bai Jamjuree"/>
              <a:cs typeface="Bai Jamjuree"/>
              <a:sym typeface="Bai Jamjure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57"/>
          <p:cNvSpPr txBox="1"/>
          <p:nvPr>
            <p:ph type="title"/>
          </p:nvPr>
        </p:nvSpPr>
        <p:spPr>
          <a:xfrm>
            <a:off x="715500" y="18805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sz="2600"/>
              <a:t>Resultados da Análise</a:t>
            </a:r>
            <a:endParaRPr sz="2300"/>
          </a:p>
          <a:p>
            <a:pPr indent="0" lvl="0" marL="0" rtl="0" algn="l">
              <a:spcBef>
                <a:spcPts val="0"/>
              </a:spcBef>
              <a:spcAft>
                <a:spcPts val="0"/>
              </a:spcAft>
              <a:buNone/>
            </a:pPr>
            <a:r>
              <a:t/>
            </a:r>
            <a:endParaRPr/>
          </a:p>
        </p:txBody>
      </p:sp>
      <p:sp>
        <p:nvSpPr>
          <p:cNvPr id="2631" name="Google Shape;2631;p57"/>
          <p:cNvSpPr txBox="1"/>
          <p:nvPr/>
        </p:nvSpPr>
        <p:spPr>
          <a:xfrm>
            <a:off x="601775" y="554500"/>
            <a:ext cx="8175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i Jamjuree"/>
                <a:ea typeface="Bai Jamjuree"/>
                <a:cs typeface="Bai Jamjuree"/>
                <a:sym typeface="Bai Jamjuree"/>
              </a:rPr>
              <a:t>O gráfico de barras destaca as categorias de produtos que registraram as maiores vendas. Essa análise nos ajuda a identificar quais são as categorias mais populares entre os clientes do Olist E-commerce</a:t>
            </a:r>
            <a:endParaRPr>
              <a:solidFill>
                <a:schemeClr val="lt1"/>
              </a:solidFill>
              <a:latin typeface="Bai Jamjuree"/>
              <a:ea typeface="Bai Jamjuree"/>
              <a:cs typeface="Bai Jamjuree"/>
              <a:sym typeface="Bai Jamjuree"/>
            </a:endParaRPr>
          </a:p>
        </p:txBody>
      </p:sp>
      <p:pic>
        <p:nvPicPr>
          <p:cNvPr id="2632" name="Google Shape;2632;p57"/>
          <p:cNvPicPr preferRelativeResize="0"/>
          <p:nvPr/>
        </p:nvPicPr>
        <p:blipFill>
          <a:blip r:embed="rId3">
            <a:alphaModFix/>
          </a:blip>
          <a:stretch>
            <a:fillRect/>
          </a:stretch>
        </p:blipFill>
        <p:spPr>
          <a:xfrm>
            <a:off x="415050" y="1385800"/>
            <a:ext cx="4995747" cy="3343474"/>
          </a:xfrm>
          <a:prstGeom prst="rect">
            <a:avLst/>
          </a:prstGeom>
          <a:noFill/>
          <a:ln>
            <a:noFill/>
          </a:ln>
        </p:spPr>
      </p:pic>
      <p:sp>
        <p:nvSpPr>
          <p:cNvPr id="2633" name="Google Shape;2633;p57"/>
          <p:cNvSpPr txBox="1"/>
          <p:nvPr/>
        </p:nvSpPr>
        <p:spPr>
          <a:xfrm>
            <a:off x="5982500" y="1707200"/>
            <a:ext cx="2838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i Jamjuree"/>
                <a:ea typeface="Bai Jamjuree"/>
                <a:cs typeface="Bai Jamjuree"/>
                <a:sym typeface="Bai Jamjuree"/>
              </a:rPr>
              <a:t>Essa análise das categorias de produtos mais vendidos nos permite compreender as preferências dos clientes e auxilia no direcionamento estratégico das operações do Olist E-commerce, como a gestão de estoque, seleção de produtos e definição de campanhas de marketing segmentadas.</a:t>
            </a:r>
            <a:endParaRPr>
              <a:solidFill>
                <a:schemeClr val="lt1"/>
              </a:solidFill>
              <a:latin typeface="Bai Jamjuree"/>
              <a:ea typeface="Bai Jamjuree"/>
              <a:cs typeface="Bai Jamjuree"/>
              <a:sym typeface="Bai Jamjure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7" name="Shape 2637"/>
        <p:cNvGrpSpPr/>
        <p:nvPr/>
      </p:nvGrpSpPr>
      <p:grpSpPr>
        <a:xfrm>
          <a:off x="0" y="0"/>
          <a:ext cx="0" cy="0"/>
          <a:chOff x="0" y="0"/>
          <a:chExt cx="0" cy="0"/>
        </a:xfrm>
      </p:grpSpPr>
      <p:sp>
        <p:nvSpPr>
          <p:cNvPr id="2638" name="Google Shape;2638;p58"/>
          <p:cNvSpPr txBox="1"/>
          <p:nvPr/>
        </p:nvSpPr>
        <p:spPr>
          <a:xfrm>
            <a:off x="1898100" y="94850"/>
            <a:ext cx="53478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solidFill>
                  <a:schemeClr val="lt1"/>
                </a:solidFill>
                <a:latin typeface="Aldrich"/>
                <a:ea typeface="Aldrich"/>
                <a:cs typeface="Aldrich"/>
                <a:sym typeface="Aldrich"/>
              </a:rPr>
              <a:t>Resultados da Análise</a:t>
            </a:r>
            <a:endParaRPr sz="2300">
              <a:solidFill>
                <a:schemeClr val="lt1"/>
              </a:solidFill>
              <a:latin typeface="Aldrich"/>
              <a:ea typeface="Aldrich"/>
              <a:cs typeface="Aldrich"/>
              <a:sym typeface="Aldrich"/>
            </a:endParaRPr>
          </a:p>
          <a:p>
            <a:pPr indent="0" lvl="0" marL="0" rtl="0" algn="l">
              <a:spcBef>
                <a:spcPts val="0"/>
              </a:spcBef>
              <a:spcAft>
                <a:spcPts val="0"/>
              </a:spcAft>
              <a:buNone/>
            </a:pPr>
            <a:r>
              <a:t/>
            </a:r>
            <a:endParaRPr sz="2600">
              <a:solidFill>
                <a:schemeClr val="lt1"/>
              </a:solidFill>
              <a:latin typeface="Aldrich"/>
              <a:ea typeface="Aldrich"/>
              <a:cs typeface="Aldrich"/>
              <a:sym typeface="Aldrich"/>
            </a:endParaRPr>
          </a:p>
        </p:txBody>
      </p:sp>
      <p:pic>
        <p:nvPicPr>
          <p:cNvPr id="2639" name="Google Shape;2639;p58"/>
          <p:cNvPicPr preferRelativeResize="0"/>
          <p:nvPr/>
        </p:nvPicPr>
        <p:blipFill>
          <a:blip r:embed="rId3">
            <a:alphaModFix/>
          </a:blip>
          <a:stretch>
            <a:fillRect/>
          </a:stretch>
        </p:blipFill>
        <p:spPr>
          <a:xfrm>
            <a:off x="444975" y="1583450"/>
            <a:ext cx="5407600" cy="3246325"/>
          </a:xfrm>
          <a:prstGeom prst="rect">
            <a:avLst/>
          </a:prstGeom>
          <a:noFill/>
          <a:ln>
            <a:noFill/>
          </a:ln>
        </p:spPr>
      </p:pic>
      <p:sp>
        <p:nvSpPr>
          <p:cNvPr id="2640" name="Google Shape;2640;p58"/>
          <p:cNvSpPr txBox="1"/>
          <p:nvPr/>
        </p:nvSpPr>
        <p:spPr>
          <a:xfrm>
            <a:off x="1539425" y="536750"/>
            <a:ext cx="6763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Bai Jamjuree"/>
                <a:ea typeface="Bai Jamjuree"/>
                <a:cs typeface="Bai Jamjuree"/>
                <a:sym typeface="Bai Jamjuree"/>
              </a:rPr>
              <a:t>O gráfico de barras apresenta os estados que se destacam como os principais em termos de número de compradores. Essa análise nos permite identificar quais regiões possuem uma maior concentração de clientes no Olist E-commerce.</a:t>
            </a:r>
            <a:endParaRPr>
              <a:solidFill>
                <a:schemeClr val="accent2"/>
              </a:solidFill>
              <a:latin typeface="Bai Jamjuree"/>
              <a:ea typeface="Bai Jamjuree"/>
              <a:cs typeface="Bai Jamjuree"/>
              <a:sym typeface="Bai Jamjuree"/>
            </a:endParaRPr>
          </a:p>
        </p:txBody>
      </p:sp>
      <p:sp>
        <p:nvSpPr>
          <p:cNvPr id="2641" name="Google Shape;2641;p58"/>
          <p:cNvSpPr txBox="1"/>
          <p:nvPr/>
        </p:nvSpPr>
        <p:spPr>
          <a:xfrm>
            <a:off x="6004400" y="1525563"/>
            <a:ext cx="2495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i Jamjuree"/>
                <a:ea typeface="Bai Jamjuree"/>
                <a:cs typeface="Bai Jamjuree"/>
                <a:sym typeface="Bai Jamjuree"/>
              </a:rPr>
              <a:t>Essa análise dos estados com maior número de compradores nos fornece informações valiosas sobre as regiões onde o Olist E-commerce tem uma forte presença e uma base de clientes consolidada. Esses insights podem direcionar estratégias de marketing regionalizadas e aprimorar a logística e a entrega de produtos nessas localidades.</a:t>
            </a:r>
            <a:endParaRPr>
              <a:solidFill>
                <a:schemeClr val="lt1"/>
              </a:solidFill>
              <a:latin typeface="Bai Jamjuree"/>
              <a:ea typeface="Bai Jamjuree"/>
              <a:cs typeface="Bai Jamjuree"/>
              <a:sym typeface="Bai Jamjure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5" name="Shape 2645"/>
        <p:cNvGrpSpPr/>
        <p:nvPr/>
      </p:nvGrpSpPr>
      <p:grpSpPr>
        <a:xfrm>
          <a:off x="0" y="0"/>
          <a:ext cx="0" cy="0"/>
          <a:chOff x="0" y="0"/>
          <a:chExt cx="0" cy="0"/>
        </a:xfrm>
      </p:grpSpPr>
      <p:sp>
        <p:nvSpPr>
          <p:cNvPr id="2646" name="Google Shape;2646;p59"/>
          <p:cNvSpPr txBox="1"/>
          <p:nvPr>
            <p:ph idx="1" type="subTitle"/>
          </p:nvPr>
        </p:nvSpPr>
        <p:spPr>
          <a:xfrm>
            <a:off x="102150" y="444100"/>
            <a:ext cx="7850400" cy="102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 gráfico de barras laterais apresenta as cidades que se destacam como as principais em termos de número de compradores dentro do estado de São Paulo. Essa análise nos permite identificar quais cidades paulistas possuem uma maior concentração de clientes no Olist E-commerce.</a:t>
            </a:r>
            <a:endParaRPr/>
          </a:p>
        </p:txBody>
      </p:sp>
      <p:sp>
        <p:nvSpPr>
          <p:cNvPr id="2647" name="Google Shape;2647;p59"/>
          <p:cNvSpPr txBox="1"/>
          <p:nvPr>
            <p:ph type="title"/>
          </p:nvPr>
        </p:nvSpPr>
        <p:spPr>
          <a:xfrm>
            <a:off x="715500" y="180775"/>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sz="2600"/>
              <a:t>Resultados da Análise</a:t>
            </a:r>
            <a:endParaRPr sz="2300"/>
          </a:p>
          <a:p>
            <a:pPr indent="0" lvl="0" marL="0" rtl="0" algn="l">
              <a:spcBef>
                <a:spcPts val="0"/>
              </a:spcBef>
              <a:spcAft>
                <a:spcPts val="0"/>
              </a:spcAft>
              <a:buNone/>
            </a:pPr>
            <a:r>
              <a:t/>
            </a:r>
            <a:endParaRPr/>
          </a:p>
        </p:txBody>
      </p:sp>
      <p:pic>
        <p:nvPicPr>
          <p:cNvPr id="2648" name="Google Shape;2648;p59"/>
          <p:cNvPicPr preferRelativeResize="0"/>
          <p:nvPr/>
        </p:nvPicPr>
        <p:blipFill>
          <a:blip r:embed="rId3">
            <a:alphaModFix/>
          </a:blip>
          <a:stretch>
            <a:fillRect/>
          </a:stretch>
        </p:blipFill>
        <p:spPr>
          <a:xfrm>
            <a:off x="277250" y="1473700"/>
            <a:ext cx="5231024" cy="3472825"/>
          </a:xfrm>
          <a:prstGeom prst="rect">
            <a:avLst/>
          </a:prstGeom>
          <a:noFill/>
          <a:ln>
            <a:noFill/>
          </a:ln>
        </p:spPr>
      </p:pic>
      <p:sp>
        <p:nvSpPr>
          <p:cNvPr id="2649" name="Google Shape;2649;p59"/>
          <p:cNvSpPr txBox="1"/>
          <p:nvPr/>
        </p:nvSpPr>
        <p:spPr>
          <a:xfrm>
            <a:off x="5924150" y="1276725"/>
            <a:ext cx="2925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i Jamjuree"/>
                <a:ea typeface="Bai Jamjuree"/>
                <a:cs typeface="Bai Jamjuree"/>
                <a:sym typeface="Bai Jamjuree"/>
              </a:rPr>
              <a:t>Essa análise das principais cidades com maior número de compradores em São Paulo fornece insights valiosos sobre as localidades dentro do estado que têm uma base de clientes mais robusta. Esses insights podem ser utilizados para direcionar estratégias de marketing regionalizadas, personalizar a oferta de produtos e aprimorar a logística e a entrega de produtos nessas cidades específicas, buscando atender melhor às demandas dos consumidores paulistas.</a:t>
            </a:r>
            <a:endParaRPr>
              <a:solidFill>
                <a:schemeClr val="lt1"/>
              </a:solidFill>
              <a:latin typeface="Bai Jamjuree"/>
              <a:ea typeface="Bai Jamjuree"/>
              <a:cs typeface="Bai Jamjuree"/>
              <a:sym typeface="Bai Jamjure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3" name="Shape 2653"/>
        <p:cNvGrpSpPr/>
        <p:nvPr/>
      </p:nvGrpSpPr>
      <p:grpSpPr>
        <a:xfrm>
          <a:off x="0" y="0"/>
          <a:ext cx="0" cy="0"/>
          <a:chOff x="0" y="0"/>
          <a:chExt cx="0" cy="0"/>
        </a:xfrm>
      </p:grpSpPr>
      <p:sp>
        <p:nvSpPr>
          <p:cNvPr id="2654" name="Google Shape;2654;p60"/>
          <p:cNvSpPr txBox="1"/>
          <p:nvPr>
            <p:ph idx="1" type="body"/>
          </p:nvPr>
        </p:nvSpPr>
        <p:spPr>
          <a:xfrm>
            <a:off x="2798300" y="65675"/>
            <a:ext cx="4971600" cy="119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Resultados da Análise</a:t>
            </a:r>
            <a:endParaRPr sz="2300"/>
          </a:p>
          <a:p>
            <a:pPr indent="0" lvl="0" marL="0" rtl="0" algn="l">
              <a:spcBef>
                <a:spcPts val="0"/>
              </a:spcBef>
              <a:spcAft>
                <a:spcPts val="0"/>
              </a:spcAft>
              <a:buNone/>
            </a:pPr>
            <a:r>
              <a:t/>
            </a:r>
            <a:endParaRPr/>
          </a:p>
        </p:txBody>
      </p:sp>
      <p:pic>
        <p:nvPicPr>
          <p:cNvPr id="2655" name="Google Shape;2655;p60"/>
          <p:cNvPicPr preferRelativeResize="0"/>
          <p:nvPr/>
        </p:nvPicPr>
        <p:blipFill>
          <a:blip r:embed="rId3">
            <a:alphaModFix/>
          </a:blip>
          <a:stretch>
            <a:fillRect/>
          </a:stretch>
        </p:blipFill>
        <p:spPr>
          <a:xfrm>
            <a:off x="123200" y="1443675"/>
            <a:ext cx="4886756" cy="3532850"/>
          </a:xfrm>
          <a:prstGeom prst="rect">
            <a:avLst/>
          </a:prstGeom>
          <a:noFill/>
          <a:ln>
            <a:noFill/>
          </a:ln>
        </p:spPr>
      </p:pic>
      <p:sp>
        <p:nvSpPr>
          <p:cNvPr id="2656" name="Google Shape;2656;p60"/>
          <p:cNvSpPr txBox="1"/>
          <p:nvPr/>
        </p:nvSpPr>
        <p:spPr>
          <a:xfrm>
            <a:off x="5209175" y="845425"/>
            <a:ext cx="3057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i Jamjuree"/>
                <a:ea typeface="Bai Jamjuree"/>
                <a:cs typeface="Bai Jamjuree"/>
                <a:sym typeface="Bai Jamjuree"/>
              </a:rPr>
              <a:t>O gráfico de pizza apresenta uma análise dos métodos de pagamento mais utilizados pelos clientes no Olist E-commerce. Essa análise é crucial para entender as preferências dos consumidores em relação às formas de pagamento e pode auxiliar na definição de estratégias de pagamento mais eficientes.</a:t>
            </a:r>
            <a:endParaRPr>
              <a:solidFill>
                <a:schemeClr val="lt1"/>
              </a:solidFill>
              <a:latin typeface="Bai Jamjuree"/>
              <a:ea typeface="Bai Jamjuree"/>
              <a:cs typeface="Bai Jamjuree"/>
              <a:sym typeface="Bai Jamjuree"/>
            </a:endParaRPr>
          </a:p>
        </p:txBody>
      </p:sp>
      <p:sp>
        <p:nvSpPr>
          <p:cNvPr id="2657" name="Google Shape;2657;p60"/>
          <p:cNvSpPr txBox="1"/>
          <p:nvPr/>
        </p:nvSpPr>
        <p:spPr>
          <a:xfrm>
            <a:off x="5209175" y="3086100"/>
            <a:ext cx="3297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i Jamjuree"/>
                <a:ea typeface="Bai Jamjuree"/>
                <a:cs typeface="Bai Jamjuree"/>
                <a:sym typeface="Bai Jamjuree"/>
              </a:rPr>
              <a:t>Essa análise dos métodos de pagamento mais utilizados destaca a predominância do cartão de crédito como forma de pagamento preferida pelos clientes. </a:t>
            </a:r>
            <a:endParaRPr>
              <a:solidFill>
                <a:schemeClr val="lt1"/>
              </a:solidFill>
              <a:latin typeface="Bai Jamjuree"/>
              <a:ea typeface="Bai Jamjuree"/>
              <a:cs typeface="Bai Jamjuree"/>
              <a:sym typeface="Bai Jamjure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1" name="Shape 2661"/>
        <p:cNvGrpSpPr/>
        <p:nvPr/>
      </p:nvGrpSpPr>
      <p:grpSpPr>
        <a:xfrm>
          <a:off x="0" y="0"/>
          <a:ext cx="0" cy="0"/>
          <a:chOff x="0" y="0"/>
          <a:chExt cx="0" cy="0"/>
        </a:xfrm>
      </p:grpSpPr>
      <p:sp>
        <p:nvSpPr>
          <p:cNvPr id="2662" name="Google Shape;2662;p61"/>
          <p:cNvSpPr txBox="1"/>
          <p:nvPr>
            <p:ph type="title"/>
          </p:nvPr>
        </p:nvSpPr>
        <p:spPr>
          <a:xfrm>
            <a:off x="715500" y="107800"/>
            <a:ext cx="7713000" cy="420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sz="2600"/>
              <a:t>Resultados da Análise</a:t>
            </a:r>
            <a:endParaRPr sz="2300"/>
          </a:p>
          <a:p>
            <a:pPr indent="0" lvl="0" marL="0" rtl="0" algn="l">
              <a:spcBef>
                <a:spcPts val="0"/>
              </a:spcBef>
              <a:spcAft>
                <a:spcPts val="0"/>
              </a:spcAft>
              <a:buNone/>
            </a:pPr>
            <a:r>
              <a:t/>
            </a:r>
            <a:endParaRPr/>
          </a:p>
        </p:txBody>
      </p:sp>
      <p:pic>
        <p:nvPicPr>
          <p:cNvPr id="2663" name="Google Shape;2663;p61"/>
          <p:cNvPicPr preferRelativeResize="0"/>
          <p:nvPr/>
        </p:nvPicPr>
        <p:blipFill>
          <a:blip r:embed="rId3">
            <a:alphaModFix/>
          </a:blip>
          <a:stretch>
            <a:fillRect/>
          </a:stretch>
        </p:blipFill>
        <p:spPr>
          <a:xfrm>
            <a:off x="109449" y="1196950"/>
            <a:ext cx="5327850" cy="3851726"/>
          </a:xfrm>
          <a:prstGeom prst="rect">
            <a:avLst/>
          </a:prstGeom>
          <a:noFill/>
          <a:ln>
            <a:noFill/>
          </a:ln>
        </p:spPr>
      </p:pic>
      <p:sp>
        <p:nvSpPr>
          <p:cNvPr id="2664" name="Google Shape;2664;p61"/>
          <p:cNvSpPr txBox="1"/>
          <p:nvPr/>
        </p:nvSpPr>
        <p:spPr>
          <a:xfrm>
            <a:off x="401275" y="423150"/>
            <a:ext cx="865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i Jamjuree"/>
                <a:ea typeface="Bai Jamjuree"/>
                <a:cs typeface="Bai Jamjuree"/>
                <a:sym typeface="Bai Jamjuree"/>
              </a:rPr>
              <a:t>O gráfico de pizza apresenta uma análise dos reviews fornecidos pelos clientes sobre os produtos adquiridos no Olist E-commerce. Esses reviews são valiosos para avaliar a satisfação dos clientes e a qualidade dos produtos oferecidos. Vamos observar as classificações atribuídas pelos clientes:</a:t>
            </a:r>
            <a:endParaRPr>
              <a:solidFill>
                <a:schemeClr val="lt1"/>
              </a:solidFill>
              <a:latin typeface="Bai Jamjuree"/>
              <a:ea typeface="Bai Jamjuree"/>
              <a:cs typeface="Bai Jamjuree"/>
              <a:sym typeface="Bai Jamjuree"/>
            </a:endParaRPr>
          </a:p>
        </p:txBody>
      </p:sp>
      <p:sp>
        <p:nvSpPr>
          <p:cNvPr id="2665" name="Google Shape;2665;p61"/>
          <p:cNvSpPr txBox="1"/>
          <p:nvPr/>
        </p:nvSpPr>
        <p:spPr>
          <a:xfrm>
            <a:off x="5517575" y="1254450"/>
            <a:ext cx="2955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i Jamjuree"/>
                <a:ea typeface="Bai Jamjuree"/>
                <a:cs typeface="Bai Jamjuree"/>
                <a:sym typeface="Bai Jamjuree"/>
              </a:rPr>
              <a:t>Essa análise dos reviews dos clientes demonstra que a maioria dos clientes está satisfeita com os produtos adquiridos no Olist E-commerce, mas ainda há espaço para aprimoramentos. É importante monitorar e responder aos feedbacks dos clientes, a fim de garantir a melhoria contínua dos produtos e proporcionar uma experiência positiva aos consumidores.</a:t>
            </a:r>
            <a:endParaRPr>
              <a:solidFill>
                <a:schemeClr val="lt1"/>
              </a:solidFill>
              <a:latin typeface="Bai Jamjuree"/>
              <a:ea typeface="Bai Jamjuree"/>
              <a:cs typeface="Bai Jamjuree"/>
              <a:sym typeface="Bai Jamjuree"/>
            </a:endParaRPr>
          </a:p>
        </p:txBody>
      </p:sp>
    </p:spTree>
  </p:cSld>
  <p:clrMapOvr>
    <a:masterClrMapping/>
  </p:clrMapOvr>
</p:sld>
</file>

<file path=ppt/theme/theme1.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