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5" r:id="rId5"/>
    <p:sldId id="260" r:id="rId6"/>
    <p:sldId id="266" r:id="rId7"/>
    <p:sldId id="264" r:id="rId8"/>
    <p:sldId id="267" r:id="rId9"/>
    <p:sldId id="263" r:id="rId10"/>
    <p:sldId id="268" r:id="rId11"/>
    <p:sldId id="262" r:id="rId12"/>
    <p:sldId id="269" r:id="rId13"/>
    <p:sldId id="261" r:id="rId14"/>
    <p:sldId id="270" r:id="rId15"/>
    <p:sldId id="271" r:id="rId16"/>
    <p:sldId id="272" r:id="rId17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9472"/>
    <a:srgbClr val="080B14"/>
    <a:srgbClr val="E6E6E6"/>
    <a:srgbClr val="1E191D"/>
    <a:srgbClr val="3322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348" y="292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EE108-65C7-4302-A38D-4FF0FA85020C}" type="datetimeFigureOut">
              <a:rPr lang="pt-BR" smtClean="0"/>
              <a:t>06/01/2025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B1FD5-C10A-46F8-A49F-C65C31DFF9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8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C112-BA77-473F-9E3A-94C23868C874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4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3860-AF3E-4D16-A4D3-D74002203C42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6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CDD6-5B37-4597-8CAA-B28AD0792511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22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40BB-76C2-4AB2-AD1F-393D6410B8E6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88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6BB80-B639-4A3F-ACF7-E7B3B32138C2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61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1A5CC-54DE-41C0-8793-6BDAB5D93B71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62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C9B6A-1953-4BAA-922B-02B663AC1D0D}" type="datetime1">
              <a:rPr lang="pt-BR" smtClean="0"/>
              <a:t>06/01/2025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5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CBE6F-9B9A-4F8C-ABEC-80FE67FEC51D}" type="datetime1">
              <a:rPr lang="pt-BR" smtClean="0"/>
              <a:t>06/01/2025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8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DE2-0D42-44CA-9DB9-6042265D0C49}" type="datetime1">
              <a:rPr lang="pt-BR" smtClean="0"/>
              <a:t>06/01/2025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0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34A93-E29B-4254-BEDD-0D482178F5F3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7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49E3F-AC1F-4190-B7D6-F1E5D0E543FB}" type="datetime1">
              <a:rPr lang="pt-BR" smtClean="0"/>
              <a:t>06/01/2025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3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A7F4-76C2-42B0-ADB1-2D259FB96F9C}" type="datetime1">
              <a:rPr lang="pt-BR" smtClean="0"/>
              <a:t>06/01/2025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9BD5-900D-40C6-8B40-9005F34ECF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48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288"/>
            <a:ext cx="6858000" cy="685800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0" y="0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O martelo do codificador:</a:t>
            </a:r>
          </a:p>
          <a:p>
            <a:pPr algn="ctr"/>
            <a:r>
              <a:rPr lang="pt-BR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Dominando atalhos </a:t>
            </a:r>
            <a:r>
              <a:rPr lang="pt-BR" sz="3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vs</a:t>
            </a:r>
            <a:r>
              <a:rPr lang="pt-BR" sz="36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pt-BR" sz="36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code</a:t>
            </a:r>
            <a:endParaRPr lang="pt-BR" sz="36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0" y="8093288"/>
            <a:ext cx="685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Com o poder do </a:t>
            </a:r>
            <a:r>
              <a:rPr lang="pt-BR" sz="29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Mjölnir</a:t>
            </a:r>
            <a:r>
              <a:rPr lang="pt-BR" sz="29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 no teclado</a:t>
            </a:r>
            <a:endParaRPr lang="pt-BR" sz="29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0" y="9205467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Feito por: Gabriel t. suzano</a:t>
            </a:r>
            <a:endParaRPr lang="pt-BR" sz="25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6" name="Espaço Reservado para Número de Slide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42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` (acento grave)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` (acento grave)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C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10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32" y="759551"/>
            <a:ext cx="2991267" cy="239110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4" y="3890814"/>
            <a:ext cx="3000794" cy="2124371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58" y="6015185"/>
            <a:ext cx="2981741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janela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05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61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N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W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12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32" y="641935"/>
            <a:ext cx="2991267" cy="213389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4" y="3953114"/>
            <a:ext cx="2991267" cy="188621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05" y="6483995"/>
            <a:ext cx="300079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7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versionamento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06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9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G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K,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U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K,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G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14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58" y="484734"/>
            <a:ext cx="3000794" cy="26768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3" y="3508189"/>
            <a:ext cx="2972215" cy="237205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432" y="6088653"/>
            <a:ext cx="300079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Conclusão e agradecimentos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2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9" y="2575834"/>
            <a:ext cx="685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final deste material, você terá não apenas um conhecimento sólido sobre os atalhos do VS Code, mas também a confiança para utilizá-los de forma estratégica em seus projetos. Que este e-book sirva como um guia de aprendizado contínuo, ajudando você a alcançar novos patamares de produtividade no mundo da programação.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18" y="6107848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-1" y="1182253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OBRIGADO POR LER ATÉ AQUI!</a:t>
            </a:r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2469818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16</a:t>
            </a:fld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0" y="6354886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Observação: Esse conteúdo foi gerado com auxílio de um IA. Tendo apenas fins didáticos.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9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0" y="4260502"/>
            <a:ext cx="685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lista com os atalhos mais úteis do </a:t>
            </a:r>
            <a:r>
              <a:rPr lang="pt-BR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(VS Code)</a:t>
            </a:r>
            <a:r>
              <a:rPr lang="pt-BR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suas descrições e funcionalidades.</a:t>
            </a:r>
            <a:endParaRPr lang="pt-BR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-1" y="1182253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E-Book Educativo: Explorando os Atalhos do VS Code</a:t>
            </a:r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spaço Reservado para Rodapé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25" name="Espaço Reservado para Número de Slide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2</a:t>
            </a:fld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564764"/>
            <a:ext cx="1116802" cy="109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03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NAVAGEÇÃO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01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51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P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E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4" y="3360531"/>
            <a:ext cx="2981741" cy="26673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432" y="513331"/>
            <a:ext cx="3010320" cy="239110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906" y="6341100"/>
            <a:ext cx="3019846" cy="2676899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F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edição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02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D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L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↑ ou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↓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6</a:t>
            </a:fld>
            <a:endParaRPr lang="pt-BR"/>
          </a:p>
        </p:txBody>
      </p:sp>
      <p:pic>
        <p:nvPicPr>
          <p:cNvPr id="36" name="Imagem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195" y="394250"/>
            <a:ext cx="2991267" cy="262926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8" y="3622229"/>
            <a:ext cx="2981741" cy="215295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95" y="6488759"/>
            <a:ext cx="2991267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8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código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03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6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 flipV="1">
            <a:off x="186083" y="0"/>
            <a:ext cx="132521" cy="1404731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2343" y="1416497"/>
            <a:ext cx="311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Shift + M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419474" y="4401830"/>
            <a:ext cx="3414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Ctrl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. (ponto)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94974" y="7387163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Shift + </a:t>
            </a:r>
            <a:r>
              <a:rPr lang="pt-BR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F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Espaço Reservado para Rodapé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432" y="518093"/>
            <a:ext cx="3010320" cy="238158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7" y="3360531"/>
            <a:ext cx="2991267" cy="266737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958" y="6360153"/>
            <a:ext cx="298174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/>
          <p:cNvSpPr/>
          <p:nvPr/>
        </p:nvSpPr>
        <p:spPr>
          <a:xfrm>
            <a:off x="1" y="3972304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80B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-10" y="4024789"/>
            <a:ext cx="6858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 smtClean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ATALHOS DE terminal</a:t>
            </a:r>
            <a:endParaRPr lang="pt-BR" sz="6000" dirty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3" y="590323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1971261" y="1169001"/>
            <a:ext cx="2915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  <a:cs typeface="Times New Roman" panose="02020603050405020304" pitchFamily="18" charset="0"/>
              </a:rPr>
              <a:t>04</a:t>
            </a:r>
            <a:endParaRPr lang="pt-BR" sz="18000" b="1" dirty="0" smtClean="0">
              <a:solidFill>
                <a:schemeClr val="bg1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algn="ctr"/>
            <a:endParaRPr lang="pt-BR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-4" y="3931182"/>
            <a:ext cx="6857999" cy="106016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FEITO POR - GABRIEL T. SUZANO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9BD5-900D-40C6-8B40-9005F34ECF25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4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372</Words>
  <Application>Microsoft Office PowerPoint</Application>
  <PresentationFormat>Papel A4 (210 x 297 mm)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Algerian</vt:lpstr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suzano</dc:creator>
  <cp:lastModifiedBy>sergio suzano</cp:lastModifiedBy>
  <cp:revision>20</cp:revision>
  <dcterms:created xsi:type="dcterms:W3CDTF">2025-01-06T17:08:57Z</dcterms:created>
  <dcterms:modified xsi:type="dcterms:W3CDTF">2025-01-06T21:47:19Z</dcterms:modified>
</cp:coreProperties>
</file>