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71" r:id="rId6"/>
    <p:sldId id="258" r:id="rId7"/>
    <p:sldId id="270" r:id="rId8"/>
    <p:sldId id="272" r:id="rId9"/>
    <p:sldId id="265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B5A00F56-7859-4DF6-B299-9FFAD97F4454}">
          <p14:sldIdLst>
            <p14:sldId id="256"/>
            <p14:sldId id="257"/>
            <p14:sldId id="262"/>
            <p14:sldId id="263"/>
            <p14:sldId id="271"/>
            <p14:sldId id="258"/>
          </p14:sldIdLst>
        </p14:section>
        <p14:section name="Seção sem Título" id="{AAD31C2C-AABE-4F4A-BCDF-16BDE95F95F1}">
          <p14:sldIdLst>
            <p14:sldId id="270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5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15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34D0A-E037-4CA4-8577-2C066E69F2B7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B4E8B-A97A-41AB-8980-4B85B7FAE0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2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2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67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35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5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1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36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41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14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77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98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50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2015-13B3-44AC-A429-0FB1B3495944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3A45-275E-4B1D-9454-FB14D6BD0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23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055548"/>
            <a:ext cx="8153400" cy="105925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rgbClr val="00B050"/>
                </a:solidFill>
                <a:effectLst/>
              </a:rPr>
              <a:t> </a:t>
            </a:r>
            <a:r>
              <a:rPr lang="pt-BR" b="1" dirty="0" smtClean="0">
                <a:solidFill>
                  <a:srgbClr val="00B050"/>
                </a:solidFill>
              </a:rPr>
              <a:t>Sistema de Apoio a Portadores </a:t>
            </a:r>
            <a:r>
              <a:rPr lang="pt-BR" b="1" dirty="0">
                <a:solidFill>
                  <a:srgbClr val="00B050"/>
                </a:solidFill>
              </a:rPr>
              <a:t>de D</a:t>
            </a:r>
            <a:r>
              <a:rPr lang="pt-BR" b="1" dirty="0" smtClean="0">
                <a:solidFill>
                  <a:srgbClr val="00B050"/>
                </a:solidFill>
              </a:rPr>
              <a:t>oenças </a:t>
            </a:r>
            <a:r>
              <a:rPr lang="pt-BR" b="1" dirty="0">
                <a:solidFill>
                  <a:srgbClr val="00B050"/>
                </a:solidFill>
              </a:rPr>
              <a:t>R</a:t>
            </a:r>
            <a:r>
              <a:rPr lang="pt-BR" b="1" dirty="0" smtClean="0">
                <a:solidFill>
                  <a:srgbClr val="00B050"/>
                </a:solidFill>
              </a:rPr>
              <a:t>aras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872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>
              <a:solidFill>
                <a:prstClr val="black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7000" y="1609892"/>
            <a:ext cx="7086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sz="2000" b="1" dirty="0">
                <a:solidFill>
                  <a:prstClr val="black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FACULDADE DE ENGENHARIA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sz="2000" b="1" dirty="0">
                <a:solidFill>
                  <a:prstClr val="black"/>
                </a:solidFill>
                <a:latin typeface="Arial" pitchFamily="34" charset="0"/>
                <a:cs typeface="Times New Roman" pitchFamily="18" charset="0"/>
              </a:rPr>
              <a:t>DEPARTAMENTO DE ENGENHARIA ELECTROTÉCNICA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sz="2000" b="1" dirty="0" smtClean="0">
                <a:solidFill>
                  <a:prstClr val="black"/>
                </a:solidFill>
                <a:latin typeface="Arial" pitchFamily="34" charset="0"/>
                <a:cs typeface="Times New Roman" pitchFamily="18" charset="0"/>
              </a:rPr>
              <a:t>Programação Web e Sistemas </a:t>
            </a:r>
            <a:r>
              <a:rPr lang="pt-PT" sz="2000" b="1" dirty="0">
                <a:solidFill>
                  <a:prstClr val="black"/>
                </a:solidFill>
                <a:latin typeface="Arial" pitchFamily="34" charset="0"/>
                <a:cs typeface="Times New Roman" pitchFamily="18" charset="0"/>
              </a:rPr>
              <a:t>de </a:t>
            </a:r>
            <a:r>
              <a:rPr lang="pt-PT" sz="2000" b="1" dirty="0" smtClean="0">
                <a:solidFill>
                  <a:prstClr val="black"/>
                </a:solidFill>
                <a:latin typeface="Arial" pitchFamily="34" charset="0"/>
                <a:cs typeface="Times New Roman" pitchFamily="18" charset="0"/>
              </a:rPr>
              <a:t>Gestão de Conteúdos</a:t>
            </a:r>
            <a:endParaRPr lang="pt-PT" sz="2000" b="1" dirty="0">
              <a:solidFill>
                <a:prstClr val="black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240" y="4153743"/>
            <a:ext cx="21355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Discentes: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Chelene, Edmilson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Fulano,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Neima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Gotine,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Mascarenhas</a:t>
            </a:r>
          </a:p>
          <a:p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Mulendja, Vânia </a:t>
            </a:r>
            <a:endParaRPr lang="pt-P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Mupandza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Jossias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Ricardo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Folege</a:t>
            </a:r>
          </a:p>
          <a:p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Timba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Gabriel </a:t>
            </a:r>
          </a:p>
          <a:p>
            <a:endParaRPr lang="pt-PT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616482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Maputo,  </a:t>
            </a:r>
            <a:r>
              <a:rPr lang="en-US" b="1" dirty="0" err="1" smtClean="0">
                <a:solidFill>
                  <a:prstClr val="black"/>
                </a:solidFill>
              </a:rPr>
              <a:t>Junho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de </a:t>
            </a:r>
            <a:r>
              <a:rPr lang="en-US" b="1" dirty="0" smtClean="0">
                <a:solidFill>
                  <a:prstClr val="black"/>
                </a:solidFill>
              </a:rPr>
              <a:t>2019</a:t>
            </a:r>
            <a:endParaRPr lang="pt-PT" b="1" dirty="0">
              <a:solidFill>
                <a:prstClr val="black"/>
              </a:solidFill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8597901" y="4340395"/>
            <a:ext cx="22076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Docentes</a:t>
            </a:r>
            <a:r>
              <a:rPr lang="pt-PT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pt-B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pt-B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pt-B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Ruben </a:t>
            </a:r>
            <a:r>
              <a:rPr lang="pt-B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Manhica</a:t>
            </a:r>
            <a:endParaRPr lang="pt-B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</a:t>
            </a:r>
            <a:r>
              <a:rPr lang="pt-B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Bavika</a:t>
            </a:r>
            <a:r>
              <a:rPr lang="pt-B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Rugnath</a:t>
            </a:r>
            <a:endParaRPr lang="pt-B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pt-BR" sz="1600" dirty="0" err="1" smtClean="0">
                <a:solidFill>
                  <a:prstClr val="black"/>
                </a:solidFill>
                <a:latin typeface="Sylfaen"/>
                <a:cs typeface="Arial" panose="020B0604020202020204" pitchFamily="34" charset="0"/>
              </a:rPr>
              <a:t>°</a:t>
            </a:r>
            <a:r>
              <a:rPr lang="pt-BR" sz="1600" dirty="0" smtClean="0">
                <a:solidFill>
                  <a:prstClr val="black"/>
                </a:solidFill>
                <a:latin typeface="Sylfaen"/>
                <a:cs typeface="Arial" panose="020B0604020202020204" pitchFamily="34" charset="0"/>
              </a:rPr>
              <a:t> </a:t>
            </a:r>
            <a:r>
              <a:rPr lang="pt-B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Edson </a:t>
            </a:r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Michaque</a:t>
            </a:r>
            <a:endParaRPr lang="pt-B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Monitor:</a:t>
            </a: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Sérgio </a:t>
            </a:r>
            <a:r>
              <a:rPr lang="pt-BR" sz="16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Nhassengo</a:t>
            </a:r>
            <a:endParaRPr lang="pt-PT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524" y="4437"/>
            <a:ext cx="1686951" cy="1685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560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Agenda da Apresentação: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7173" y="2506663"/>
            <a:ext cx="4662267" cy="2698384"/>
          </a:xfrm>
        </p:spPr>
        <p:txBody>
          <a:bodyPr>
            <a:normAutofit/>
          </a:bodyPr>
          <a:lstStyle/>
          <a:p>
            <a:r>
              <a:rPr lang="pt-BR" b="1" dirty="0" smtClean="0"/>
              <a:t>Introdução</a:t>
            </a:r>
          </a:p>
          <a:p>
            <a:r>
              <a:rPr lang="pt-BR" b="1" dirty="0" smtClean="0"/>
              <a:t>Objetivos </a:t>
            </a:r>
          </a:p>
          <a:p>
            <a:r>
              <a:rPr lang="pt-BR" b="1" dirty="0" smtClean="0"/>
              <a:t>Metodologias</a:t>
            </a:r>
          </a:p>
          <a:p>
            <a:r>
              <a:rPr lang="pt-BR" b="1" dirty="0" smtClean="0"/>
              <a:t>Apresentação da plataforma</a:t>
            </a:r>
            <a:endParaRPr lang="pt-BR" b="1" dirty="0"/>
          </a:p>
          <a:p>
            <a:r>
              <a:rPr lang="pt-BR" b="1" dirty="0" smtClean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655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1174" y="1378633"/>
            <a:ext cx="9862625" cy="1153551"/>
          </a:xfrm>
        </p:spPr>
        <p:txBody>
          <a:bodyPr/>
          <a:lstStyle/>
          <a:p>
            <a:pPr algn="ctr"/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8977" y="2405575"/>
            <a:ext cx="11057207" cy="377138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Até</a:t>
            </a:r>
            <a:r>
              <a:rPr lang="en-US" sz="3200" dirty="0" smtClean="0"/>
              <a:t> </a:t>
            </a:r>
            <a:r>
              <a:rPr lang="en-US" sz="3200" dirty="0" err="1" smtClean="0"/>
              <a:t>nos</a:t>
            </a:r>
            <a:r>
              <a:rPr lang="en-US" sz="3200" dirty="0" smtClean="0"/>
              <a:t> </a:t>
            </a:r>
            <a:r>
              <a:rPr lang="en-US" sz="3200" dirty="0" err="1" smtClean="0"/>
              <a:t>dias</a:t>
            </a:r>
            <a:r>
              <a:rPr lang="en-US" sz="3200" dirty="0" smtClean="0"/>
              <a:t> </a:t>
            </a:r>
            <a:r>
              <a:rPr lang="en-US" sz="3200" dirty="0" err="1" smtClean="0"/>
              <a:t>actuais</a:t>
            </a:r>
            <a:r>
              <a:rPr lang="en-US" sz="3200" dirty="0" smtClean="0"/>
              <a:t> </a:t>
            </a:r>
            <a:r>
              <a:rPr lang="en-US" sz="3200" dirty="0" err="1"/>
              <a:t>c</a:t>
            </a:r>
            <a:r>
              <a:rPr lang="en-US" sz="3200" dirty="0" err="1" smtClean="0"/>
              <a:t>onviver</a:t>
            </a:r>
            <a:r>
              <a:rPr lang="en-US" sz="3200" dirty="0" smtClean="0"/>
              <a:t> com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doen</a:t>
            </a:r>
            <a:r>
              <a:rPr lang="pt-BR" sz="3200" dirty="0" err="1" smtClean="0"/>
              <a:t>ça</a:t>
            </a:r>
            <a:r>
              <a:rPr lang="pt-BR" sz="3200" dirty="0" smtClean="0"/>
              <a:t> rara sempre representa um grande desafio, principalmente  no nosso país onde recursos para tratamento são escassos</a:t>
            </a:r>
          </a:p>
          <a:p>
            <a:endParaRPr lang="pt-BR" sz="3200" dirty="0" smtClean="0"/>
          </a:p>
          <a:p>
            <a:r>
              <a:rPr lang="en-US" sz="3200" dirty="0" smtClean="0"/>
              <a:t>N</a:t>
            </a:r>
            <a:r>
              <a:rPr lang="pt-BR" sz="3200" dirty="0" err="1" smtClean="0"/>
              <a:t>ota-se</a:t>
            </a:r>
            <a:r>
              <a:rPr lang="pt-BR" sz="3200" dirty="0" smtClean="0"/>
              <a:t> </a:t>
            </a:r>
            <a:r>
              <a:rPr lang="pt-BR" sz="3200" dirty="0" err="1" smtClean="0"/>
              <a:t>tamb</a:t>
            </a:r>
            <a:r>
              <a:rPr lang="en-US" sz="3200" dirty="0" err="1" smtClean="0"/>
              <a:t>ém</a:t>
            </a:r>
            <a:r>
              <a:rPr lang="en-US" sz="3200" dirty="0" smtClean="0"/>
              <a:t> a  </a:t>
            </a:r>
            <a:r>
              <a:rPr lang="en-US" sz="3200" dirty="0" err="1" smtClean="0"/>
              <a:t>falta</a:t>
            </a:r>
            <a:r>
              <a:rPr lang="en-US" sz="3200" dirty="0" smtClean="0"/>
              <a:t> de </a:t>
            </a:r>
            <a:r>
              <a:rPr lang="en-US" sz="3200" dirty="0" err="1" smtClean="0"/>
              <a:t>informa</a:t>
            </a:r>
            <a:r>
              <a:rPr lang="pt-BR" sz="3200" dirty="0" err="1" smtClean="0"/>
              <a:t>ções</a:t>
            </a:r>
            <a:r>
              <a:rPr lang="pt-BR" sz="3200" dirty="0" smtClean="0"/>
              <a:t> precisas</a:t>
            </a:r>
            <a:r>
              <a:rPr lang="pt-PT" sz="3200" dirty="0" smtClean="0"/>
              <a:t> e dificuldade de diagnóstico em muitos destes casos.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6922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249637" y="1406769"/>
            <a:ext cx="6302327" cy="1083212"/>
          </a:xfrm>
        </p:spPr>
        <p:txBody>
          <a:bodyPr/>
          <a:lstStyle/>
          <a:p>
            <a:pPr algn="ctr"/>
            <a:r>
              <a:rPr lang="pt-BR" dirty="0" smtClean="0"/>
              <a:t>Objectivos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2489981"/>
            <a:ext cx="10515600" cy="3686981"/>
          </a:xfrm>
        </p:spPr>
        <p:txBody>
          <a:bodyPr/>
          <a:lstStyle/>
          <a:p>
            <a:r>
              <a:rPr lang="pt-BR" dirty="0" smtClean="0"/>
              <a:t>Objectivo Geral</a:t>
            </a:r>
          </a:p>
          <a:p>
            <a:pPr lvl="1"/>
            <a:r>
              <a:rPr lang="pt-BR" dirty="0" smtClean="0"/>
              <a:t>Criar </a:t>
            </a:r>
            <a:r>
              <a:rPr lang="pt-BR" dirty="0"/>
              <a:t>uma </a:t>
            </a:r>
            <a:r>
              <a:rPr lang="pt-BR" dirty="0" smtClean="0"/>
              <a:t>aplicação web </a:t>
            </a:r>
            <a:r>
              <a:rPr lang="pt-BR" dirty="0"/>
              <a:t>que </a:t>
            </a:r>
            <a:r>
              <a:rPr lang="pt-BR" dirty="0" smtClean="0"/>
              <a:t>permita </a:t>
            </a:r>
            <a:r>
              <a:rPr lang="pt-BR" dirty="0"/>
              <a:t>a </a:t>
            </a:r>
            <a:r>
              <a:rPr lang="pt-BR" dirty="0" smtClean="0"/>
              <a:t>iteração entre portadores de </a:t>
            </a:r>
            <a:r>
              <a:rPr lang="en-US" dirty="0" err="1"/>
              <a:t>doen</a:t>
            </a:r>
            <a:r>
              <a:rPr lang="pt-BR" dirty="0" err="1" smtClean="0"/>
              <a:t>ças</a:t>
            </a:r>
            <a:r>
              <a:rPr lang="pt-BR" dirty="0" smtClean="0"/>
              <a:t> raras ou seus representantes e entidades que possam prover apoio diverso.</a:t>
            </a:r>
          </a:p>
          <a:p>
            <a:pPr lvl="1"/>
            <a:endParaRPr lang="pt-BR" dirty="0" smtClean="0"/>
          </a:p>
          <a:p>
            <a:r>
              <a:rPr lang="pt-BR" dirty="0" err="1" smtClean="0"/>
              <a:t>Objectivos</a:t>
            </a:r>
            <a:r>
              <a:rPr lang="pt-BR" dirty="0" smtClean="0"/>
              <a:t> Específicos</a:t>
            </a:r>
          </a:p>
          <a:p>
            <a:pPr lvl="1"/>
            <a:r>
              <a:rPr lang="pt-BR" dirty="0" smtClean="0"/>
              <a:t>Desenhar </a:t>
            </a:r>
            <a:r>
              <a:rPr lang="pt-BR" dirty="0" err="1"/>
              <a:t>mockups</a:t>
            </a:r>
            <a:r>
              <a:rPr lang="pt-BR" dirty="0"/>
              <a:t> que se adequam ao sistema pretendido;</a:t>
            </a:r>
          </a:p>
          <a:p>
            <a:pPr lvl="1"/>
            <a:r>
              <a:rPr lang="pt-BR" dirty="0" smtClean="0"/>
              <a:t>Criar </a:t>
            </a:r>
            <a:r>
              <a:rPr lang="pt-BR" dirty="0"/>
              <a:t>a interface com base no </a:t>
            </a:r>
            <a:r>
              <a:rPr lang="pt-BR" dirty="0" err="1"/>
              <a:t>mockup</a:t>
            </a:r>
            <a:r>
              <a:rPr lang="pt-BR" dirty="0"/>
              <a:t> idealizado;</a:t>
            </a:r>
          </a:p>
          <a:p>
            <a:pPr lvl="1"/>
            <a:r>
              <a:rPr lang="pt-BR" dirty="0" smtClean="0"/>
              <a:t>Implementação </a:t>
            </a:r>
            <a:r>
              <a:rPr lang="pt-BR" dirty="0"/>
              <a:t>das demais funcionalidades necessárias para o sistema. 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53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2025" y="984738"/>
            <a:ext cx="10101775" cy="144897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    </a:t>
            </a:r>
            <a:br>
              <a:rPr lang="pt-BR" dirty="0" smtClean="0"/>
            </a:br>
            <a:r>
              <a:rPr lang="pt-BR" dirty="0" smtClean="0"/>
              <a:t> Metodologias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33712"/>
            <a:ext cx="10515600" cy="4037426"/>
          </a:xfrm>
        </p:spPr>
        <p:txBody>
          <a:bodyPr>
            <a:normAutofit/>
          </a:bodyPr>
          <a:lstStyle/>
          <a:p>
            <a:r>
              <a:rPr lang="pt-BR" dirty="0" smtClean="0"/>
              <a:t>Divisão de tarefas através de um módulo de </a:t>
            </a:r>
            <a:r>
              <a:rPr lang="pt-BR" dirty="0" err="1" smtClean="0"/>
              <a:t>actividades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Investigações individuais constantes</a:t>
            </a:r>
          </a:p>
          <a:p>
            <a:endParaRPr lang="pt-BR" dirty="0" smtClean="0"/>
          </a:p>
          <a:p>
            <a:r>
              <a:rPr lang="pt-BR" dirty="0" smtClean="0"/>
              <a:t>Uso de ferramentas auxiliares como para aumentar a produtividade do grupo e maximizar o trabalho.</a:t>
            </a:r>
          </a:p>
          <a:p>
            <a:endParaRPr lang="pt-BR" dirty="0" smtClean="0"/>
          </a:p>
          <a:p>
            <a:r>
              <a:rPr lang="pt-BR" dirty="0" smtClean="0"/>
              <a:t>Estabelecimento de metas e prazos semanais.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2025" y="984738"/>
            <a:ext cx="10101775" cy="144897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    </a:t>
            </a:r>
            <a:br>
              <a:rPr lang="pt-BR" dirty="0" smtClean="0"/>
            </a:br>
            <a:r>
              <a:rPr lang="pt-BR" dirty="0" smtClean="0"/>
              <a:t> 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715065"/>
            <a:ext cx="10515600" cy="34618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O sistema possui três tipos distintos de usuários, respectivamente: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Administrador</a:t>
            </a:r>
          </a:p>
          <a:p>
            <a:endParaRPr lang="pt-BR" dirty="0" smtClean="0"/>
          </a:p>
          <a:p>
            <a:r>
              <a:rPr lang="pt-BR" dirty="0" smtClean="0"/>
              <a:t>Visitante</a:t>
            </a:r>
          </a:p>
          <a:p>
            <a:endParaRPr lang="pt-BR" dirty="0" smtClean="0"/>
          </a:p>
          <a:p>
            <a:r>
              <a:rPr lang="pt-BR" dirty="0" smtClean="0"/>
              <a:t>Doente/Representante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38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2025" y="984738"/>
            <a:ext cx="10101775" cy="144897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    </a:t>
            </a:r>
            <a:br>
              <a:rPr lang="pt-BR" dirty="0" smtClean="0"/>
            </a:br>
            <a:r>
              <a:rPr lang="pt-BR" dirty="0" smtClean="0"/>
              <a:t> 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715064"/>
            <a:ext cx="10515600" cy="3938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As principais funcionalidades </a:t>
            </a:r>
            <a:r>
              <a:rPr lang="pt-BR" dirty="0"/>
              <a:t>da </a:t>
            </a:r>
            <a:r>
              <a:rPr lang="pt-BR" dirty="0" smtClean="0"/>
              <a:t>aplicação incluem:</a:t>
            </a:r>
          </a:p>
          <a:p>
            <a:r>
              <a:rPr lang="pt-BR" dirty="0" smtClean="0"/>
              <a:t>Participar de fóruns.</a:t>
            </a:r>
          </a:p>
          <a:p>
            <a:r>
              <a:rPr lang="pt-BR" dirty="0" smtClean="0"/>
              <a:t>Publicar testemunhos.</a:t>
            </a:r>
          </a:p>
          <a:p>
            <a:r>
              <a:rPr lang="pt-BR" dirty="0" smtClean="0"/>
              <a:t>Publicar pedidos de apoio.</a:t>
            </a:r>
          </a:p>
          <a:p>
            <a:r>
              <a:rPr lang="pt-BR" dirty="0" smtClean="0"/>
              <a:t>Visualizar e partilhar campanhas e artigos.</a:t>
            </a:r>
          </a:p>
          <a:p>
            <a:r>
              <a:rPr lang="pt-BR" dirty="0" smtClean="0"/>
              <a:t>Visualizar documentos contendo relatórios.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2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Apresentação da aplica</a:t>
            </a:r>
            <a:r>
              <a:rPr lang="pt-PT" dirty="0"/>
              <a:t>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1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FIM da </a:t>
            </a:r>
            <a:r>
              <a:rPr lang="en-US" dirty="0" err="1" smtClean="0"/>
              <a:t>apresenta</a:t>
            </a:r>
            <a:r>
              <a:rPr lang="pt-PT" dirty="0"/>
              <a:t>ção</a:t>
            </a:r>
            <a:r>
              <a:rPr lang="en-US" dirty="0" smtClean="0"/>
              <a:t>!!!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Duvidas e Questões?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858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854</TotalTime>
  <Words>278</Words>
  <Application>Microsoft Office PowerPoint</Application>
  <PresentationFormat>Widescreen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Sylfaen</vt:lpstr>
      <vt:lpstr>Times New Roman</vt:lpstr>
      <vt:lpstr>Tema do Office</vt:lpstr>
      <vt:lpstr> Sistema de Apoio a Portadores de Doenças Raras</vt:lpstr>
      <vt:lpstr>Agenda da Apresentação:</vt:lpstr>
      <vt:lpstr>Contextualização</vt:lpstr>
      <vt:lpstr>Objectivos</vt:lpstr>
      <vt:lpstr>      Metodologias</vt:lpstr>
      <vt:lpstr>      Descrição</vt:lpstr>
      <vt:lpstr>      Descrição</vt:lpstr>
      <vt:lpstr>Apresentação da aplicação</vt:lpstr>
      <vt:lpstr>FIM da apresentação!!!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Sistema de Gestão de Despesas da FENG</dc:title>
  <dc:creator>Folege Ricardo</dc:creator>
  <cp:lastModifiedBy>Folege Ricardo</cp:lastModifiedBy>
  <cp:revision>38</cp:revision>
  <dcterms:created xsi:type="dcterms:W3CDTF">2018-11-20T20:57:27Z</dcterms:created>
  <dcterms:modified xsi:type="dcterms:W3CDTF">2019-06-07T13:13:50Z</dcterms:modified>
</cp:coreProperties>
</file>