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7" r:id="rId5"/>
    <p:sldId id="260" r:id="rId6"/>
    <p:sldId id="259" r:id="rId7"/>
    <p:sldId id="261" r:id="rId8"/>
    <p:sldId id="266" r:id="rId9"/>
    <p:sldId id="262" r:id="rId10"/>
    <p:sldId id="269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GB" dirty="0" err="1" smtClean="0"/>
            <a:t>Definicao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GB" dirty="0" err="1" smtClean="0"/>
            <a:t>Vantagens</a:t>
          </a:r>
          <a:endParaRPr lang="en-GB" dirty="0" smtClean="0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GB" dirty="0" smtClean="0"/>
            <a:t>Objectivos</a:t>
          </a:r>
          <a:endParaRPr lang="pt-PT" dirty="0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E97542F-CF26-48AD-96DC-B70208CC47EF}">
      <dgm:prSet/>
      <dgm:spPr/>
      <dgm:t>
        <a:bodyPr/>
        <a:lstStyle/>
        <a:p>
          <a:endParaRPr lang="pt-PT" dirty="0"/>
        </a:p>
      </dgm:t>
    </dgm:pt>
    <dgm:pt modelId="{48298A6E-37D8-4E45-BA42-0F96CBB748A7}" type="parTrans" cxnId="{BA2F9327-4079-4CB5-9C3A-0C81DDC71CBB}">
      <dgm:prSet/>
      <dgm:spPr/>
    </dgm:pt>
    <dgm:pt modelId="{CA879922-6D94-46D3-8C58-E8D7AC053776}" type="sibTrans" cxnId="{BA2F9327-4079-4CB5-9C3A-0C81DDC71CBB}">
      <dgm:prSet/>
      <dgm:spPr/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A2F9327-4079-4CB5-9C3A-0C81DDC71CBB}" srcId="{99531379-8246-497C-A83F-483493982F88}" destId="{7E97542F-CF26-48AD-96DC-B70208CC47EF}" srcOrd="0" destOrd="0" parTransId="{48298A6E-37D8-4E45-BA42-0F96CBB748A7}" sibTransId="{CA879922-6D94-46D3-8C58-E8D7AC053776}"/>
    <dgm:cxn modelId="{4663D253-6D6A-42B9-8519-AFFFDC09BA39}" type="presOf" srcId="{7E97542F-CF26-48AD-96DC-B70208CC47EF}" destId="{027DE302-5DFE-4F8F-B0AC-6CBEDD3E8CE9}" srcOrd="0" destOrd="0" presId="urn:microsoft.com/office/officeart/2005/8/layout/list1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GB" dirty="0" err="1" smtClean="0"/>
            <a:t>Interessados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GB" dirty="0" err="1" smtClean="0"/>
            <a:t>Modulos</a:t>
          </a:r>
          <a:endParaRPr lang="en-GB" dirty="0" smtClean="0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GB" dirty="0" smtClean="0"/>
            <a:t>Arquitectura</a:t>
          </a:r>
          <a:endParaRPr lang="pt-PT" dirty="0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E97542F-CF26-48AD-96DC-B70208CC47EF}">
      <dgm:prSet/>
      <dgm:spPr/>
      <dgm:t>
        <a:bodyPr/>
        <a:lstStyle/>
        <a:p>
          <a:endParaRPr lang="pt-PT" dirty="0"/>
        </a:p>
      </dgm:t>
    </dgm:pt>
    <dgm:pt modelId="{48298A6E-37D8-4E45-BA42-0F96CBB748A7}" type="parTrans" cxnId="{BA2F9327-4079-4CB5-9C3A-0C81DDC71CBB}">
      <dgm:prSet/>
      <dgm:spPr/>
    </dgm:pt>
    <dgm:pt modelId="{CA879922-6D94-46D3-8C58-E8D7AC053776}" type="sibTrans" cxnId="{BA2F9327-4079-4CB5-9C3A-0C81DDC71CBB}">
      <dgm:prSet/>
      <dgm:spPr/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B41915-C2D8-4910-A9A9-CE6426929FFE}" type="presOf" srcId="{C53C48C9-D663-447E-8AD6-0D8494DF2660}" destId="{79912661-9633-4F1B-85D3-798263B50864}" srcOrd="0" destOrd="0" presId="urn:microsoft.com/office/officeart/2005/8/layout/list1"/>
    <dgm:cxn modelId="{1A9B55F1-6586-4BF9-91CF-3C05C3056FCC}" type="presOf" srcId="{3B2D3C08-F6B0-4D15-AECC-A7DB5317AFA4}" destId="{01E48BC3-A87C-4884-8CB0-B75EB9C3DDDC}" srcOrd="1" destOrd="0" presId="urn:microsoft.com/office/officeart/2005/8/layout/list1"/>
    <dgm:cxn modelId="{527DE191-DE79-44C7-846D-FDD2F2B24C34}" type="presOf" srcId="{7E97542F-CF26-48AD-96DC-B70208CC47EF}" destId="{027DE302-5DFE-4F8F-B0AC-6CBEDD3E8CE9}" srcOrd="0" destOrd="0" presId="urn:microsoft.com/office/officeart/2005/8/layout/list1"/>
    <dgm:cxn modelId="{F83CDB0B-EB93-4774-8457-CF79FABF5EA4}" type="presOf" srcId="{99531379-8246-497C-A83F-483493982F88}" destId="{EFC7E7F4-62B5-4553-920D-65210CA51690}" srcOrd="0" destOrd="0" presId="urn:microsoft.com/office/officeart/2005/8/layout/list1"/>
    <dgm:cxn modelId="{2C6E2CC5-6156-479C-B50E-7DD91B640713}" type="presOf" srcId="{C53C48C9-D663-447E-8AD6-0D8494DF2660}" destId="{61ED0FB3-135B-43E6-B2A8-F8F09A7EE42D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0BD25EEF-2A69-4836-9E6D-956FD2715453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9DC5B75D-B7F4-448F-B634-D49040E8D140}" type="presOf" srcId="{99531379-8246-497C-A83F-483493982F88}" destId="{B1DA9574-DABF-4D49-B065-DCC1858338D2}" srcOrd="1" destOrd="0" presId="urn:microsoft.com/office/officeart/2005/8/layout/list1"/>
    <dgm:cxn modelId="{75A2F780-3A17-4A16-9892-568055A9E6C3}" type="presOf" srcId="{3B2D3C08-F6B0-4D15-AECC-A7DB5317AFA4}" destId="{7B8B790B-90AD-4CF4-8AA4-F9BF975D9758}" srcOrd="0" destOrd="0" presId="urn:microsoft.com/office/officeart/2005/8/layout/list1"/>
    <dgm:cxn modelId="{BA2F9327-4079-4CB5-9C3A-0C81DDC71CBB}" srcId="{99531379-8246-497C-A83F-483493982F88}" destId="{7E97542F-CF26-48AD-96DC-B70208CC47EF}" srcOrd="0" destOrd="0" parTransId="{48298A6E-37D8-4E45-BA42-0F96CBB748A7}" sibTransId="{CA879922-6D94-46D3-8C58-E8D7AC053776}"/>
    <dgm:cxn modelId="{6D31E78C-2D05-4DDB-A509-2D71EE5F447C}" type="presParOf" srcId="{8B9735AE-13E8-4E79-8B18-9F8C29092504}" destId="{308C96E7-72E7-4C1E-92DB-BB54B845C677}" srcOrd="0" destOrd="0" presId="urn:microsoft.com/office/officeart/2005/8/layout/list1"/>
    <dgm:cxn modelId="{085FC30E-4DFA-4306-856E-A4B8538C3335}" type="presParOf" srcId="{308C96E7-72E7-4C1E-92DB-BB54B845C677}" destId="{7B8B790B-90AD-4CF4-8AA4-F9BF975D9758}" srcOrd="0" destOrd="0" presId="urn:microsoft.com/office/officeart/2005/8/layout/list1"/>
    <dgm:cxn modelId="{A32F4B04-A726-457F-A274-94DF71E00C6C}" type="presParOf" srcId="{308C96E7-72E7-4C1E-92DB-BB54B845C677}" destId="{01E48BC3-A87C-4884-8CB0-B75EB9C3DDDC}" srcOrd="1" destOrd="0" presId="urn:microsoft.com/office/officeart/2005/8/layout/list1"/>
    <dgm:cxn modelId="{C4B31D35-8FA2-4C36-A1FB-AD856EA1AA6E}" type="presParOf" srcId="{8B9735AE-13E8-4E79-8B18-9F8C29092504}" destId="{5300EDEE-DE9B-4EA9-8854-2C9A15FDD655}" srcOrd="1" destOrd="0" presId="urn:microsoft.com/office/officeart/2005/8/layout/list1"/>
    <dgm:cxn modelId="{5C546831-561A-4AA7-B68C-47AB4CD4383A}" type="presParOf" srcId="{8B9735AE-13E8-4E79-8B18-9F8C29092504}" destId="{9ACF5C30-79FA-4A3D-8067-50E348EDAFDE}" srcOrd="2" destOrd="0" presId="urn:microsoft.com/office/officeart/2005/8/layout/list1"/>
    <dgm:cxn modelId="{1AC5A1C9-9954-45D2-BDD9-0132B111A145}" type="presParOf" srcId="{8B9735AE-13E8-4E79-8B18-9F8C29092504}" destId="{439A1577-6D7A-47B9-A22F-234358B0E344}" srcOrd="3" destOrd="0" presId="urn:microsoft.com/office/officeart/2005/8/layout/list1"/>
    <dgm:cxn modelId="{00BC1CE0-7FD1-46B5-A6E8-C0A3C189F2A2}" type="presParOf" srcId="{8B9735AE-13E8-4E79-8B18-9F8C29092504}" destId="{A3000994-8C34-4C27-A265-053341EEA591}" srcOrd="4" destOrd="0" presId="urn:microsoft.com/office/officeart/2005/8/layout/list1"/>
    <dgm:cxn modelId="{561BF9E4-E90B-4B1F-904B-44163B52AA00}" type="presParOf" srcId="{A3000994-8C34-4C27-A265-053341EEA591}" destId="{79912661-9633-4F1B-85D3-798263B50864}" srcOrd="0" destOrd="0" presId="urn:microsoft.com/office/officeart/2005/8/layout/list1"/>
    <dgm:cxn modelId="{3984EC1A-CE43-4C39-9F18-509F0DCEA6C3}" type="presParOf" srcId="{A3000994-8C34-4C27-A265-053341EEA591}" destId="{61ED0FB3-135B-43E6-B2A8-F8F09A7EE42D}" srcOrd="1" destOrd="0" presId="urn:microsoft.com/office/officeart/2005/8/layout/list1"/>
    <dgm:cxn modelId="{1B500D1D-1603-4934-8BD0-5142AE8F5B4E}" type="presParOf" srcId="{8B9735AE-13E8-4E79-8B18-9F8C29092504}" destId="{37482C8A-F1D0-4990-9968-4FF59E263443}" srcOrd="5" destOrd="0" presId="urn:microsoft.com/office/officeart/2005/8/layout/list1"/>
    <dgm:cxn modelId="{799DD520-2AF0-46AB-88CC-67AD624D4E09}" type="presParOf" srcId="{8B9735AE-13E8-4E79-8B18-9F8C29092504}" destId="{AACA39E9-FFF8-484E-B69F-26680CAF9ED5}" srcOrd="6" destOrd="0" presId="urn:microsoft.com/office/officeart/2005/8/layout/list1"/>
    <dgm:cxn modelId="{4397AC4E-E812-4FDC-8436-CFC1F01C28AE}" type="presParOf" srcId="{8B9735AE-13E8-4E79-8B18-9F8C29092504}" destId="{79566739-FA8D-4933-8474-1C1F63CB13C1}" srcOrd="7" destOrd="0" presId="urn:microsoft.com/office/officeart/2005/8/layout/list1"/>
    <dgm:cxn modelId="{22AA62B1-52BA-406D-8B05-93B545CA181C}" type="presParOf" srcId="{8B9735AE-13E8-4E79-8B18-9F8C29092504}" destId="{6E043444-CDF1-4FA3-9F37-454CAF62DF10}" srcOrd="8" destOrd="0" presId="urn:microsoft.com/office/officeart/2005/8/layout/list1"/>
    <dgm:cxn modelId="{682F3AEF-B060-46A7-8F9C-ED9F63999EE6}" type="presParOf" srcId="{6E043444-CDF1-4FA3-9F37-454CAF62DF10}" destId="{EFC7E7F4-62B5-4553-920D-65210CA51690}" srcOrd="0" destOrd="0" presId="urn:microsoft.com/office/officeart/2005/8/layout/list1"/>
    <dgm:cxn modelId="{75AACA1A-490E-433A-B3EB-A88FC50486F8}" type="presParOf" srcId="{6E043444-CDF1-4FA3-9F37-454CAF62DF10}" destId="{B1DA9574-DABF-4D49-B065-DCC1858338D2}" srcOrd="1" destOrd="0" presId="urn:microsoft.com/office/officeart/2005/8/layout/list1"/>
    <dgm:cxn modelId="{3AAD2E17-4A5C-4B41-BBF3-B8296A730656}" type="presParOf" srcId="{8B9735AE-13E8-4E79-8B18-9F8C29092504}" destId="{C1227C5C-4F04-4544-AA19-011B5DFC5801}" srcOrd="9" destOrd="0" presId="urn:microsoft.com/office/officeart/2005/8/layout/list1"/>
    <dgm:cxn modelId="{A121A804-B727-4ADB-A9FE-F0106B5F6025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pt-PT" dirty="0" smtClean="0"/>
            <a:t>Partilha de experiencia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3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DED6D244-8BD2-4FD4-BA22-DB7340AB306D}">
      <dgm:prSet/>
      <dgm:spPr/>
      <dgm:t>
        <a:bodyPr/>
        <a:lstStyle/>
        <a:p>
          <a:r>
            <a:rPr lang="pt-PT" dirty="0"/>
            <a:t>Módulo de Estatísticas e Relatórios</a:t>
          </a:r>
        </a:p>
      </dgm:t>
    </dgm:pt>
    <dgm:pt modelId="{2C86E4D4-DF9B-4C41-9127-C574077A6D15}" type="parTrans" cxnId="{AF71FD9A-F60C-4059-BDAF-AE0FBB96A823}">
      <dgm:prSet/>
      <dgm:spPr/>
      <dgm:t>
        <a:bodyPr/>
        <a:lstStyle/>
        <a:p>
          <a:endParaRPr lang="pt-PT"/>
        </a:p>
      </dgm:t>
    </dgm:pt>
    <dgm:pt modelId="{541D4B0D-794C-410F-BBA3-53D3BFC115B8}" type="sibTrans" cxnId="{AF71FD9A-F60C-4059-BDAF-AE0FBB96A823}">
      <dgm:prSet/>
      <dgm:spPr/>
      <dgm:t>
        <a:bodyPr/>
        <a:lstStyle/>
        <a:p>
          <a:endParaRPr lang="pt-PT"/>
        </a:p>
      </dgm:t>
    </dgm:pt>
    <dgm:pt modelId="{DA0E9E96-644E-4BA2-9309-1514FFB82010}">
      <dgm:prSet/>
      <dgm:spPr/>
      <dgm:t>
        <a:bodyPr/>
        <a:lstStyle/>
        <a:p>
          <a:r>
            <a:rPr lang="pt-PT" dirty="0" smtClean="0"/>
            <a:t>Descrição de doenças</a:t>
          </a:r>
        </a:p>
      </dgm:t>
    </dgm:pt>
    <dgm:pt modelId="{1B0CFCEF-6E99-4D37-AB6E-F6958A1FCBDF}" type="parTrans" cxnId="{DB26EB7E-9C38-4D08-95CF-20D7E0CDBF85}">
      <dgm:prSet/>
      <dgm:spPr/>
      <dgm:t>
        <a:bodyPr/>
        <a:lstStyle/>
        <a:p>
          <a:endParaRPr lang="pt-PT"/>
        </a:p>
      </dgm:t>
    </dgm:pt>
    <dgm:pt modelId="{AA5FAF66-EB18-4C5F-8B0F-AEFA4D738B85}" type="sibTrans" cxnId="{DB26EB7E-9C38-4D08-95CF-20D7E0CDBF85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8681E953-7E80-4687-80CD-68A2062449A2}" type="pres">
      <dgm:prSet presAssocID="{525FC252-46BE-4C3A-BE47-757B2C43F864}" presName="rootComposite1" presStyleCnt="0"/>
      <dgm:spPr/>
      <dgm:t>
        <a:bodyPr/>
        <a:lstStyle/>
        <a:p>
          <a:endParaRPr lang="pt-PT"/>
        </a:p>
      </dgm:t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AD5BFC1-C6F4-4AC9-8EC2-2284BECAD483}" type="pres">
      <dgm:prSet presAssocID="{525FC252-46BE-4C3A-BE47-757B2C43F864}" presName="hierChild2" presStyleCnt="0"/>
      <dgm:spPr/>
      <dgm:t>
        <a:bodyPr/>
        <a:lstStyle/>
        <a:p>
          <a:endParaRPr lang="pt-PT"/>
        </a:p>
      </dgm:t>
    </dgm:pt>
    <dgm:pt modelId="{0E26F2E2-4834-4BC4-A58A-A13FB9268673}" type="pres">
      <dgm:prSet presAssocID="{2C86E4D4-DF9B-4C41-9127-C574077A6D15}" presName="Name37" presStyleLbl="parChTrans1D2" presStyleIdx="0" presStyleCnt="4"/>
      <dgm:spPr/>
      <dgm:t>
        <a:bodyPr/>
        <a:lstStyle/>
        <a:p>
          <a:endParaRPr lang="pt-PT"/>
        </a:p>
      </dgm:t>
    </dgm:pt>
    <dgm:pt modelId="{2FF1F09E-25B6-468B-84F5-C110FE4FA18A}" type="pres">
      <dgm:prSet presAssocID="{DED6D244-8BD2-4FD4-BA22-DB7340AB306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CDD72C9F-83AE-43D8-9B7B-E6F6407FF8D9}" type="pres">
      <dgm:prSet presAssocID="{DED6D244-8BD2-4FD4-BA22-DB7340AB306D}" presName="rootComposite" presStyleCnt="0"/>
      <dgm:spPr/>
      <dgm:t>
        <a:bodyPr/>
        <a:lstStyle/>
        <a:p>
          <a:endParaRPr lang="pt-PT"/>
        </a:p>
      </dgm:t>
    </dgm:pt>
    <dgm:pt modelId="{AE69D9B5-6CDB-49FE-BDFF-D4262144CF1B}" type="pres">
      <dgm:prSet presAssocID="{DED6D244-8BD2-4FD4-BA22-DB7340AB306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D5EED2F-65FB-4702-A392-95B3F4DECD4E}" type="pres">
      <dgm:prSet presAssocID="{DED6D244-8BD2-4FD4-BA22-DB7340AB306D}" presName="rootConnector" presStyleLbl="node2" presStyleIdx="0" presStyleCnt="4"/>
      <dgm:spPr/>
      <dgm:t>
        <a:bodyPr/>
        <a:lstStyle/>
        <a:p>
          <a:endParaRPr lang="pt-PT"/>
        </a:p>
      </dgm:t>
    </dgm:pt>
    <dgm:pt modelId="{2C28519E-C18F-42DA-8066-66BDFD034752}" type="pres">
      <dgm:prSet presAssocID="{DED6D244-8BD2-4FD4-BA22-DB7340AB306D}" presName="hierChild4" presStyleCnt="0"/>
      <dgm:spPr/>
      <dgm:t>
        <a:bodyPr/>
        <a:lstStyle/>
        <a:p>
          <a:endParaRPr lang="pt-PT"/>
        </a:p>
      </dgm:t>
    </dgm:pt>
    <dgm:pt modelId="{631A5943-7F9A-4659-9C99-92590A248122}" type="pres">
      <dgm:prSet presAssocID="{DED6D244-8BD2-4FD4-BA22-DB7340AB306D}" presName="hierChild5" presStyleCnt="0"/>
      <dgm:spPr/>
      <dgm:t>
        <a:bodyPr/>
        <a:lstStyle/>
        <a:p>
          <a:endParaRPr lang="pt-PT"/>
        </a:p>
      </dgm:t>
    </dgm:pt>
    <dgm:pt modelId="{7ADFAD1B-2455-4441-A807-15228E32DC6B}" type="pres">
      <dgm:prSet presAssocID="{1B0CFCEF-6E99-4D37-AB6E-F6958A1FCBDF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394B4C4-40EB-4EF3-840D-15CFEA17281E}" type="pres">
      <dgm:prSet presAssocID="{DA0E9E96-644E-4BA2-9309-1514FFB82010}" presName="hierRoot2" presStyleCnt="0">
        <dgm:presLayoutVars>
          <dgm:hierBranch val="init"/>
        </dgm:presLayoutVars>
      </dgm:prSet>
      <dgm:spPr/>
    </dgm:pt>
    <dgm:pt modelId="{CFE89888-8281-4F3A-881B-45EAAFAF3C5B}" type="pres">
      <dgm:prSet presAssocID="{DA0E9E96-644E-4BA2-9309-1514FFB82010}" presName="rootComposite" presStyleCnt="0"/>
      <dgm:spPr/>
    </dgm:pt>
    <dgm:pt modelId="{0126D7F0-D005-435B-8A37-8E0C094A7DAB}" type="pres">
      <dgm:prSet presAssocID="{DA0E9E96-644E-4BA2-9309-1514FFB8201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D7C0B21-10DC-4443-8B04-FC97824F270B}" type="pres">
      <dgm:prSet presAssocID="{DA0E9E96-644E-4BA2-9309-1514FFB82010}" presName="rootConnector" presStyleLbl="node2" presStyleIdx="1" presStyleCnt="4"/>
      <dgm:spPr/>
      <dgm:t>
        <a:bodyPr/>
        <a:lstStyle/>
        <a:p>
          <a:endParaRPr lang="pt-PT"/>
        </a:p>
      </dgm:t>
    </dgm:pt>
    <dgm:pt modelId="{3A103797-A87A-434E-AAD6-C41BCED961BC}" type="pres">
      <dgm:prSet presAssocID="{DA0E9E96-644E-4BA2-9309-1514FFB82010}" presName="hierChild4" presStyleCnt="0"/>
      <dgm:spPr/>
    </dgm:pt>
    <dgm:pt modelId="{DCDA83CC-0753-4645-AAC2-AE247B3B24CE}" type="pres">
      <dgm:prSet presAssocID="{DA0E9E96-644E-4BA2-9309-1514FFB82010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2" presStyleCnt="4"/>
      <dgm:spPr/>
      <dgm:t>
        <a:bodyPr/>
        <a:lstStyle/>
        <a:p>
          <a:endParaRPr lang="pt-BR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FEDBB4FB-EF7D-4E40-920F-BB36F1A4C029}" type="pres">
      <dgm:prSet presAssocID="{0D68F145-289C-49E4-A8D0-C0DFDEE6B1E3}" presName="rootComposite" presStyleCnt="0"/>
      <dgm:spPr/>
      <dgm:t>
        <a:bodyPr/>
        <a:lstStyle/>
        <a:p>
          <a:endParaRPr lang="pt-PT"/>
        </a:p>
      </dgm:t>
    </dgm:pt>
    <dgm:pt modelId="{176CCB07-4E21-4A94-996E-786DE30C6577}" type="pres">
      <dgm:prSet presAssocID="{0D68F145-289C-49E4-A8D0-C0DFDEE6B1E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2" presStyleCnt="4"/>
      <dgm:spPr/>
      <dgm:t>
        <a:bodyPr/>
        <a:lstStyle/>
        <a:p>
          <a:endParaRPr lang="pt-BR"/>
        </a:p>
      </dgm:t>
    </dgm:pt>
    <dgm:pt modelId="{1FEC486C-53ED-409C-B849-ABEB36A47006}" type="pres">
      <dgm:prSet presAssocID="{0D68F145-289C-49E4-A8D0-C0DFDEE6B1E3}" presName="hierChild4" presStyleCnt="0"/>
      <dgm:spPr/>
      <dgm:t>
        <a:bodyPr/>
        <a:lstStyle/>
        <a:p>
          <a:endParaRPr lang="pt-PT"/>
        </a:p>
      </dgm:t>
    </dgm:pt>
    <dgm:pt modelId="{6DF74B4F-2C9E-4551-A53B-E97B46A53094}" type="pres">
      <dgm:prSet presAssocID="{0D68F145-289C-49E4-A8D0-C0DFDEE6B1E3}" presName="hierChild5" presStyleCnt="0"/>
      <dgm:spPr/>
      <dgm:t>
        <a:bodyPr/>
        <a:lstStyle/>
        <a:p>
          <a:endParaRPr lang="pt-PT"/>
        </a:p>
      </dgm:t>
    </dgm:pt>
    <dgm:pt modelId="{DF65AAB3-21B1-4E4E-A7BA-7F1F0B4BD118}" type="pres">
      <dgm:prSet presAssocID="{2E629EEE-2BAB-4D2C-9C4D-1B33355F08AD}" presName="Name37" presStyleLbl="parChTrans1D2" presStyleIdx="3" presStyleCnt="4"/>
      <dgm:spPr/>
      <dgm:t>
        <a:bodyPr/>
        <a:lstStyle/>
        <a:p>
          <a:endParaRPr lang="pt-BR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09CEE0CD-B475-4648-A57D-B9F0DED11AD3}" type="pres">
      <dgm:prSet presAssocID="{F790588C-88DD-47A9-8C73-B49D6209E780}" presName="rootComposite" presStyleCnt="0"/>
      <dgm:spPr/>
      <dgm:t>
        <a:bodyPr/>
        <a:lstStyle/>
        <a:p>
          <a:endParaRPr lang="pt-PT"/>
        </a:p>
      </dgm:t>
    </dgm:pt>
    <dgm:pt modelId="{055A27A2-DFF2-418B-AC22-661DAD823CF2}" type="pres">
      <dgm:prSet presAssocID="{F790588C-88DD-47A9-8C73-B49D6209E78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3" presStyleCnt="4"/>
      <dgm:spPr/>
      <dgm:t>
        <a:bodyPr/>
        <a:lstStyle/>
        <a:p>
          <a:endParaRPr lang="pt-BR"/>
        </a:p>
      </dgm:t>
    </dgm:pt>
    <dgm:pt modelId="{B10FDD5B-907D-4BE7-A118-078A363909D8}" type="pres">
      <dgm:prSet presAssocID="{F790588C-88DD-47A9-8C73-B49D6209E780}" presName="hierChild4" presStyleCnt="0"/>
      <dgm:spPr/>
      <dgm:t>
        <a:bodyPr/>
        <a:lstStyle/>
        <a:p>
          <a:endParaRPr lang="pt-PT"/>
        </a:p>
      </dgm:t>
    </dgm:pt>
    <dgm:pt modelId="{680E8EFD-1993-4ABF-B35B-7E52993AFF37}" type="pres">
      <dgm:prSet presAssocID="{F790588C-88DD-47A9-8C73-B49D6209E780}" presName="hierChild5" presStyleCnt="0"/>
      <dgm:spPr/>
      <dgm:t>
        <a:bodyPr/>
        <a:lstStyle/>
        <a:p>
          <a:endParaRPr lang="pt-PT"/>
        </a:p>
      </dgm:t>
    </dgm:pt>
    <dgm:pt modelId="{74D75C5C-07CB-47B4-A65C-1ED84628649E}" type="pres">
      <dgm:prSet presAssocID="{525FC252-46BE-4C3A-BE47-757B2C43F864}" presName="hierChild3" presStyleCnt="0"/>
      <dgm:spPr/>
      <dgm:t>
        <a:bodyPr/>
        <a:lstStyle/>
        <a:p>
          <a:endParaRPr lang="pt-PT"/>
        </a:p>
      </dgm:t>
    </dgm:pt>
  </dgm:ptLst>
  <dgm:cxnLst>
    <dgm:cxn modelId="{F617016B-6F44-4649-B1A7-42EAA6AA9EA3}" type="presOf" srcId="{DA0E9E96-644E-4BA2-9309-1514FFB82010}" destId="{8D7C0B21-10DC-4443-8B04-FC97824F270B}" srcOrd="1" destOrd="0" presId="urn:microsoft.com/office/officeart/2005/8/layout/orgChart1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F71FD9A-F60C-4059-BDAF-AE0FBB96A823}" srcId="{525FC252-46BE-4C3A-BE47-757B2C43F864}" destId="{DED6D244-8BD2-4FD4-BA22-DB7340AB306D}" srcOrd="0" destOrd="0" parTransId="{2C86E4D4-DF9B-4C41-9127-C574077A6D15}" sibTransId="{541D4B0D-794C-410F-BBA3-53D3BFC115B8}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384F9E5C-D02F-49CB-833B-D1DC92A2EEB6}" type="presOf" srcId="{2C86E4D4-DF9B-4C41-9127-C574077A6D15}" destId="{0E26F2E2-4834-4BC4-A58A-A13FB9268673}" srcOrd="0" destOrd="0" presId="urn:microsoft.com/office/officeart/2005/8/layout/orgChart1"/>
    <dgm:cxn modelId="{418D0EFA-1A53-4828-999B-FE624265B1C6}" type="presOf" srcId="{DA0E9E96-644E-4BA2-9309-1514FFB82010}" destId="{0126D7F0-D005-435B-8A37-8E0C094A7DA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F09049BF-62B5-4C56-9E2F-71D1C3662D58}" type="presOf" srcId="{DED6D244-8BD2-4FD4-BA22-DB7340AB306D}" destId="{1D5EED2F-65FB-4702-A392-95B3F4DECD4E}" srcOrd="1" destOrd="0" presId="urn:microsoft.com/office/officeart/2005/8/layout/orgChart1"/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1DE01605-1473-4A11-BA0C-BD55723815D1}" type="presOf" srcId="{1B0CFCEF-6E99-4D37-AB6E-F6958A1FCBDF}" destId="{7ADFAD1B-2455-4441-A807-15228E32DC6B}" srcOrd="0" destOrd="0" presId="urn:microsoft.com/office/officeart/2005/8/layout/orgChart1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8EB09DF3-93D9-42E8-8262-6D45CA695DF9}" type="presOf" srcId="{DED6D244-8BD2-4FD4-BA22-DB7340AB306D}" destId="{AE69D9B5-6CDB-49FE-BDFF-D4262144CF1B}" srcOrd="0" destOrd="0" presId="urn:microsoft.com/office/officeart/2005/8/layout/orgChart1"/>
    <dgm:cxn modelId="{DB26EB7E-9C38-4D08-95CF-20D7E0CDBF85}" srcId="{525FC252-46BE-4C3A-BE47-757B2C43F864}" destId="{DA0E9E96-644E-4BA2-9309-1514FFB82010}" srcOrd="1" destOrd="0" parTransId="{1B0CFCEF-6E99-4D37-AB6E-F6958A1FCBDF}" sibTransId="{AA5FAF66-EB18-4C5F-8B0F-AEFA4D738B85}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602B4057-530A-4EDE-8DC2-F77F71773112}" type="presParOf" srcId="{3AD5BFC1-C6F4-4AC9-8EC2-2284BECAD483}" destId="{0E26F2E2-4834-4BC4-A58A-A13FB9268673}" srcOrd="0" destOrd="0" presId="urn:microsoft.com/office/officeart/2005/8/layout/orgChart1"/>
    <dgm:cxn modelId="{A4C56A02-C6A0-4D35-8DE7-7651FB856CF7}" type="presParOf" srcId="{3AD5BFC1-C6F4-4AC9-8EC2-2284BECAD483}" destId="{2FF1F09E-25B6-468B-84F5-C110FE4FA18A}" srcOrd="1" destOrd="0" presId="urn:microsoft.com/office/officeart/2005/8/layout/orgChart1"/>
    <dgm:cxn modelId="{A4D8ACA8-A303-4BF8-A993-1427852EEB21}" type="presParOf" srcId="{2FF1F09E-25B6-468B-84F5-C110FE4FA18A}" destId="{CDD72C9F-83AE-43D8-9B7B-E6F6407FF8D9}" srcOrd="0" destOrd="0" presId="urn:microsoft.com/office/officeart/2005/8/layout/orgChart1"/>
    <dgm:cxn modelId="{404136F4-723F-40DB-BB7F-1143BD46E9DC}" type="presParOf" srcId="{CDD72C9F-83AE-43D8-9B7B-E6F6407FF8D9}" destId="{AE69D9B5-6CDB-49FE-BDFF-D4262144CF1B}" srcOrd="0" destOrd="0" presId="urn:microsoft.com/office/officeart/2005/8/layout/orgChart1"/>
    <dgm:cxn modelId="{B95294DF-05AE-4F67-89AE-77566BB9C069}" type="presParOf" srcId="{CDD72C9F-83AE-43D8-9B7B-E6F6407FF8D9}" destId="{1D5EED2F-65FB-4702-A392-95B3F4DECD4E}" srcOrd="1" destOrd="0" presId="urn:microsoft.com/office/officeart/2005/8/layout/orgChart1"/>
    <dgm:cxn modelId="{084D6E67-EAC3-40D4-9FEE-1607EC678E37}" type="presParOf" srcId="{2FF1F09E-25B6-468B-84F5-C110FE4FA18A}" destId="{2C28519E-C18F-42DA-8066-66BDFD034752}" srcOrd="1" destOrd="0" presId="urn:microsoft.com/office/officeart/2005/8/layout/orgChart1"/>
    <dgm:cxn modelId="{0B5F2CE4-22F3-4F20-B060-9CD853E43A56}" type="presParOf" srcId="{2FF1F09E-25B6-468B-84F5-C110FE4FA18A}" destId="{631A5943-7F9A-4659-9C99-92590A248122}" srcOrd="2" destOrd="0" presId="urn:microsoft.com/office/officeart/2005/8/layout/orgChart1"/>
    <dgm:cxn modelId="{C534CBAA-141E-47E8-940B-F9BB9E5426A0}" type="presParOf" srcId="{3AD5BFC1-C6F4-4AC9-8EC2-2284BECAD483}" destId="{7ADFAD1B-2455-4441-A807-15228E32DC6B}" srcOrd="2" destOrd="0" presId="urn:microsoft.com/office/officeart/2005/8/layout/orgChart1"/>
    <dgm:cxn modelId="{515180E7-6596-4A5B-8097-973F46BBA4C9}" type="presParOf" srcId="{3AD5BFC1-C6F4-4AC9-8EC2-2284BECAD483}" destId="{A394B4C4-40EB-4EF3-840D-15CFEA17281E}" srcOrd="3" destOrd="0" presId="urn:microsoft.com/office/officeart/2005/8/layout/orgChart1"/>
    <dgm:cxn modelId="{F0C9F54B-D78E-4B45-AE91-6455315A670C}" type="presParOf" srcId="{A394B4C4-40EB-4EF3-840D-15CFEA17281E}" destId="{CFE89888-8281-4F3A-881B-45EAAFAF3C5B}" srcOrd="0" destOrd="0" presId="urn:microsoft.com/office/officeart/2005/8/layout/orgChart1"/>
    <dgm:cxn modelId="{BBE228C2-DD0C-42FA-AA7A-960912E7263E}" type="presParOf" srcId="{CFE89888-8281-4F3A-881B-45EAAFAF3C5B}" destId="{0126D7F0-D005-435B-8A37-8E0C094A7DAB}" srcOrd="0" destOrd="0" presId="urn:microsoft.com/office/officeart/2005/8/layout/orgChart1"/>
    <dgm:cxn modelId="{6BD52AE1-B838-47A7-89F3-81EE2A1F06C7}" type="presParOf" srcId="{CFE89888-8281-4F3A-881B-45EAAFAF3C5B}" destId="{8D7C0B21-10DC-4443-8B04-FC97824F270B}" srcOrd="1" destOrd="0" presId="urn:microsoft.com/office/officeart/2005/8/layout/orgChart1"/>
    <dgm:cxn modelId="{E77D019D-8D9B-40BF-AAF0-6EC2E0D8BC4F}" type="presParOf" srcId="{A394B4C4-40EB-4EF3-840D-15CFEA17281E}" destId="{3A103797-A87A-434E-AAD6-C41BCED961BC}" srcOrd="1" destOrd="0" presId="urn:microsoft.com/office/officeart/2005/8/layout/orgChart1"/>
    <dgm:cxn modelId="{866AE0E7-3CFA-41D5-8301-AB6492F73447}" type="presParOf" srcId="{A394B4C4-40EB-4EF3-840D-15CFEA17281E}" destId="{DCDA83CC-0753-4645-AAC2-AE247B3B24CE}" srcOrd="2" destOrd="0" presId="urn:microsoft.com/office/officeart/2005/8/layout/orgChart1"/>
    <dgm:cxn modelId="{A142DAA4-43D8-42B7-A4A2-5E81ADC17B45}" type="presParOf" srcId="{3AD5BFC1-C6F4-4AC9-8EC2-2284BECAD483}" destId="{983AD039-B645-4762-B3DB-79788AF49820}" srcOrd="4" destOrd="0" presId="urn:microsoft.com/office/officeart/2005/8/layout/orgChart1"/>
    <dgm:cxn modelId="{E4E315A6-4AED-49FD-B935-07526E11B3E0}" type="presParOf" srcId="{3AD5BFC1-C6F4-4AC9-8EC2-2284BECAD483}" destId="{ABF7E488-9DEC-484C-8619-9BDFD386CDD4}" srcOrd="5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6" destOrd="0" presId="urn:microsoft.com/office/officeart/2005/8/layout/orgChart1"/>
    <dgm:cxn modelId="{6BCDAAA6-E0B8-449B-A169-F6BA6AC998DA}" type="presParOf" srcId="{3AD5BFC1-C6F4-4AC9-8EC2-2284BECAD483}" destId="{806EBC05-FCA3-4D3F-AB09-BF9831E33682}" srcOrd="7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Definicao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Objectivos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604012" rIns="66716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2900" kern="1200" dirty="0"/>
        </a:p>
      </dsp:txBody>
      <dsp:txXfrm>
        <a:off x="0" y="3104778"/>
        <a:ext cx="8596312" cy="730800"/>
      </dsp:txXfrm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Vantagens</a:t>
          </a:r>
          <a:endParaRPr lang="en-GB" sz="2900" kern="1200" dirty="0" smtClean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Interessados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Arquitectura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604012" rIns="66716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2900" kern="1200" dirty="0"/>
        </a:p>
      </dsp:txBody>
      <dsp:txXfrm>
        <a:off x="0" y="3104778"/>
        <a:ext cx="8596312" cy="730800"/>
      </dsp:txXfrm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Modulos</a:t>
          </a:r>
          <a:endParaRPr lang="en-GB" sz="2900" kern="1200" dirty="0" smtClean="0"/>
        </a:p>
      </dsp:txBody>
      <dsp:txXfrm>
        <a:off x="471605" y="2718528"/>
        <a:ext cx="5933838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5AAB3-21B1-4E4E-A7BA-7F1F0B4BD118}">
      <dsp:nvSpPr>
        <dsp:cNvPr id="0" name=""/>
        <dsp:cNvSpPr/>
      </dsp:nvSpPr>
      <dsp:spPr>
        <a:xfrm>
          <a:off x="3786623" y="2363511"/>
          <a:ext cx="2965706" cy="343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69"/>
              </a:lnTo>
              <a:lnTo>
                <a:pt x="2965706" y="171569"/>
              </a:lnTo>
              <a:lnTo>
                <a:pt x="2965706" y="343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86623" y="2363511"/>
          <a:ext cx="988568" cy="343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69"/>
              </a:lnTo>
              <a:lnTo>
                <a:pt x="988568" y="171569"/>
              </a:lnTo>
              <a:lnTo>
                <a:pt x="988568" y="343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FAD1B-2455-4441-A807-15228E32DC6B}">
      <dsp:nvSpPr>
        <dsp:cNvPr id="0" name=""/>
        <dsp:cNvSpPr/>
      </dsp:nvSpPr>
      <dsp:spPr>
        <a:xfrm>
          <a:off x="2798054" y="2363511"/>
          <a:ext cx="988568" cy="343139"/>
        </a:xfrm>
        <a:custGeom>
          <a:avLst/>
          <a:gdLst/>
          <a:ahLst/>
          <a:cxnLst/>
          <a:rect l="0" t="0" r="0" b="0"/>
          <a:pathLst>
            <a:path>
              <a:moveTo>
                <a:pt x="988568" y="0"/>
              </a:moveTo>
              <a:lnTo>
                <a:pt x="988568" y="171569"/>
              </a:lnTo>
              <a:lnTo>
                <a:pt x="0" y="171569"/>
              </a:lnTo>
              <a:lnTo>
                <a:pt x="0" y="343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6F2E2-4834-4BC4-A58A-A13FB9268673}">
      <dsp:nvSpPr>
        <dsp:cNvPr id="0" name=""/>
        <dsp:cNvSpPr/>
      </dsp:nvSpPr>
      <dsp:spPr>
        <a:xfrm>
          <a:off x="820916" y="2363511"/>
          <a:ext cx="2965706" cy="343139"/>
        </a:xfrm>
        <a:custGeom>
          <a:avLst/>
          <a:gdLst/>
          <a:ahLst/>
          <a:cxnLst/>
          <a:rect l="0" t="0" r="0" b="0"/>
          <a:pathLst>
            <a:path>
              <a:moveTo>
                <a:pt x="2965706" y="0"/>
              </a:moveTo>
              <a:lnTo>
                <a:pt x="2965706" y="171569"/>
              </a:lnTo>
              <a:lnTo>
                <a:pt x="0" y="171569"/>
              </a:lnTo>
              <a:lnTo>
                <a:pt x="0" y="343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969623" y="1546512"/>
          <a:ext cx="1633998" cy="81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Sistema</a:t>
          </a:r>
          <a:endParaRPr lang="pt-PT" sz="1900" kern="1200" dirty="0"/>
        </a:p>
      </dsp:txBody>
      <dsp:txXfrm>
        <a:off x="2969623" y="1546512"/>
        <a:ext cx="1633998" cy="816999"/>
      </dsp:txXfrm>
    </dsp:sp>
    <dsp:sp modelId="{AE69D9B5-6CDB-49FE-BDFF-D4262144CF1B}">
      <dsp:nvSpPr>
        <dsp:cNvPr id="0" name=""/>
        <dsp:cNvSpPr/>
      </dsp:nvSpPr>
      <dsp:spPr>
        <a:xfrm>
          <a:off x="3917" y="2706650"/>
          <a:ext cx="1633998" cy="81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Módulo de Estatísticas e Relatórios</a:t>
          </a:r>
        </a:p>
      </dsp:txBody>
      <dsp:txXfrm>
        <a:off x="3917" y="2706650"/>
        <a:ext cx="1633998" cy="816999"/>
      </dsp:txXfrm>
    </dsp:sp>
    <dsp:sp modelId="{0126D7F0-D005-435B-8A37-8E0C094A7DAB}">
      <dsp:nvSpPr>
        <dsp:cNvPr id="0" name=""/>
        <dsp:cNvSpPr/>
      </dsp:nvSpPr>
      <dsp:spPr>
        <a:xfrm>
          <a:off x="1981055" y="2706650"/>
          <a:ext cx="1633998" cy="81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 smtClean="0"/>
            <a:t>Descrição de doenças</a:t>
          </a:r>
        </a:p>
      </dsp:txBody>
      <dsp:txXfrm>
        <a:off x="1981055" y="2706650"/>
        <a:ext cx="1633998" cy="816999"/>
      </dsp:txXfrm>
    </dsp:sp>
    <dsp:sp modelId="{176CCB07-4E21-4A94-996E-786DE30C6577}">
      <dsp:nvSpPr>
        <dsp:cNvPr id="0" name=""/>
        <dsp:cNvSpPr/>
      </dsp:nvSpPr>
      <dsp:spPr>
        <a:xfrm>
          <a:off x="3958192" y="2706650"/>
          <a:ext cx="1633998" cy="81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 smtClean="0"/>
            <a:t>Partilha de experiencia</a:t>
          </a:r>
          <a:endParaRPr lang="pt-PT" sz="1900" kern="1200" dirty="0"/>
        </a:p>
      </dsp:txBody>
      <dsp:txXfrm>
        <a:off x="3958192" y="2706650"/>
        <a:ext cx="1633998" cy="816999"/>
      </dsp:txXfrm>
    </dsp:sp>
    <dsp:sp modelId="{055A27A2-DFF2-418B-AC22-661DAD823CF2}">
      <dsp:nvSpPr>
        <dsp:cNvPr id="0" name=""/>
        <dsp:cNvSpPr/>
      </dsp:nvSpPr>
      <dsp:spPr>
        <a:xfrm>
          <a:off x="5935330" y="2706650"/>
          <a:ext cx="1633998" cy="81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Módulo</a:t>
          </a:r>
          <a:r>
            <a:rPr lang="en-US" sz="1900" kern="1200" dirty="0" smtClean="0"/>
            <a:t> 3</a:t>
          </a:r>
          <a:endParaRPr lang="pt-PT" sz="1900" kern="1200" dirty="0"/>
        </a:p>
      </dsp:txBody>
      <dsp:txXfrm>
        <a:off x="5935330" y="2706650"/>
        <a:ext cx="1633998" cy="816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28/03/2019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76" y="445106"/>
            <a:ext cx="7766936" cy="1646302"/>
          </a:xfrm>
        </p:spPr>
        <p:txBody>
          <a:bodyPr/>
          <a:lstStyle/>
          <a:p>
            <a:r>
              <a:rPr lang="en-US" dirty="0" smtClean="0"/>
              <a:t>SAPDR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95699"/>
            <a:ext cx="7766936" cy="36694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Chelene</a:t>
            </a:r>
            <a:r>
              <a:rPr lang="en-US" dirty="0" smtClean="0"/>
              <a:t>, </a:t>
            </a:r>
            <a:r>
              <a:rPr lang="en-US" dirty="0" err="1" smtClean="0"/>
              <a:t>Edmilson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Fulano</a:t>
            </a:r>
            <a:r>
              <a:rPr lang="en-US" dirty="0" smtClean="0"/>
              <a:t>, </a:t>
            </a:r>
            <a:r>
              <a:rPr lang="en-US" dirty="0" err="1" smtClean="0"/>
              <a:t>Neima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Gotine</a:t>
            </a:r>
            <a:r>
              <a:rPr lang="en-US" dirty="0" smtClean="0"/>
              <a:t>, </a:t>
            </a:r>
            <a:r>
              <a:rPr lang="en-US" dirty="0" err="1" smtClean="0"/>
              <a:t>Mascarennhas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Mulendja,Vania</a:t>
            </a: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 smtClean="0"/>
              <a:t>Mupandza</a:t>
            </a:r>
            <a:r>
              <a:rPr lang="en-GB" dirty="0" smtClean="0"/>
              <a:t>, </a:t>
            </a:r>
            <a:r>
              <a:rPr lang="en-GB" dirty="0" err="1" smtClean="0"/>
              <a:t>Jossias</a:t>
            </a: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Ricardo, Folege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 smtClean="0"/>
              <a:t>Timba</a:t>
            </a:r>
            <a:r>
              <a:rPr lang="en-GB" dirty="0" smtClean="0"/>
              <a:t>, Gabriel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(</a:t>
            </a:r>
            <a:r>
              <a:rPr lang="pt-PT" dirty="0" smtClean="0"/>
              <a:t>Partilha de experiencia</a:t>
            </a:r>
            <a:r>
              <a:rPr lang="en-US" dirty="0" smtClean="0"/>
              <a:t>)</a:t>
            </a:r>
            <a:br>
              <a:rPr lang="en-US" dirty="0" smtClean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Funcionalidade</a:t>
            </a:r>
            <a:r>
              <a:rPr lang="en-US" b="1" dirty="0" smtClean="0"/>
              <a:t> 1: </a:t>
            </a:r>
            <a:r>
              <a:rPr lang="pt-PT" dirty="0" smtClean="0"/>
              <a:t>Criação</a:t>
            </a:r>
            <a:r>
              <a:rPr lang="en-US" dirty="0" smtClean="0"/>
              <a:t> de </a:t>
            </a:r>
            <a:r>
              <a:rPr lang="pt-PT" dirty="0" smtClean="0"/>
              <a:t>fóruns, que permitiram :</a:t>
            </a:r>
          </a:p>
          <a:p>
            <a:pPr lvl="4"/>
            <a:r>
              <a:rPr lang="pt-PT" sz="1400" dirty="0" smtClean="0"/>
              <a:t>A comunicação entre os doentes e os médicos </a:t>
            </a:r>
          </a:p>
          <a:p>
            <a:pPr marL="2286000" lvl="5" indent="0">
              <a:buNone/>
            </a:pPr>
            <a:endParaRPr lang="pt-PT" sz="1400" dirty="0" smtClean="0"/>
          </a:p>
          <a:p>
            <a:r>
              <a:rPr lang="pt-PT" b="1" dirty="0" smtClean="0"/>
              <a:t>Funcionalidade 2: </a:t>
            </a:r>
            <a:r>
              <a:rPr lang="pt-PT" dirty="0" smtClean="0"/>
              <a:t>publicação de eventos como palestras </a:t>
            </a:r>
          </a:p>
          <a:p>
            <a:r>
              <a:rPr lang="pt-PT" b="1" dirty="0" smtClean="0"/>
              <a:t>Funcionalidade 3: </a:t>
            </a:r>
            <a:r>
              <a:rPr lang="pt-PT" dirty="0" smtClean="0"/>
              <a:t>partilhar vídeos com demais membros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99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Módulo </a:t>
            </a:r>
            <a:r>
              <a:rPr lang="pt-PT" dirty="0"/>
              <a:t>2</a:t>
            </a:r>
            <a:r>
              <a:rPr lang="pt-PT" dirty="0" smtClean="0"/>
              <a:t> (Estatísticas </a:t>
            </a:r>
            <a:r>
              <a:rPr lang="pt-PT" dirty="0"/>
              <a:t>e </a:t>
            </a:r>
            <a:r>
              <a:rPr lang="pt-PT" dirty="0" smtClean="0"/>
              <a:t>Relatórios)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Funcionalidade </a:t>
            </a:r>
            <a:r>
              <a:rPr lang="pt-PT" dirty="0"/>
              <a:t>1: Determina o numero de casos publicados de doentes portadores de uma certa doença em função da província. (</a:t>
            </a:r>
            <a:r>
              <a:rPr lang="pt-PT" dirty="0" err="1"/>
              <a:t>selecciona-se</a:t>
            </a:r>
            <a:r>
              <a:rPr lang="pt-PT" dirty="0"/>
              <a:t> uma doença e é visualizada uma tabela com o numero de ocorrências para cada província).  </a:t>
            </a:r>
          </a:p>
          <a:p>
            <a:r>
              <a:rPr lang="pt-PT" dirty="0"/>
              <a:t>Funcionalidade 2: Lista instituições da saúde que oferecem tratamentos para doenças especificas. </a:t>
            </a:r>
          </a:p>
          <a:p>
            <a:r>
              <a:rPr lang="pt-PT" dirty="0"/>
              <a:t>Funcionalidade 3: Lista doentes portadores de doenças raras para cada província.</a:t>
            </a:r>
          </a:p>
          <a:p>
            <a:r>
              <a:rPr lang="pt-PT" dirty="0"/>
              <a:t>Funcionalidade 4: Imprime relatórios </a:t>
            </a:r>
            <a:r>
              <a:rPr lang="pt-PT" dirty="0" err="1"/>
              <a:t>pdf</a:t>
            </a:r>
            <a:r>
              <a:rPr lang="pt-PT" dirty="0"/>
              <a:t> com lista de instituições, lista de doentes e  numero de ocorrências.</a:t>
            </a:r>
          </a:p>
          <a:p>
            <a:r>
              <a:rPr lang="pt-PT" dirty="0"/>
              <a:t>Funcionalidade 5: Disponibiliza um conjunto de textos (documentos </a:t>
            </a:r>
            <a:r>
              <a:rPr lang="pt-PT" dirty="0" err="1"/>
              <a:t>pdf</a:t>
            </a:r>
            <a:r>
              <a:rPr lang="pt-PT" dirty="0"/>
              <a:t>, </a:t>
            </a:r>
            <a:r>
              <a:rPr lang="pt-PT" dirty="0" err="1"/>
              <a:t>word</a:t>
            </a:r>
            <a:r>
              <a:rPr lang="pt-PT" dirty="0"/>
              <a:t>), provenientes de pesquisas académicas, governamentais, privadas entre outros, abrangendo tópicos relevantes para todas as doenças raras.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Modulo 3(Descrição </a:t>
            </a:r>
            <a:r>
              <a:rPr lang="pt-PT" dirty="0"/>
              <a:t>de </a:t>
            </a:r>
            <a:r>
              <a:rPr lang="pt-PT" dirty="0" smtClean="0"/>
              <a:t>doenças)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pt-PT" sz="2000" dirty="0"/>
              <a:t>Descrição de doenças: Descrição de cada doença, seu historial, suas causas, modo de prevenção, modo tratamento e acompanhamento</a:t>
            </a:r>
            <a:r>
              <a:rPr lang="pt-PT" sz="2000" dirty="0" smtClean="0"/>
              <a:t>;</a:t>
            </a:r>
          </a:p>
          <a:p>
            <a:pPr lvl="0"/>
            <a:endParaRPr lang="en-US" sz="2000" dirty="0"/>
          </a:p>
          <a:p>
            <a:pPr lvl="0"/>
            <a:r>
              <a:rPr lang="pt-PT" sz="2000" dirty="0"/>
              <a:t>Prevenção: Descrição de variadas formas de prevenção;</a:t>
            </a:r>
            <a:endParaRPr lang="en-US" sz="2000" dirty="0"/>
          </a:p>
          <a:p>
            <a:pPr lvl="0"/>
            <a:r>
              <a:rPr lang="pt-PT" sz="2000" dirty="0"/>
              <a:t>Tratamento: Esta voltada ao ato de fazer o tratamento, sua duração, seus custos, onde fazer, como fazer, porque fazer</a:t>
            </a:r>
            <a:r>
              <a:rPr lang="pt-PT" sz="2000" dirty="0" smtClean="0"/>
              <a:t>;</a:t>
            </a:r>
          </a:p>
          <a:p>
            <a:pPr lvl="0"/>
            <a:endParaRPr lang="en-US" sz="2000" dirty="0"/>
          </a:p>
          <a:p>
            <a:pPr lvl="0"/>
            <a:r>
              <a:rPr lang="pt-PT" sz="2000" dirty="0"/>
              <a:t>Acompanhamento: Referente ao pós-tratamento ou ainda o pré-tratamento, como viver apos o tratamento, como lidar com as sequelas do tratamento, consultas pós - </a:t>
            </a:r>
            <a:r>
              <a:rPr lang="pt-PT" sz="2000" dirty="0" smtClean="0"/>
              <a:t>tratamento</a:t>
            </a:r>
            <a:r>
              <a:rPr lang="pt-PT" sz="2000" dirty="0"/>
              <a:t> 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9636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</a:t>
            </a:r>
            <a:r>
              <a:rPr lang="en-US" dirty="0" err="1" smtClean="0"/>
              <a:t>capa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Conclusões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pt-PT" dirty="0" smtClean="0"/>
              <a:t>informação?</a:t>
            </a:r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2049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190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8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en-GB" dirty="0" smtClean="0"/>
              <a:t>Sistema </a:t>
            </a:r>
            <a:r>
              <a:rPr lang="pt-PT" dirty="0" smtClean="0"/>
              <a:t>devera</a:t>
            </a:r>
            <a:r>
              <a:rPr lang="en-GB" dirty="0" smtClean="0"/>
              <a:t> </a:t>
            </a:r>
            <a:r>
              <a:rPr lang="en-GB" dirty="0" err="1" smtClean="0"/>
              <a:t>ser</a:t>
            </a:r>
            <a:r>
              <a:rPr lang="en-GB" dirty="0" smtClean="0"/>
              <a:t> </a:t>
            </a:r>
            <a:r>
              <a:rPr lang="en-GB" dirty="0" err="1" smtClean="0"/>
              <a:t>capaz</a:t>
            </a:r>
            <a:r>
              <a:rPr lang="en-GB" dirty="0" smtClean="0"/>
              <a:t> de </a:t>
            </a:r>
            <a:r>
              <a:rPr lang="pt-PT" dirty="0"/>
              <a:t>categorizar doenças, dados dos portadores, possíveis tratamentos, casos existentes no mundo, gerir listas de esperas para tratamento por </a:t>
            </a:r>
            <a:r>
              <a:rPr lang="pt-PT" dirty="0" err="1"/>
              <a:t>ex</a:t>
            </a:r>
            <a:r>
              <a:rPr lang="pt-PT" dirty="0"/>
              <a:t>: no hospital </a:t>
            </a:r>
            <a:r>
              <a:rPr lang="pt-PT" dirty="0" err="1"/>
              <a:t>Central,etc</a:t>
            </a:r>
            <a:r>
              <a:rPr lang="pt-PT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004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que serve o Sistema proposto?</a:t>
            </a:r>
          </a:p>
          <a:p>
            <a:r>
              <a:rPr lang="pt-PT" dirty="0" smtClean="0"/>
              <a:t>Objectivo 1</a:t>
            </a:r>
          </a:p>
          <a:p>
            <a:r>
              <a:rPr lang="pt-PT" dirty="0" smtClean="0"/>
              <a:t>Objectivo 2</a:t>
            </a:r>
          </a:p>
          <a:p>
            <a:r>
              <a:rPr lang="pt-PT" dirty="0" smtClean="0"/>
              <a:t>Objectivo 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Os portadores de doenças raras poderão saber que unidades sanitárias(públicas e privadas) estão capacitadas para tratar de sua doença.</a:t>
            </a:r>
          </a:p>
          <a:p>
            <a:r>
              <a:rPr lang="pt-PT" dirty="0" smtClean="0"/>
              <a:t>Permitir aproximação e troca de experiências entre pessoas que passaram por situações semelhantes. </a:t>
            </a:r>
          </a:p>
          <a:p>
            <a:r>
              <a:rPr lang="pt-PT" dirty="0" smtClean="0"/>
              <a:t>Facilitar o acesso de medicamentos raros aos doentes.</a:t>
            </a:r>
          </a:p>
          <a:p>
            <a:r>
              <a:rPr lang="pt-PT" dirty="0" smtClean="0"/>
              <a:t>O público em geral ganhará noção acerca da existência de tais doenças e poderá se proteger das mesmas.</a:t>
            </a:r>
          </a:p>
          <a:p>
            <a:r>
              <a:rPr lang="pt-PT" dirty="0" smtClean="0"/>
              <a:t>Maior inclusão na sociedade para os portadores de doenças raras.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Quem vai usar o Sistema? Quem beneficiará</a:t>
            </a:r>
          </a:p>
          <a:p>
            <a:endParaRPr lang="pt-PT" dirty="0" smtClean="0"/>
          </a:p>
          <a:p>
            <a:r>
              <a:rPr lang="pt-PT" dirty="0" smtClean="0"/>
              <a:t>Doente registado na plataforma pode: pedir apoio(financeiro, doações de produtos de acordo com a necessidade), ter acesso a informações sobre sua doença(causa, sintomas, prevenção, transmissão etc.), ver locais de tratamento e </a:t>
            </a:r>
            <a:r>
              <a:rPr lang="pt-PT" dirty="0" err="1" smtClean="0"/>
              <a:t>respectivos</a:t>
            </a:r>
            <a:r>
              <a:rPr lang="pt-PT" dirty="0" smtClean="0"/>
              <a:t> custos, ver farmácias com medicamentos disponíveis, partilhar experiências através de fóruns online e artigos independentes.</a:t>
            </a:r>
          </a:p>
          <a:p>
            <a:r>
              <a:rPr lang="pt-PT" dirty="0" smtClean="0"/>
              <a:t>Profissionais de saúde: publicar artigos relacionados as doenças, interagir com os doentes através dos fóruns, ter acesso a todos relatórios e dados estatísticos sobre as doenças, publicar campanhas de conscientização para o público em geral.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Interessados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: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doenças</a:t>
            </a:r>
            <a:r>
              <a:rPr lang="en-US" dirty="0"/>
              <a:t> </a:t>
            </a:r>
            <a:r>
              <a:rPr lang="en-US" dirty="0" err="1"/>
              <a:t>raras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Moçambique</a:t>
            </a:r>
            <a:r>
              <a:rPr lang="en-US" dirty="0"/>
              <a:t> com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,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 smtClean="0"/>
              <a:t>doentes</a:t>
            </a:r>
            <a:r>
              <a:rPr lang="en-US" dirty="0" smtClean="0"/>
              <a:t>(</a:t>
            </a:r>
            <a:r>
              <a:rPr lang="en-US" dirty="0" err="1" smtClean="0"/>
              <a:t>angariação</a:t>
            </a:r>
            <a:r>
              <a:rPr lang="en-US" dirty="0" smtClean="0"/>
              <a:t> de </a:t>
            </a:r>
            <a:r>
              <a:rPr lang="en-US" dirty="0" err="1" smtClean="0"/>
              <a:t>fundos</a:t>
            </a:r>
            <a:r>
              <a:rPr lang="en-US" dirty="0" smtClean="0"/>
              <a:t>, </a:t>
            </a:r>
            <a:r>
              <a:rPr lang="en-US" dirty="0" err="1"/>
              <a:t>doações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necessidade</a:t>
            </a:r>
            <a:r>
              <a:rPr lang="en-US" dirty="0" smtClean="0"/>
              <a:t>),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artigos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partilhar</a:t>
            </a:r>
            <a:r>
              <a:rPr lang="en-US" dirty="0" smtClean="0"/>
              <a:t> </a:t>
            </a:r>
            <a:r>
              <a:rPr lang="en-US" dirty="0" err="1" smtClean="0"/>
              <a:t>campanhas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1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359658"/>
              </p:ext>
            </p:extLst>
          </p:nvPr>
        </p:nvGraphicFramePr>
        <p:xfrm>
          <a:off x="923286" y="2160589"/>
          <a:ext cx="7573246" cy="507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590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SAPDR</vt:lpstr>
      <vt:lpstr>Agenda</vt:lpstr>
      <vt:lpstr>Cont.</vt:lpstr>
      <vt:lpstr>Definição</vt:lpstr>
      <vt:lpstr>Objectivos</vt:lpstr>
      <vt:lpstr>Vantagens</vt:lpstr>
      <vt:lpstr>Interessados</vt:lpstr>
      <vt:lpstr>Interessados</vt:lpstr>
      <vt:lpstr>Arquitectura</vt:lpstr>
      <vt:lpstr>Módulo 1 (Partilha de experiencia) </vt:lpstr>
      <vt:lpstr>Módulo 2 (Estatísticas e Relatórios) </vt:lpstr>
      <vt:lpstr>Modulo 3(Descrição de doenças)</vt:lpstr>
      <vt:lpstr>Contra capa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Folege Ricardo</cp:lastModifiedBy>
  <cp:revision>19</cp:revision>
  <dcterms:created xsi:type="dcterms:W3CDTF">2016-03-16T13:48:36Z</dcterms:created>
  <dcterms:modified xsi:type="dcterms:W3CDTF">2019-03-28T10:24:32Z</dcterms:modified>
</cp:coreProperties>
</file>