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94" r:id="rId3"/>
    <p:sldId id="296" r:id="rId4"/>
    <p:sldId id="291" r:id="rId5"/>
    <p:sldId id="293" r:id="rId6"/>
    <p:sldId id="290" r:id="rId7"/>
    <p:sldId id="292" r:id="rId8"/>
    <p:sldId id="297" r:id="rId9"/>
    <p:sldId id="287" r:id="rId10"/>
    <p:sldId id="298" r:id="rId11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3"/>
      <p:bold r:id="rId14"/>
      <p:italic r:id="rId15"/>
      <p:boldItalic r:id="rId16"/>
    </p:embeddedFont>
    <p:embeddedFont>
      <p:font typeface="Fira Sans Medium" panose="020B0603050000020004" pitchFamily="34" charset="0"/>
      <p:regular r:id="rId17"/>
      <p:bold r:id="rId18"/>
      <p:italic r:id="rId19"/>
      <p:boldItalic r:id="rId20"/>
    </p:embeddedFont>
    <p:embeddedFont>
      <p:font typeface="Fira Sans SemiBold" panose="020B06030500000200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42" autoAdjust="0"/>
  </p:normalViewPr>
  <p:slideViewPr>
    <p:cSldViewPr snapToGrid="0">
      <p:cViewPr>
        <p:scale>
          <a:sx n="100" d="100"/>
          <a:sy n="100" d="100"/>
        </p:scale>
        <p:origin x="1914" y="750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han puesto a pensar como funcionan las aplicaciones que usan diariamente ej., y como cualquier otro sistema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No nacen mágicamente, son construidas por humanos, por lo tanto, cualquiera de estas pueden fallar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Las pruebas contribuyen a que los usuarios perciban la menor cantidad de fallas posibles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Pero, estos procesos podrían asegurarnos una aplicación perfecta?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dirty="0"/>
              <a:t>*Presentación*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dirty="0"/>
              <a:t>Buenos días mi nombre es Gabriel Vallejo y les presentare la introducción a las pruebas de software	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dirty="0"/>
              <a:t>-- Por que aprender, yo como programador debo saberlo: Saber preguntas facilita respuestas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dirty="0"/>
              <a:t>Su objetivo es crear una aplicación que aporte valor, un producto de calidad</a:t>
            </a:r>
          </a:p>
        </p:txBody>
      </p:sp>
    </p:spTree>
    <p:extLst>
      <p:ext uri="{BB962C8B-B14F-4D97-AF65-F5344CB8AC3E}">
        <p14:creationId xmlns:p14="http://schemas.microsoft.com/office/powerpoint/2010/main" val="219933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Dependiendo  del negocio la aplicacion puede ser central o </a:t>
            </a:r>
            <a:r>
              <a:rPr lang="es-MX" dirty="0" err="1"/>
              <a:t>accesorial</a:t>
            </a:r>
            <a:endParaRPr lang="es-MX" dirty="0"/>
          </a:p>
          <a:p>
            <a:r>
              <a:rPr lang="es-MX" dirty="0"/>
              <a:t>Por ejemplo, </a:t>
            </a:r>
            <a:r>
              <a:rPr lang="es-MX" dirty="0" err="1"/>
              <a:t>youtube</a:t>
            </a:r>
            <a:r>
              <a:rPr lang="es-MX" dirty="0"/>
              <a:t>, </a:t>
            </a:r>
            <a:r>
              <a:rPr lang="es-MX" dirty="0" err="1"/>
              <a:t>whatsapp</a:t>
            </a:r>
            <a:r>
              <a:rPr lang="es-MX" dirty="0"/>
              <a:t> es centrar, por que todo su negocio gira alrededor del sistema</a:t>
            </a:r>
          </a:p>
          <a:p>
            <a:r>
              <a:rPr lang="es-MX" dirty="0"/>
              <a:t>Pero para un supermercado, tienen tienda física, su aplicación seria </a:t>
            </a:r>
            <a:r>
              <a:rPr lang="es-MX" dirty="0" err="1"/>
              <a:t>accesorial</a:t>
            </a:r>
            <a:endParaRPr lang="es-MX" dirty="0"/>
          </a:p>
          <a:p>
            <a:r>
              <a:rPr lang="es-MX" dirty="0"/>
              <a:t>Hay que saber que valor aporta la empresa a sus clientes</a:t>
            </a:r>
          </a:p>
          <a:p>
            <a:r>
              <a:rPr lang="es-MX" dirty="0"/>
              <a:t>Y saber como captura el valor de retorno</a:t>
            </a:r>
          </a:p>
          <a:p>
            <a:r>
              <a:rPr lang="es-MX" dirty="0"/>
              <a:t>Volvemos al ejemplo de </a:t>
            </a:r>
            <a:r>
              <a:rPr lang="es-MX" dirty="0" err="1"/>
              <a:t>youtube</a:t>
            </a:r>
            <a:r>
              <a:rPr lang="es-MX" dirty="0"/>
              <a:t>: esta plataforma te ofrece videos, desde entretenimiento hasta educacionales</a:t>
            </a:r>
          </a:p>
          <a:p>
            <a:r>
              <a:rPr lang="es-MX" dirty="0"/>
              <a:t>¿Qué obtiene </a:t>
            </a:r>
            <a:r>
              <a:rPr lang="es-MX" dirty="0" err="1"/>
              <a:t>youtube</a:t>
            </a:r>
            <a:r>
              <a:rPr lang="es-MX" dirty="0"/>
              <a:t> a cambio?, tu atención, y la utilizan para poder vender publicidad y asi poder generar ganancias</a:t>
            </a:r>
          </a:p>
          <a:p>
            <a:r>
              <a:rPr lang="es-MX" dirty="0"/>
              <a:t>Entonces sabiendo esas dos cosas podemos entender el modelo de negocio, para </a:t>
            </a:r>
            <a:r>
              <a:rPr lang="es-MX" dirty="0" err="1"/>
              <a:t>youtube</a:t>
            </a:r>
            <a:r>
              <a:rPr lang="es-MX" dirty="0"/>
              <a:t> lo mas importante es que pases</a:t>
            </a:r>
          </a:p>
          <a:p>
            <a:r>
              <a:rPr lang="es-MX" dirty="0"/>
              <a:t>La mayor cantidad de tiempo posible consumiendo su contenido, a más videos vistos, mayor cantidad de anuncios</a:t>
            </a:r>
          </a:p>
          <a:p>
            <a:r>
              <a:rPr lang="es-MX" dirty="0"/>
              <a:t>En cambio nosotros, cuando entramos a </a:t>
            </a:r>
            <a:r>
              <a:rPr lang="es-MX" dirty="0" err="1"/>
              <a:t>youtube</a:t>
            </a:r>
            <a:r>
              <a:rPr lang="es-MX" dirty="0"/>
              <a:t>, tenemos un objetivo, encontrar lo que buscamos, ya sea pasar el rato o aprender algo nuevo,</a:t>
            </a:r>
          </a:p>
          <a:p>
            <a:r>
              <a:rPr lang="es-MX" dirty="0"/>
              <a:t>Y ahí es cuando los dos objetivos se unen y el negocio funciona.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4276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Para esto hay que entender que aporta valor y que no: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Todo lo que potencialmente impida o dificulte la experiencia del cliente al utilizar el sistema es </a:t>
            </a:r>
            <a:r>
              <a:rPr lang="es-ES" dirty="0" err="1"/>
              <a:t>desable</a:t>
            </a:r>
            <a:r>
              <a:rPr lang="es-ES" dirty="0"/>
              <a:t> que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No este pasando cuando la este utilizando si no que se </a:t>
            </a:r>
            <a:r>
              <a:rPr lang="es-ES" dirty="0" err="1"/>
              <a:t>corriga</a:t>
            </a:r>
            <a:r>
              <a:rPr lang="es-ES" dirty="0"/>
              <a:t> o mejore antes y es ahí donde el </a:t>
            </a:r>
            <a:r>
              <a:rPr lang="es-ES" dirty="0" err="1"/>
              <a:t>tester</a:t>
            </a:r>
            <a:r>
              <a:rPr lang="es-ES" dirty="0"/>
              <a:t> realiza su trabajo.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Utilizaremos de ejemplo </a:t>
            </a:r>
            <a:r>
              <a:rPr lang="es-ES" dirty="0" err="1"/>
              <a:t>mercadolibre</a:t>
            </a:r>
            <a:r>
              <a:rPr lang="es-ES" dirty="0"/>
              <a:t>, tenemos un producto que queremos comprar,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Pero podemos guardarlo para comprarlo cuando tengamos dinero o cuando este se encuentre en oferta: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Presionamos el botón de compra que esta justo abajo de la descripción,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*EXPLCIAR PROCESO DE VENTA*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Ahora imagina que este botón no estuviese allí, si no que tienes que bajar al fondo de la pagina para guardarlo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 imaginen que cuando compremos en nuestro carrito no estén solo nuestros productos, si No los de todas las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Eso no es algo que esperas ni mucho menos lo que mercado libre quiere, ahora imagina que no solo eso te pasa a ti si no que le pasa a todos los usuarios durante varias horas,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Todo eso tendría un fuerte impacto en la empresa y le ocasionaría perder millones, todas las compras que se hacen por segundo no serian completadas.</a:t>
            </a:r>
            <a:br>
              <a:rPr lang="es-ES" dirty="0"/>
            </a:br>
            <a:r>
              <a:rPr lang="es-ES" dirty="0"/>
              <a:t>--Según el informe de Kaspersky </a:t>
            </a:r>
            <a:r>
              <a:rPr lang="es-ES" dirty="0" err="1"/>
              <a:t>Lab</a:t>
            </a:r>
            <a:r>
              <a:rPr lang="es-ES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Un solo incidente de ciberseguridad le cuesta a las empresas grandes un promedio 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US$861.000 y US$86.500 a las empresas pequeñas y medianas (</a:t>
            </a:r>
            <a:r>
              <a:rPr lang="es-ES" dirty="0" err="1"/>
              <a:t>PyMES</a:t>
            </a:r>
            <a:r>
              <a:rPr lang="es-ES" dirty="0"/>
              <a:t>) EU.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Por eso es importante que haya un equipo de personas que validen cada sección del sistema antes de que esta llegue a manos de los clientes, lo que conocemos en el desarrollo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Como, pasar a producción.</a:t>
            </a:r>
            <a:br>
              <a:rPr lang="es-E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8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Usar ejemplo sistema citas medicas, error medico da de alta 2 citas al mismo tiempo, defecto: el sistema ejecuta la orden(no debería), 1 cliente no obtiene su cita a tiempo</a:t>
            </a:r>
            <a:br>
              <a:rPr lang="es-MX" dirty="0"/>
            </a:br>
            <a:r>
              <a:rPr lang="es-MX" dirty="0"/>
              <a:t>Error: Acción humana que produce un resultado incorrecto</a:t>
            </a:r>
          </a:p>
          <a:p>
            <a:r>
              <a:rPr lang="es-MX" dirty="0"/>
              <a:t>-- Defecto: Manifestación del error previo</a:t>
            </a:r>
          </a:p>
          <a:p>
            <a:r>
              <a:rPr lang="es-MX" dirty="0"/>
              <a:t>Fallo: Desviación del software  frente al resultado esperado</a:t>
            </a:r>
          </a:p>
        </p:txBody>
      </p:sp>
    </p:spTree>
    <p:extLst>
      <p:ext uri="{BB962C8B-B14F-4D97-AF65-F5344CB8AC3E}">
        <p14:creationId xmlns:p14="http://schemas.microsoft.com/office/powerpoint/2010/main" val="615241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g94a06c92dc_0_1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9" name="Google Shape;3349;g94a06c92dc_0_1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dirty="0"/>
            </a:br>
            <a:r>
              <a:rPr lang="es-ES" dirty="0"/>
              <a:t>Sistema cumple necesidades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Crear el sistema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Evaluar cada componente por separado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Evaluar todos los componentes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Lanzar el proyecto:</a:t>
            </a:r>
            <a:br>
              <a:rPr lang="es-ES" dirty="0"/>
            </a:br>
            <a:r>
              <a:rPr lang="es-ES" dirty="0"/>
              <a:t>-- Se puede lanzar a un grupo muy reducido: </a:t>
            </a:r>
            <a:r>
              <a:rPr lang="es-ES" dirty="0" err="1"/>
              <a:t>Alphatesters</a:t>
            </a: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Ambiente controlado con datos similares a los que se utilizaran en la realidad, pero no afecta ni modifica los datos que se están usando en realidad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 esta forma podemos simular las condiciones en las que el sistema va a ser utilizado y detectar fallas de forma temprana para poder corregirlas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Incluso utilizándolo de una manera para la cual no fue pensado que se utilizara como por ejemplo llenar datos incorrectamente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---- Obtener </a:t>
            </a:r>
            <a:r>
              <a:rPr lang="es-ES" dirty="0" err="1"/>
              <a:t>feedback</a:t>
            </a:r>
            <a:r>
              <a:rPr lang="es-ES" dirty="0"/>
              <a:t>, retroalimentación, se eliminan errores activamente ayuda a validar el sistema, son implementadas en un grupo muy reducido de personas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-- Se puede permitir el acceso libre a cualquier usuario que lo desee: </a:t>
            </a:r>
            <a:r>
              <a:rPr lang="es-ES" u="none" dirty="0" err="1"/>
              <a:t>Betatester</a:t>
            </a:r>
            <a:endParaRPr lang="es-ES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--Sigue sin lanzarse al mercado, no es publica y sigue en desarrollo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Beta abierta: los usuarios pueden probar nuevas características antes de que salgan al publico general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¿</a:t>
            </a:r>
            <a:r>
              <a:rPr lang="es-MX" noProof="0" dirty="0"/>
              <a:t>Cual</a:t>
            </a:r>
            <a:r>
              <a:rPr lang="en-US" dirty="0"/>
              <a:t> es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557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Imagina que tu cliente es el gerente de un banco nuevo en la ciudad que recientemente esta teniendo un incremento considerable de clientes y a decidido contratar tus servicios para que soluciones ese problema.</a:t>
            </a:r>
            <a:br>
              <a:rPr lang="es-ES" dirty="0"/>
            </a:br>
            <a:r>
              <a:rPr lang="es-ES" dirty="0"/>
              <a:t>Tu idea fue que los clientes escaneen un QR, y se le asigne un numero en la fila, el proceso seria el siguiente:</a:t>
            </a:r>
            <a:br>
              <a:rPr lang="es-ES" dirty="0"/>
            </a:br>
            <a:r>
              <a:rPr lang="es-ES" dirty="0"/>
              <a:t>El cliente recibe su numero &gt;  el numero avanza &gt; si es el mismo numero pasa a ventana.</a:t>
            </a:r>
            <a:br>
              <a:rPr lang="es-ES" dirty="0"/>
            </a:br>
            <a:r>
              <a:rPr lang="es-ES" dirty="0"/>
              <a:t>Pero resulta, que el banco separa a los clientes por 2 categorias retiros y depósitos</a:t>
            </a:r>
            <a:br>
              <a:rPr lang="es-ES" dirty="0"/>
            </a:br>
            <a:r>
              <a:rPr lang="es-ES" dirty="0"/>
              <a:t>Falla en el proceso:</a:t>
            </a:r>
            <a:br>
              <a:rPr lang="es-ES" dirty="0"/>
            </a:br>
            <a:r>
              <a:rPr lang="es-ES" b="1" dirty="0"/>
              <a:t>En el sitio se debería poder seleccionar su tipo de tramite, ahora esto conllevaría a perdidas de tiempo para el banco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¿Encuentras alguna(s) otra(s) falla(s) en el proceso?, si es asi, menciónala:</a:t>
            </a:r>
            <a:br>
              <a:rPr lang="es-ES" dirty="0"/>
            </a:br>
            <a:r>
              <a:rPr lang="es-MX" dirty="0"/>
              <a:t>Falla en los requerimientos: proceso uno: El sistema no debería ser dependiente de un dispositivo móvil (solución cambiar el sistema a uno de imprimir ticket o implementar ambos)</a:t>
            </a:r>
          </a:p>
          <a:p>
            <a:r>
              <a:rPr lang="es-MX" dirty="0"/>
              <a:t>-- Ejemplo en integración y testeo y aceptación del sistema: No se valido que solo se pudiera seleccionar una opción o que se quede vacía (errores de validación)</a:t>
            </a:r>
          </a:p>
          <a:p>
            <a:r>
              <a:rPr lang="es-MX" dirty="0"/>
              <a:t>Producción: el sistema tiene un defecto cuando ya esta en uso</a:t>
            </a:r>
          </a:p>
        </p:txBody>
      </p:sp>
    </p:spTree>
    <p:extLst>
      <p:ext uri="{BB962C8B-B14F-4D97-AF65-F5344CB8AC3E}">
        <p14:creationId xmlns:p14="http://schemas.microsoft.com/office/powerpoint/2010/main" val="540394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Caja negra: solo conocemos la manera en la que se hace la entrada y la salida esperada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Caja blanca: Conoces todos los proceso (no es buscar errores dentro del código (depurar) tema adelante análisis estático, que es ejecutar el código parte desde una consola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Caja gris: conocemos algunas tablas pero no la </a:t>
            </a:r>
            <a:r>
              <a:rPr lang="es-ES" dirty="0" err="1"/>
              <a:t>bd</a:t>
            </a:r>
            <a:r>
              <a:rPr lang="es-ES" dirty="0"/>
              <a:t> o solo conocemos algunos disparadores o procedimientos, o sabemos que lenguaje utiliza pero no sabemos el modelo de trabajo.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Les recomiendo mucho memorizar este tipo de pruebas ya que son las típicas preguntas de entrada que hacen en entrevistas laborales para comprobar tu nivel.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103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6" name="Google Shape;5296;g9258ed503f_0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7" name="Google Shape;5297;g9258ed503f_0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</a:rPr>
              <a:t>Las pruebas de software no pueden garantizar una aplicación perfecta, como suelen referirse a los QA(Quality Assuranse, en español, aseguramiento de la calidad), ya que la cantidad de acciones y situaciones diferentes a las que el sistema se enfrentara son prácticamente infinitas y el tiempo es limitado.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</a:rPr>
              <a:t>Sin embargo lo que siempre podemos hacer es aplicar técnicas para poder determinar cuales son los mayores riesgos y seleccionar un conjunto de casos o situaciones que puedan mitigar la mayor cantidad posible de los riesgos, de esta forma aumentar la confianza en la calidad de nuestro software.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6397981" y="1827726"/>
            <a:ext cx="519975" cy="818740"/>
          </a:xfrm>
          <a:custGeom>
            <a:avLst/>
            <a:gdLst/>
            <a:ahLst/>
            <a:cxnLst/>
            <a:rect l="l" t="t" r="r" b="b"/>
            <a:pathLst>
              <a:path w="16976" h="26730" extrusionOk="0">
                <a:moveTo>
                  <a:pt x="159" y="1"/>
                </a:moveTo>
                <a:cubicBezTo>
                  <a:pt x="96" y="1"/>
                  <a:pt x="1" y="64"/>
                  <a:pt x="1" y="159"/>
                </a:cubicBezTo>
                <a:lnTo>
                  <a:pt x="1" y="16500"/>
                </a:lnTo>
                <a:cubicBezTo>
                  <a:pt x="1" y="16564"/>
                  <a:pt x="33" y="16595"/>
                  <a:pt x="64" y="16627"/>
                </a:cubicBezTo>
                <a:lnTo>
                  <a:pt x="10103" y="26698"/>
                </a:lnTo>
                <a:cubicBezTo>
                  <a:pt x="10135" y="26730"/>
                  <a:pt x="10198" y="26730"/>
                  <a:pt x="10230" y="26730"/>
                </a:cubicBezTo>
                <a:lnTo>
                  <a:pt x="16817" y="26730"/>
                </a:lnTo>
                <a:cubicBezTo>
                  <a:pt x="16912" y="26730"/>
                  <a:pt x="16975" y="26666"/>
                  <a:pt x="16975" y="26571"/>
                </a:cubicBezTo>
                <a:cubicBezTo>
                  <a:pt x="16975" y="26476"/>
                  <a:pt x="16880" y="26413"/>
                  <a:pt x="16817" y="26413"/>
                </a:cubicBezTo>
                <a:lnTo>
                  <a:pt x="10293" y="26413"/>
                </a:lnTo>
                <a:lnTo>
                  <a:pt x="349" y="16437"/>
                </a:lnTo>
                <a:lnTo>
                  <a:pt x="349" y="159"/>
                </a:lnTo>
                <a:cubicBezTo>
                  <a:pt x="349" y="64"/>
                  <a:pt x="254" y="1"/>
                  <a:pt x="159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344724" y="1276785"/>
            <a:ext cx="519975" cy="667397"/>
          </a:xfrm>
          <a:custGeom>
            <a:avLst/>
            <a:gdLst/>
            <a:ahLst/>
            <a:cxnLst/>
            <a:rect l="l" t="t" r="r" b="b"/>
            <a:pathLst>
              <a:path w="16976" h="21789" extrusionOk="0">
                <a:moveTo>
                  <a:pt x="16817" y="0"/>
                </a:moveTo>
                <a:cubicBezTo>
                  <a:pt x="16722" y="0"/>
                  <a:pt x="16627" y="63"/>
                  <a:pt x="16627" y="158"/>
                </a:cubicBezTo>
                <a:lnTo>
                  <a:pt x="16627" y="11496"/>
                </a:lnTo>
                <a:lnTo>
                  <a:pt x="6683" y="21440"/>
                </a:lnTo>
                <a:lnTo>
                  <a:pt x="191" y="21440"/>
                </a:lnTo>
                <a:cubicBezTo>
                  <a:pt x="96" y="21440"/>
                  <a:pt x="1" y="21535"/>
                  <a:pt x="1" y="21598"/>
                </a:cubicBezTo>
                <a:cubicBezTo>
                  <a:pt x="1" y="21693"/>
                  <a:pt x="64" y="21788"/>
                  <a:pt x="159" y="21788"/>
                </a:cubicBezTo>
                <a:lnTo>
                  <a:pt x="6746" y="21788"/>
                </a:lnTo>
                <a:cubicBezTo>
                  <a:pt x="6778" y="21788"/>
                  <a:pt x="6841" y="21757"/>
                  <a:pt x="6873" y="21725"/>
                </a:cubicBezTo>
                <a:lnTo>
                  <a:pt x="16912" y="11686"/>
                </a:lnTo>
                <a:cubicBezTo>
                  <a:pt x="16944" y="11654"/>
                  <a:pt x="16975" y="11591"/>
                  <a:pt x="16975" y="11559"/>
                </a:cubicBezTo>
                <a:lnTo>
                  <a:pt x="16975" y="158"/>
                </a:lnTo>
                <a:cubicBezTo>
                  <a:pt x="16975" y="63"/>
                  <a:pt x="16880" y="0"/>
                  <a:pt x="16817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027550" y="1128842"/>
            <a:ext cx="324984" cy="650428"/>
          </a:xfrm>
          <a:custGeom>
            <a:avLst/>
            <a:gdLst/>
            <a:ahLst/>
            <a:cxnLst/>
            <a:rect l="l" t="t" r="r" b="b"/>
            <a:pathLst>
              <a:path w="10610" h="21235" extrusionOk="0">
                <a:moveTo>
                  <a:pt x="174" y="1"/>
                </a:moveTo>
                <a:cubicBezTo>
                  <a:pt x="135" y="1"/>
                  <a:pt x="95" y="16"/>
                  <a:pt x="63" y="48"/>
                </a:cubicBezTo>
                <a:cubicBezTo>
                  <a:pt x="0" y="111"/>
                  <a:pt x="0" y="206"/>
                  <a:pt x="63" y="270"/>
                </a:cubicBezTo>
                <a:lnTo>
                  <a:pt x="10293" y="10499"/>
                </a:lnTo>
                <a:lnTo>
                  <a:pt x="10293" y="21076"/>
                </a:lnTo>
                <a:cubicBezTo>
                  <a:pt x="10293" y="21171"/>
                  <a:pt x="10356" y="21235"/>
                  <a:pt x="10451" y="21235"/>
                </a:cubicBezTo>
                <a:cubicBezTo>
                  <a:pt x="10546" y="21235"/>
                  <a:pt x="10609" y="21171"/>
                  <a:pt x="10609" y="21076"/>
                </a:cubicBezTo>
                <a:lnTo>
                  <a:pt x="10609" y="10435"/>
                </a:lnTo>
                <a:cubicBezTo>
                  <a:pt x="10609" y="10404"/>
                  <a:pt x="10609" y="10340"/>
                  <a:pt x="10578" y="10309"/>
                </a:cubicBezTo>
                <a:lnTo>
                  <a:pt x="285" y="48"/>
                </a:lnTo>
                <a:cubicBezTo>
                  <a:pt x="253" y="16"/>
                  <a:pt x="214" y="1"/>
                  <a:pt x="174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751084" y="869375"/>
            <a:ext cx="326914" cy="326914"/>
          </a:xfrm>
          <a:custGeom>
            <a:avLst/>
            <a:gdLst/>
            <a:ahLst/>
            <a:cxnLst/>
            <a:rect l="l" t="t" r="r" b="b"/>
            <a:pathLst>
              <a:path w="10673" h="10673" extrusionOk="0">
                <a:moveTo>
                  <a:pt x="5352" y="317"/>
                </a:moveTo>
                <a:cubicBezTo>
                  <a:pt x="8108" y="317"/>
                  <a:pt x="10356" y="2565"/>
                  <a:pt x="10356" y="5320"/>
                </a:cubicBezTo>
                <a:cubicBezTo>
                  <a:pt x="10356" y="8076"/>
                  <a:pt x="8108" y="10324"/>
                  <a:pt x="5352" y="10324"/>
                </a:cubicBezTo>
                <a:cubicBezTo>
                  <a:pt x="2597" y="10324"/>
                  <a:pt x="349" y="8076"/>
                  <a:pt x="349" y="5320"/>
                </a:cubicBezTo>
                <a:cubicBezTo>
                  <a:pt x="349" y="2565"/>
                  <a:pt x="2597" y="317"/>
                  <a:pt x="5352" y="317"/>
                </a:cubicBezTo>
                <a:close/>
                <a:moveTo>
                  <a:pt x="5352" y="0"/>
                </a:moveTo>
                <a:cubicBezTo>
                  <a:pt x="2407" y="0"/>
                  <a:pt x="0" y="2375"/>
                  <a:pt x="0" y="5320"/>
                </a:cubicBezTo>
                <a:cubicBezTo>
                  <a:pt x="0" y="8266"/>
                  <a:pt x="2407" y="10673"/>
                  <a:pt x="5352" y="10673"/>
                </a:cubicBezTo>
                <a:cubicBezTo>
                  <a:pt x="8298" y="10673"/>
                  <a:pt x="10673" y="8266"/>
                  <a:pt x="10673" y="5320"/>
                </a:cubicBezTo>
                <a:cubicBezTo>
                  <a:pt x="10673" y="2375"/>
                  <a:pt x="8298" y="0"/>
                  <a:pt x="5352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787932" y="916637"/>
            <a:ext cx="253218" cy="231410"/>
          </a:xfrm>
          <a:custGeom>
            <a:avLst/>
            <a:gdLst/>
            <a:ahLst/>
            <a:cxnLst/>
            <a:rect l="l" t="t" r="r" b="b"/>
            <a:pathLst>
              <a:path w="8267" h="7555" extrusionOk="0">
                <a:moveTo>
                  <a:pt x="4134" y="1"/>
                </a:moveTo>
                <a:cubicBezTo>
                  <a:pt x="3168" y="1"/>
                  <a:pt x="2202" y="373"/>
                  <a:pt x="1458" y="1117"/>
                </a:cubicBezTo>
                <a:cubicBezTo>
                  <a:pt x="1" y="2574"/>
                  <a:pt x="1" y="4981"/>
                  <a:pt x="1458" y="6438"/>
                </a:cubicBezTo>
                <a:cubicBezTo>
                  <a:pt x="2202" y="7182"/>
                  <a:pt x="3168" y="7554"/>
                  <a:pt x="4134" y="7554"/>
                </a:cubicBezTo>
                <a:cubicBezTo>
                  <a:pt x="5100" y="7554"/>
                  <a:pt x="6065" y="7182"/>
                  <a:pt x="6810" y="6438"/>
                </a:cubicBezTo>
                <a:cubicBezTo>
                  <a:pt x="8266" y="4981"/>
                  <a:pt x="8266" y="2574"/>
                  <a:pt x="6810" y="1117"/>
                </a:cubicBezTo>
                <a:cubicBezTo>
                  <a:pt x="6065" y="373"/>
                  <a:pt x="5100" y="1"/>
                  <a:pt x="4134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475297" y="4538941"/>
            <a:ext cx="4965583" cy="196951"/>
          </a:xfrm>
          <a:custGeom>
            <a:avLst/>
            <a:gdLst/>
            <a:ahLst/>
            <a:cxnLst/>
            <a:rect l="l" t="t" r="r" b="b"/>
            <a:pathLst>
              <a:path w="162115" h="6430" extrusionOk="0">
                <a:moveTo>
                  <a:pt x="81074" y="1"/>
                </a:moveTo>
                <a:cubicBezTo>
                  <a:pt x="36294" y="1"/>
                  <a:pt x="1" y="1426"/>
                  <a:pt x="1" y="3199"/>
                </a:cubicBezTo>
                <a:cubicBezTo>
                  <a:pt x="1" y="5004"/>
                  <a:pt x="36294" y="6429"/>
                  <a:pt x="81074" y="6429"/>
                </a:cubicBezTo>
                <a:cubicBezTo>
                  <a:pt x="125822" y="6429"/>
                  <a:pt x="162115" y="5004"/>
                  <a:pt x="162115" y="3199"/>
                </a:cubicBezTo>
                <a:cubicBezTo>
                  <a:pt x="162115" y="1426"/>
                  <a:pt x="125822" y="1"/>
                  <a:pt x="8107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197881" y="3048026"/>
            <a:ext cx="543254" cy="264858"/>
          </a:xfrm>
          <a:custGeom>
            <a:avLst/>
            <a:gdLst/>
            <a:ahLst/>
            <a:cxnLst/>
            <a:rect l="l" t="t" r="r" b="b"/>
            <a:pathLst>
              <a:path w="17736" h="8647" extrusionOk="0">
                <a:moveTo>
                  <a:pt x="2756" y="0"/>
                </a:moveTo>
                <a:cubicBezTo>
                  <a:pt x="1236" y="0"/>
                  <a:pt x="1" y="1236"/>
                  <a:pt x="1" y="2756"/>
                </a:cubicBezTo>
                <a:lnTo>
                  <a:pt x="1" y="5891"/>
                </a:lnTo>
                <a:cubicBezTo>
                  <a:pt x="1" y="7411"/>
                  <a:pt x="1236" y="8646"/>
                  <a:pt x="2756" y="8646"/>
                </a:cubicBezTo>
                <a:lnTo>
                  <a:pt x="14980" y="8646"/>
                </a:lnTo>
                <a:cubicBezTo>
                  <a:pt x="16500" y="8646"/>
                  <a:pt x="17735" y="7411"/>
                  <a:pt x="17735" y="5891"/>
                </a:cubicBezTo>
                <a:lnTo>
                  <a:pt x="17735" y="2756"/>
                </a:lnTo>
                <a:cubicBezTo>
                  <a:pt x="17735" y="1236"/>
                  <a:pt x="16500" y="0"/>
                  <a:pt x="14980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330785" y="3133392"/>
            <a:ext cx="152323" cy="30109"/>
          </a:xfrm>
          <a:custGeom>
            <a:avLst/>
            <a:gdLst/>
            <a:ahLst/>
            <a:cxnLst/>
            <a:rect l="l" t="t" r="r" b="b"/>
            <a:pathLst>
              <a:path w="4973" h="983" extrusionOk="0">
                <a:moveTo>
                  <a:pt x="507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60"/>
                  <a:pt x="222" y="982"/>
                  <a:pt x="507" y="982"/>
                </a:cubicBezTo>
                <a:lnTo>
                  <a:pt x="4466" y="982"/>
                </a:lnTo>
                <a:cubicBezTo>
                  <a:pt x="4751" y="982"/>
                  <a:pt x="4972" y="760"/>
                  <a:pt x="4972" y="475"/>
                </a:cubicBezTo>
                <a:cubicBezTo>
                  <a:pt x="4972" y="222"/>
                  <a:pt x="4751" y="0"/>
                  <a:pt x="44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521885" y="3133392"/>
            <a:ext cx="84416" cy="30109"/>
          </a:xfrm>
          <a:custGeom>
            <a:avLst/>
            <a:gdLst/>
            <a:ahLst/>
            <a:cxnLst/>
            <a:rect l="l" t="t" r="r" b="b"/>
            <a:pathLst>
              <a:path w="2756" h="983" extrusionOk="0">
                <a:moveTo>
                  <a:pt x="507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60"/>
                  <a:pt x="222" y="982"/>
                  <a:pt x="507" y="982"/>
                </a:cubicBezTo>
                <a:lnTo>
                  <a:pt x="2249" y="982"/>
                </a:lnTo>
                <a:cubicBezTo>
                  <a:pt x="2534" y="982"/>
                  <a:pt x="2755" y="760"/>
                  <a:pt x="2755" y="475"/>
                </a:cubicBezTo>
                <a:cubicBezTo>
                  <a:pt x="2755" y="222"/>
                  <a:pt x="2502" y="0"/>
                  <a:pt x="22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418080" y="3196428"/>
            <a:ext cx="188221" cy="31089"/>
          </a:xfrm>
          <a:custGeom>
            <a:avLst/>
            <a:gdLst/>
            <a:ahLst/>
            <a:cxnLst/>
            <a:rect l="l" t="t" r="r" b="b"/>
            <a:pathLst>
              <a:path w="6145" h="1015" extrusionOk="0">
                <a:moveTo>
                  <a:pt x="507" y="1"/>
                </a:moveTo>
                <a:cubicBezTo>
                  <a:pt x="222" y="1"/>
                  <a:pt x="0" y="222"/>
                  <a:pt x="0" y="507"/>
                </a:cubicBezTo>
                <a:cubicBezTo>
                  <a:pt x="0" y="793"/>
                  <a:pt x="222" y="1014"/>
                  <a:pt x="507" y="1014"/>
                </a:cubicBezTo>
                <a:lnTo>
                  <a:pt x="5638" y="1014"/>
                </a:lnTo>
                <a:cubicBezTo>
                  <a:pt x="5923" y="1014"/>
                  <a:pt x="6144" y="793"/>
                  <a:pt x="6113" y="507"/>
                </a:cubicBezTo>
                <a:cubicBezTo>
                  <a:pt x="6113" y="222"/>
                  <a:pt x="5891" y="1"/>
                  <a:pt x="5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7085747" y="1736572"/>
            <a:ext cx="543223" cy="263877"/>
          </a:xfrm>
          <a:custGeom>
            <a:avLst/>
            <a:gdLst/>
            <a:ahLst/>
            <a:cxnLst/>
            <a:rect l="l" t="t" r="r" b="b"/>
            <a:pathLst>
              <a:path w="17735" h="8615" extrusionOk="0">
                <a:moveTo>
                  <a:pt x="2724" y="0"/>
                </a:moveTo>
                <a:cubicBezTo>
                  <a:pt x="1204" y="0"/>
                  <a:pt x="0" y="1204"/>
                  <a:pt x="0" y="2724"/>
                </a:cubicBezTo>
                <a:lnTo>
                  <a:pt x="0" y="5859"/>
                </a:lnTo>
                <a:cubicBezTo>
                  <a:pt x="0" y="7379"/>
                  <a:pt x="1204" y="8614"/>
                  <a:pt x="2724" y="8614"/>
                </a:cubicBezTo>
                <a:lnTo>
                  <a:pt x="14980" y="8614"/>
                </a:lnTo>
                <a:cubicBezTo>
                  <a:pt x="16500" y="8614"/>
                  <a:pt x="17735" y="7379"/>
                  <a:pt x="17735" y="5859"/>
                </a:cubicBezTo>
                <a:lnTo>
                  <a:pt x="17735" y="2724"/>
                </a:lnTo>
                <a:cubicBezTo>
                  <a:pt x="17735" y="1204"/>
                  <a:pt x="16500" y="0"/>
                  <a:pt x="14980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7155584" y="1816087"/>
            <a:ext cx="122244" cy="31089"/>
          </a:xfrm>
          <a:custGeom>
            <a:avLst/>
            <a:gdLst/>
            <a:ahLst/>
            <a:cxnLst/>
            <a:rect l="l" t="t" r="r" b="b"/>
            <a:pathLst>
              <a:path w="3991" h="1015" extrusionOk="0">
                <a:moveTo>
                  <a:pt x="507" y="1"/>
                </a:moveTo>
                <a:cubicBezTo>
                  <a:pt x="254" y="1"/>
                  <a:pt x="0" y="254"/>
                  <a:pt x="0" y="508"/>
                </a:cubicBezTo>
                <a:cubicBezTo>
                  <a:pt x="0" y="793"/>
                  <a:pt x="254" y="1014"/>
                  <a:pt x="507" y="1014"/>
                </a:cubicBezTo>
                <a:lnTo>
                  <a:pt x="3516" y="1014"/>
                </a:lnTo>
                <a:cubicBezTo>
                  <a:pt x="3769" y="1014"/>
                  <a:pt x="3991" y="793"/>
                  <a:pt x="3991" y="508"/>
                </a:cubicBezTo>
                <a:cubicBezTo>
                  <a:pt x="3991" y="254"/>
                  <a:pt x="3769" y="1"/>
                  <a:pt x="3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308856" y="1816087"/>
            <a:ext cx="77616" cy="31089"/>
          </a:xfrm>
          <a:custGeom>
            <a:avLst/>
            <a:gdLst/>
            <a:ahLst/>
            <a:cxnLst/>
            <a:rect l="l" t="t" r="r" b="b"/>
            <a:pathLst>
              <a:path w="2534" h="1015" extrusionOk="0">
                <a:moveTo>
                  <a:pt x="507" y="1"/>
                </a:moveTo>
                <a:cubicBezTo>
                  <a:pt x="222" y="1"/>
                  <a:pt x="0" y="254"/>
                  <a:pt x="0" y="508"/>
                </a:cubicBezTo>
                <a:cubicBezTo>
                  <a:pt x="0" y="793"/>
                  <a:pt x="222" y="1014"/>
                  <a:pt x="507" y="1014"/>
                </a:cubicBezTo>
                <a:lnTo>
                  <a:pt x="2027" y="1014"/>
                </a:lnTo>
                <a:cubicBezTo>
                  <a:pt x="2312" y="1014"/>
                  <a:pt x="2534" y="793"/>
                  <a:pt x="2534" y="508"/>
                </a:cubicBezTo>
                <a:cubicBezTo>
                  <a:pt x="2534" y="254"/>
                  <a:pt x="2312" y="1"/>
                  <a:pt x="20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7492177" y="1816087"/>
            <a:ext cx="66008" cy="31089"/>
          </a:xfrm>
          <a:custGeom>
            <a:avLst/>
            <a:gdLst/>
            <a:ahLst/>
            <a:cxnLst/>
            <a:rect l="l" t="t" r="r" b="b"/>
            <a:pathLst>
              <a:path w="2155" h="1015" extrusionOk="0">
                <a:moveTo>
                  <a:pt x="507" y="1"/>
                </a:moveTo>
                <a:cubicBezTo>
                  <a:pt x="222" y="1"/>
                  <a:pt x="1" y="254"/>
                  <a:pt x="1" y="508"/>
                </a:cubicBezTo>
                <a:cubicBezTo>
                  <a:pt x="1" y="793"/>
                  <a:pt x="222" y="1014"/>
                  <a:pt x="507" y="1014"/>
                </a:cubicBezTo>
                <a:lnTo>
                  <a:pt x="1647" y="1014"/>
                </a:lnTo>
                <a:cubicBezTo>
                  <a:pt x="1932" y="1014"/>
                  <a:pt x="2154" y="793"/>
                  <a:pt x="2154" y="508"/>
                </a:cubicBezTo>
                <a:cubicBezTo>
                  <a:pt x="2154" y="254"/>
                  <a:pt x="1932" y="1"/>
                  <a:pt x="16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308856" y="1888864"/>
            <a:ext cx="166872" cy="31059"/>
          </a:xfrm>
          <a:custGeom>
            <a:avLst/>
            <a:gdLst/>
            <a:ahLst/>
            <a:cxnLst/>
            <a:rect l="l" t="t" r="r" b="b"/>
            <a:pathLst>
              <a:path w="5448" h="1014" extrusionOk="0">
                <a:moveTo>
                  <a:pt x="507" y="0"/>
                </a:moveTo>
                <a:cubicBezTo>
                  <a:pt x="222" y="0"/>
                  <a:pt x="0" y="253"/>
                  <a:pt x="0" y="507"/>
                </a:cubicBezTo>
                <a:cubicBezTo>
                  <a:pt x="0" y="792"/>
                  <a:pt x="222" y="1014"/>
                  <a:pt x="507" y="1014"/>
                </a:cubicBezTo>
                <a:lnTo>
                  <a:pt x="4972" y="1014"/>
                </a:lnTo>
                <a:cubicBezTo>
                  <a:pt x="5226" y="1014"/>
                  <a:pt x="5447" y="792"/>
                  <a:pt x="5447" y="507"/>
                </a:cubicBezTo>
                <a:cubicBezTo>
                  <a:pt x="5447" y="253"/>
                  <a:pt x="5226" y="0"/>
                  <a:pt x="49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4363843" y="2105173"/>
            <a:ext cx="543254" cy="263877"/>
          </a:xfrm>
          <a:custGeom>
            <a:avLst/>
            <a:gdLst/>
            <a:ahLst/>
            <a:cxnLst/>
            <a:rect l="l" t="t" r="r" b="b"/>
            <a:pathLst>
              <a:path w="17736" h="8615" extrusionOk="0">
                <a:moveTo>
                  <a:pt x="2756" y="0"/>
                </a:moveTo>
                <a:cubicBezTo>
                  <a:pt x="1236" y="0"/>
                  <a:pt x="1" y="1204"/>
                  <a:pt x="1" y="2724"/>
                </a:cubicBezTo>
                <a:lnTo>
                  <a:pt x="1" y="5859"/>
                </a:lnTo>
                <a:cubicBezTo>
                  <a:pt x="1" y="7379"/>
                  <a:pt x="1236" y="8614"/>
                  <a:pt x="2756" y="8614"/>
                </a:cubicBezTo>
                <a:lnTo>
                  <a:pt x="15012" y="8614"/>
                </a:lnTo>
                <a:cubicBezTo>
                  <a:pt x="16532" y="8614"/>
                  <a:pt x="17736" y="7379"/>
                  <a:pt x="17736" y="5859"/>
                </a:cubicBezTo>
                <a:lnTo>
                  <a:pt x="17736" y="2724"/>
                </a:lnTo>
                <a:cubicBezTo>
                  <a:pt x="17736" y="1204"/>
                  <a:pt x="16532" y="0"/>
                  <a:pt x="15012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477357" y="2174029"/>
            <a:ext cx="78597" cy="31089"/>
          </a:xfrm>
          <a:custGeom>
            <a:avLst/>
            <a:gdLst/>
            <a:ahLst/>
            <a:cxnLst/>
            <a:rect l="l" t="t" r="r" b="b"/>
            <a:pathLst>
              <a:path w="2566" h="1015" extrusionOk="0">
                <a:moveTo>
                  <a:pt x="507" y="1"/>
                </a:moveTo>
                <a:cubicBezTo>
                  <a:pt x="222" y="1"/>
                  <a:pt x="0" y="222"/>
                  <a:pt x="0" y="507"/>
                </a:cubicBezTo>
                <a:cubicBezTo>
                  <a:pt x="0" y="792"/>
                  <a:pt x="222" y="1014"/>
                  <a:pt x="507" y="1014"/>
                </a:cubicBezTo>
                <a:lnTo>
                  <a:pt x="2059" y="1014"/>
                </a:lnTo>
                <a:cubicBezTo>
                  <a:pt x="2344" y="1014"/>
                  <a:pt x="2565" y="792"/>
                  <a:pt x="2565" y="507"/>
                </a:cubicBezTo>
                <a:cubicBezTo>
                  <a:pt x="2565" y="222"/>
                  <a:pt x="2344" y="1"/>
                  <a:pt x="20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4603461" y="2174029"/>
            <a:ext cx="56267" cy="31089"/>
          </a:xfrm>
          <a:custGeom>
            <a:avLst/>
            <a:gdLst/>
            <a:ahLst/>
            <a:cxnLst/>
            <a:rect l="l" t="t" r="r" b="b"/>
            <a:pathLst>
              <a:path w="1837" h="1015" extrusionOk="0">
                <a:moveTo>
                  <a:pt x="475" y="1"/>
                </a:moveTo>
                <a:cubicBezTo>
                  <a:pt x="222" y="1"/>
                  <a:pt x="0" y="222"/>
                  <a:pt x="0" y="507"/>
                </a:cubicBezTo>
                <a:cubicBezTo>
                  <a:pt x="0" y="792"/>
                  <a:pt x="222" y="1014"/>
                  <a:pt x="475" y="1014"/>
                </a:cubicBezTo>
                <a:lnTo>
                  <a:pt x="1362" y="1014"/>
                </a:lnTo>
                <a:cubicBezTo>
                  <a:pt x="1615" y="1014"/>
                  <a:pt x="1837" y="792"/>
                  <a:pt x="1837" y="507"/>
                </a:cubicBezTo>
                <a:cubicBezTo>
                  <a:pt x="1837" y="222"/>
                  <a:pt x="1615" y="1"/>
                  <a:pt x="13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593751" y="2243866"/>
            <a:ext cx="146503" cy="31089"/>
          </a:xfrm>
          <a:custGeom>
            <a:avLst/>
            <a:gdLst/>
            <a:ahLst/>
            <a:cxnLst/>
            <a:rect l="l" t="t" r="r" b="b"/>
            <a:pathLst>
              <a:path w="4783" h="1015" extrusionOk="0">
                <a:moveTo>
                  <a:pt x="507" y="1"/>
                </a:moveTo>
                <a:cubicBezTo>
                  <a:pt x="222" y="1"/>
                  <a:pt x="0" y="223"/>
                  <a:pt x="0" y="508"/>
                </a:cubicBezTo>
                <a:cubicBezTo>
                  <a:pt x="0" y="761"/>
                  <a:pt x="222" y="1014"/>
                  <a:pt x="507" y="1014"/>
                </a:cubicBezTo>
                <a:lnTo>
                  <a:pt x="4276" y="1014"/>
                </a:lnTo>
                <a:cubicBezTo>
                  <a:pt x="4561" y="1014"/>
                  <a:pt x="4782" y="793"/>
                  <a:pt x="4782" y="508"/>
                </a:cubicBezTo>
                <a:cubicBezTo>
                  <a:pt x="4782" y="223"/>
                  <a:pt x="4561" y="1"/>
                  <a:pt x="42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780962" y="2243866"/>
            <a:ext cx="64047" cy="31089"/>
          </a:xfrm>
          <a:custGeom>
            <a:avLst/>
            <a:gdLst/>
            <a:ahLst/>
            <a:cxnLst/>
            <a:rect l="l" t="t" r="r" b="b"/>
            <a:pathLst>
              <a:path w="2091" h="1015" extrusionOk="0">
                <a:moveTo>
                  <a:pt x="476" y="1"/>
                </a:moveTo>
                <a:cubicBezTo>
                  <a:pt x="222" y="1"/>
                  <a:pt x="1" y="223"/>
                  <a:pt x="1" y="508"/>
                </a:cubicBezTo>
                <a:cubicBezTo>
                  <a:pt x="1" y="761"/>
                  <a:pt x="222" y="1014"/>
                  <a:pt x="476" y="1014"/>
                </a:cubicBezTo>
                <a:lnTo>
                  <a:pt x="1584" y="1014"/>
                </a:lnTo>
                <a:cubicBezTo>
                  <a:pt x="1869" y="1014"/>
                  <a:pt x="2091" y="793"/>
                  <a:pt x="2091" y="508"/>
                </a:cubicBezTo>
                <a:cubicBezTo>
                  <a:pt x="2091" y="223"/>
                  <a:pt x="1869" y="1"/>
                  <a:pt x="15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6611411" y="2196359"/>
            <a:ext cx="1694636" cy="2405650"/>
          </a:xfrm>
          <a:custGeom>
            <a:avLst/>
            <a:gdLst/>
            <a:ahLst/>
            <a:cxnLst/>
            <a:rect l="l" t="t" r="r" b="b"/>
            <a:pathLst>
              <a:path w="55326" h="78539" extrusionOk="0">
                <a:moveTo>
                  <a:pt x="4339" y="0"/>
                </a:moveTo>
                <a:cubicBezTo>
                  <a:pt x="1964" y="0"/>
                  <a:pt x="0" y="1932"/>
                  <a:pt x="0" y="4339"/>
                </a:cubicBezTo>
                <a:lnTo>
                  <a:pt x="0" y="74169"/>
                </a:lnTo>
                <a:cubicBezTo>
                  <a:pt x="0" y="76576"/>
                  <a:pt x="1964" y="78539"/>
                  <a:pt x="4339" y="78539"/>
                </a:cubicBezTo>
                <a:lnTo>
                  <a:pt x="50987" y="78539"/>
                </a:lnTo>
                <a:cubicBezTo>
                  <a:pt x="53394" y="78539"/>
                  <a:pt x="55326" y="76576"/>
                  <a:pt x="55326" y="74169"/>
                </a:cubicBezTo>
                <a:lnTo>
                  <a:pt x="55326" y="4339"/>
                </a:lnTo>
                <a:cubicBezTo>
                  <a:pt x="55326" y="1932"/>
                  <a:pt x="53394" y="0"/>
                  <a:pt x="50987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6732645" y="2418487"/>
            <a:ext cx="1433729" cy="1982741"/>
          </a:xfrm>
          <a:custGeom>
            <a:avLst/>
            <a:gdLst/>
            <a:ahLst/>
            <a:cxnLst/>
            <a:rect l="l" t="t" r="r" b="b"/>
            <a:pathLst>
              <a:path w="46808" h="64732" extrusionOk="0">
                <a:moveTo>
                  <a:pt x="1" y="0"/>
                </a:moveTo>
                <a:lnTo>
                  <a:pt x="1" y="64732"/>
                </a:lnTo>
                <a:lnTo>
                  <a:pt x="46808" y="64732"/>
                </a:lnTo>
                <a:lnTo>
                  <a:pt x="468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824810" y="2464065"/>
            <a:ext cx="1289186" cy="1868308"/>
          </a:xfrm>
          <a:custGeom>
            <a:avLst/>
            <a:gdLst/>
            <a:ahLst/>
            <a:cxnLst/>
            <a:rect l="l" t="t" r="r" b="b"/>
            <a:pathLst>
              <a:path w="42089" h="60996" extrusionOk="0">
                <a:moveTo>
                  <a:pt x="41708" y="317"/>
                </a:moveTo>
                <a:lnTo>
                  <a:pt x="41708" y="60647"/>
                </a:lnTo>
                <a:lnTo>
                  <a:pt x="349" y="60647"/>
                </a:lnTo>
                <a:lnTo>
                  <a:pt x="349" y="317"/>
                </a:lnTo>
                <a:close/>
                <a:moveTo>
                  <a:pt x="0" y="1"/>
                </a:moveTo>
                <a:lnTo>
                  <a:pt x="0" y="60995"/>
                </a:lnTo>
                <a:lnTo>
                  <a:pt x="42088" y="60995"/>
                </a:lnTo>
                <a:lnTo>
                  <a:pt x="42088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29650" y="4012228"/>
            <a:ext cx="1278527" cy="10690"/>
          </a:xfrm>
          <a:custGeom>
            <a:avLst/>
            <a:gdLst/>
            <a:ahLst/>
            <a:cxnLst/>
            <a:rect l="l" t="t" r="r" b="b"/>
            <a:pathLst>
              <a:path w="41741" h="349" extrusionOk="0">
                <a:moveTo>
                  <a:pt x="1" y="0"/>
                </a:moveTo>
                <a:lnTo>
                  <a:pt x="1" y="349"/>
                </a:lnTo>
                <a:lnTo>
                  <a:pt x="41740" y="349"/>
                </a:lnTo>
                <a:lnTo>
                  <a:pt x="41740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29650" y="3702773"/>
            <a:ext cx="1278527" cy="9740"/>
          </a:xfrm>
          <a:custGeom>
            <a:avLst/>
            <a:gdLst/>
            <a:ahLst/>
            <a:cxnLst/>
            <a:rect l="l" t="t" r="r" b="b"/>
            <a:pathLst>
              <a:path w="41741" h="318" extrusionOk="0">
                <a:moveTo>
                  <a:pt x="1" y="1"/>
                </a:moveTo>
                <a:lnTo>
                  <a:pt x="1" y="318"/>
                </a:lnTo>
                <a:lnTo>
                  <a:pt x="41740" y="318"/>
                </a:lnTo>
                <a:lnTo>
                  <a:pt x="4174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6829650" y="3392368"/>
            <a:ext cx="1278527" cy="10721"/>
          </a:xfrm>
          <a:custGeom>
            <a:avLst/>
            <a:gdLst/>
            <a:ahLst/>
            <a:cxnLst/>
            <a:rect l="l" t="t" r="r" b="b"/>
            <a:pathLst>
              <a:path w="41741" h="350" extrusionOk="0">
                <a:moveTo>
                  <a:pt x="1" y="1"/>
                </a:moveTo>
                <a:lnTo>
                  <a:pt x="1" y="349"/>
                </a:lnTo>
                <a:lnTo>
                  <a:pt x="41740" y="349"/>
                </a:lnTo>
                <a:lnTo>
                  <a:pt x="4174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6829650" y="3082944"/>
            <a:ext cx="1278527" cy="10690"/>
          </a:xfrm>
          <a:custGeom>
            <a:avLst/>
            <a:gdLst/>
            <a:ahLst/>
            <a:cxnLst/>
            <a:rect l="l" t="t" r="r" b="b"/>
            <a:pathLst>
              <a:path w="41741" h="349" extrusionOk="0">
                <a:moveTo>
                  <a:pt x="1" y="1"/>
                </a:moveTo>
                <a:lnTo>
                  <a:pt x="1" y="349"/>
                </a:lnTo>
                <a:lnTo>
                  <a:pt x="41740" y="349"/>
                </a:lnTo>
                <a:lnTo>
                  <a:pt x="4174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6829650" y="2773520"/>
            <a:ext cx="1278527" cy="9710"/>
          </a:xfrm>
          <a:custGeom>
            <a:avLst/>
            <a:gdLst/>
            <a:ahLst/>
            <a:cxnLst/>
            <a:rect l="l" t="t" r="r" b="b"/>
            <a:pathLst>
              <a:path w="41741" h="317" extrusionOk="0">
                <a:moveTo>
                  <a:pt x="1" y="0"/>
                </a:moveTo>
                <a:lnTo>
                  <a:pt x="1" y="317"/>
                </a:lnTo>
                <a:lnTo>
                  <a:pt x="41740" y="317"/>
                </a:lnTo>
                <a:lnTo>
                  <a:pt x="41740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7889877" y="2468935"/>
            <a:ext cx="10721" cy="1858567"/>
          </a:xfrm>
          <a:custGeom>
            <a:avLst/>
            <a:gdLst/>
            <a:ahLst/>
            <a:cxnLst/>
            <a:rect l="l" t="t" r="r" b="b"/>
            <a:pathLst>
              <a:path w="350" h="60678" extrusionOk="0">
                <a:moveTo>
                  <a:pt x="1" y="0"/>
                </a:moveTo>
                <a:lnTo>
                  <a:pt x="1" y="60678"/>
                </a:lnTo>
                <a:lnTo>
                  <a:pt x="349" y="60678"/>
                </a:lnTo>
                <a:lnTo>
                  <a:pt x="34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7676477" y="2468935"/>
            <a:ext cx="11670" cy="1858567"/>
          </a:xfrm>
          <a:custGeom>
            <a:avLst/>
            <a:gdLst/>
            <a:ahLst/>
            <a:cxnLst/>
            <a:rect l="l" t="t" r="r" b="b"/>
            <a:pathLst>
              <a:path w="381" h="60678" extrusionOk="0">
                <a:moveTo>
                  <a:pt x="1" y="0"/>
                </a:moveTo>
                <a:lnTo>
                  <a:pt x="1" y="60678"/>
                </a:lnTo>
                <a:lnTo>
                  <a:pt x="381" y="60678"/>
                </a:lnTo>
                <a:lnTo>
                  <a:pt x="38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7464058" y="2468935"/>
            <a:ext cx="10690" cy="1858567"/>
          </a:xfrm>
          <a:custGeom>
            <a:avLst/>
            <a:gdLst/>
            <a:ahLst/>
            <a:cxnLst/>
            <a:rect l="l" t="t" r="r" b="b"/>
            <a:pathLst>
              <a:path w="349" h="60678" extrusionOk="0">
                <a:moveTo>
                  <a:pt x="0" y="0"/>
                </a:moveTo>
                <a:lnTo>
                  <a:pt x="0" y="60678"/>
                </a:lnTo>
                <a:lnTo>
                  <a:pt x="349" y="60678"/>
                </a:lnTo>
                <a:lnTo>
                  <a:pt x="34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7250629" y="2468935"/>
            <a:ext cx="10721" cy="1858567"/>
          </a:xfrm>
          <a:custGeom>
            <a:avLst/>
            <a:gdLst/>
            <a:ahLst/>
            <a:cxnLst/>
            <a:rect l="l" t="t" r="r" b="b"/>
            <a:pathLst>
              <a:path w="350" h="60678" extrusionOk="0">
                <a:moveTo>
                  <a:pt x="1" y="0"/>
                </a:moveTo>
                <a:lnTo>
                  <a:pt x="1" y="60678"/>
                </a:lnTo>
                <a:lnTo>
                  <a:pt x="349" y="60678"/>
                </a:lnTo>
                <a:lnTo>
                  <a:pt x="34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7037229" y="2468935"/>
            <a:ext cx="11670" cy="1858567"/>
          </a:xfrm>
          <a:custGeom>
            <a:avLst/>
            <a:gdLst/>
            <a:ahLst/>
            <a:cxnLst/>
            <a:rect l="l" t="t" r="r" b="b"/>
            <a:pathLst>
              <a:path w="381" h="60678" extrusionOk="0">
                <a:moveTo>
                  <a:pt x="1" y="0"/>
                </a:moveTo>
                <a:lnTo>
                  <a:pt x="1" y="60678"/>
                </a:lnTo>
                <a:lnTo>
                  <a:pt x="381" y="60678"/>
                </a:lnTo>
                <a:lnTo>
                  <a:pt x="38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7046939" y="3634897"/>
            <a:ext cx="128064" cy="259987"/>
          </a:xfrm>
          <a:custGeom>
            <a:avLst/>
            <a:gdLst/>
            <a:ahLst/>
            <a:cxnLst/>
            <a:rect l="l" t="t" r="r" b="b"/>
            <a:pathLst>
              <a:path w="4181" h="8488" extrusionOk="0">
                <a:moveTo>
                  <a:pt x="0" y="0"/>
                </a:moveTo>
                <a:lnTo>
                  <a:pt x="0" y="8487"/>
                </a:lnTo>
                <a:lnTo>
                  <a:pt x="4181" y="8487"/>
                </a:lnTo>
                <a:lnTo>
                  <a:pt x="418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7229310" y="3428267"/>
            <a:ext cx="128064" cy="466617"/>
          </a:xfrm>
          <a:custGeom>
            <a:avLst/>
            <a:gdLst/>
            <a:ahLst/>
            <a:cxnLst/>
            <a:rect l="l" t="t" r="r" b="b"/>
            <a:pathLst>
              <a:path w="4181" h="15234" extrusionOk="0">
                <a:moveTo>
                  <a:pt x="0" y="1"/>
                </a:moveTo>
                <a:lnTo>
                  <a:pt x="0" y="15233"/>
                </a:lnTo>
                <a:lnTo>
                  <a:pt x="4181" y="15233"/>
                </a:lnTo>
                <a:lnTo>
                  <a:pt x="418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7410701" y="3787189"/>
            <a:ext cx="128064" cy="107695"/>
          </a:xfrm>
          <a:custGeom>
            <a:avLst/>
            <a:gdLst/>
            <a:ahLst/>
            <a:cxnLst/>
            <a:rect l="l" t="t" r="r" b="b"/>
            <a:pathLst>
              <a:path w="4181" h="3516" extrusionOk="0">
                <a:moveTo>
                  <a:pt x="0" y="0"/>
                </a:moveTo>
                <a:lnTo>
                  <a:pt x="0" y="3515"/>
                </a:lnTo>
                <a:lnTo>
                  <a:pt x="4181" y="3515"/>
                </a:lnTo>
                <a:lnTo>
                  <a:pt x="418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7592092" y="3552441"/>
            <a:ext cx="128064" cy="342443"/>
          </a:xfrm>
          <a:custGeom>
            <a:avLst/>
            <a:gdLst/>
            <a:ahLst/>
            <a:cxnLst/>
            <a:rect l="l" t="t" r="r" b="b"/>
            <a:pathLst>
              <a:path w="4181" h="11180" extrusionOk="0">
                <a:moveTo>
                  <a:pt x="0" y="0"/>
                </a:moveTo>
                <a:lnTo>
                  <a:pt x="0" y="11179"/>
                </a:lnTo>
                <a:lnTo>
                  <a:pt x="4181" y="11179"/>
                </a:lnTo>
                <a:lnTo>
                  <a:pt x="418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7774463" y="3680474"/>
            <a:ext cx="128064" cy="214410"/>
          </a:xfrm>
          <a:custGeom>
            <a:avLst/>
            <a:gdLst/>
            <a:ahLst/>
            <a:cxnLst/>
            <a:rect l="l" t="t" r="r" b="b"/>
            <a:pathLst>
              <a:path w="4181" h="7000" extrusionOk="0">
                <a:moveTo>
                  <a:pt x="0" y="1"/>
                </a:moveTo>
                <a:lnTo>
                  <a:pt x="0" y="6999"/>
                </a:lnTo>
                <a:lnTo>
                  <a:pt x="4181" y="6999"/>
                </a:lnTo>
                <a:lnTo>
                  <a:pt x="418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7566883" y="3978259"/>
            <a:ext cx="169782" cy="30109"/>
          </a:xfrm>
          <a:custGeom>
            <a:avLst/>
            <a:gdLst/>
            <a:ahLst/>
            <a:cxnLst/>
            <a:rect l="l" t="t" r="r" b="b"/>
            <a:pathLst>
              <a:path w="5543" h="983" extrusionOk="0">
                <a:moveTo>
                  <a:pt x="507" y="1"/>
                </a:moveTo>
                <a:cubicBezTo>
                  <a:pt x="222" y="1"/>
                  <a:pt x="0" y="223"/>
                  <a:pt x="0" y="508"/>
                </a:cubicBezTo>
                <a:cubicBezTo>
                  <a:pt x="0" y="761"/>
                  <a:pt x="222" y="983"/>
                  <a:pt x="507" y="983"/>
                </a:cubicBezTo>
                <a:lnTo>
                  <a:pt x="5035" y="983"/>
                </a:lnTo>
                <a:cubicBezTo>
                  <a:pt x="5289" y="983"/>
                  <a:pt x="5542" y="761"/>
                  <a:pt x="5542" y="508"/>
                </a:cubicBezTo>
                <a:cubicBezTo>
                  <a:pt x="5542" y="223"/>
                  <a:pt x="5289" y="1"/>
                  <a:pt x="503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7854009" y="3978259"/>
            <a:ext cx="64997" cy="30109"/>
          </a:xfrm>
          <a:custGeom>
            <a:avLst/>
            <a:gdLst/>
            <a:ahLst/>
            <a:cxnLst/>
            <a:rect l="l" t="t" r="r" b="b"/>
            <a:pathLst>
              <a:path w="2122" h="983" extrusionOk="0">
                <a:moveTo>
                  <a:pt x="507" y="1"/>
                </a:moveTo>
                <a:cubicBezTo>
                  <a:pt x="222" y="1"/>
                  <a:pt x="0" y="223"/>
                  <a:pt x="0" y="508"/>
                </a:cubicBezTo>
                <a:cubicBezTo>
                  <a:pt x="0" y="761"/>
                  <a:pt x="222" y="983"/>
                  <a:pt x="507" y="983"/>
                </a:cubicBezTo>
                <a:lnTo>
                  <a:pt x="1615" y="983"/>
                </a:lnTo>
                <a:cubicBezTo>
                  <a:pt x="1900" y="983"/>
                  <a:pt x="2122" y="761"/>
                  <a:pt x="2122" y="508"/>
                </a:cubicBezTo>
                <a:cubicBezTo>
                  <a:pt x="2122" y="223"/>
                  <a:pt x="1900" y="1"/>
                  <a:pt x="161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7636720" y="4032597"/>
            <a:ext cx="73757" cy="31059"/>
          </a:xfrm>
          <a:custGeom>
            <a:avLst/>
            <a:gdLst/>
            <a:ahLst/>
            <a:cxnLst/>
            <a:rect l="l" t="t" r="r" b="b"/>
            <a:pathLst>
              <a:path w="2408" h="1014" extrusionOk="0">
                <a:moveTo>
                  <a:pt x="475" y="0"/>
                </a:moveTo>
                <a:cubicBezTo>
                  <a:pt x="222" y="0"/>
                  <a:pt x="0" y="222"/>
                  <a:pt x="0" y="507"/>
                </a:cubicBezTo>
                <a:cubicBezTo>
                  <a:pt x="0" y="792"/>
                  <a:pt x="222" y="1014"/>
                  <a:pt x="475" y="1014"/>
                </a:cubicBezTo>
                <a:lnTo>
                  <a:pt x="1900" y="1014"/>
                </a:lnTo>
                <a:cubicBezTo>
                  <a:pt x="2185" y="1014"/>
                  <a:pt x="2407" y="792"/>
                  <a:pt x="2407" y="507"/>
                </a:cubicBezTo>
                <a:cubicBezTo>
                  <a:pt x="2407" y="222"/>
                  <a:pt x="2185" y="0"/>
                  <a:pt x="190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755043" y="4032597"/>
            <a:ext cx="130024" cy="31059"/>
          </a:xfrm>
          <a:custGeom>
            <a:avLst/>
            <a:gdLst/>
            <a:ahLst/>
            <a:cxnLst/>
            <a:rect l="l" t="t" r="r" b="b"/>
            <a:pathLst>
              <a:path w="4245" h="1014" extrusionOk="0">
                <a:moveTo>
                  <a:pt x="508" y="0"/>
                </a:moveTo>
                <a:cubicBezTo>
                  <a:pt x="223" y="0"/>
                  <a:pt x="1" y="222"/>
                  <a:pt x="1" y="507"/>
                </a:cubicBezTo>
                <a:cubicBezTo>
                  <a:pt x="1" y="792"/>
                  <a:pt x="223" y="1014"/>
                  <a:pt x="508" y="1014"/>
                </a:cubicBezTo>
                <a:lnTo>
                  <a:pt x="3738" y="1014"/>
                </a:lnTo>
                <a:cubicBezTo>
                  <a:pt x="3991" y="1014"/>
                  <a:pt x="4245" y="792"/>
                  <a:pt x="4245" y="507"/>
                </a:cubicBezTo>
                <a:cubicBezTo>
                  <a:pt x="4245" y="222"/>
                  <a:pt x="4023" y="0"/>
                  <a:pt x="37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7789962" y="3161510"/>
            <a:ext cx="168833" cy="31089"/>
          </a:xfrm>
          <a:custGeom>
            <a:avLst/>
            <a:gdLst/>
            <a:ahLst/>
            <a:cxnLst/>
            <a:rect l="l" t="t" r="r" b="b"/>
            <a:pathLst>
              <a:path w="5512" h="1015" extrusionOk="0">
                <a:moveTo>
                  <a:pt x="508" y="1"/>
                </a:moveTo>
                <a:cubicBezTo>
                  <a:pt x="223" y="1"/>
                  <a:pt x="1" y="254"/>
                  <a:pt x="1" y="507"/>
                </a:cubicBezTo>
                <a:cubicBezTo>
                  <a:pt x="1" y="792"/>
                  <a:pt x="223" y="1014"/>
                  <a:pt x="508" y="1014"/>
                </a:cubicBezTo>
                <a:lnTo>
                  <a:pt x="5005" y="1014"/>
                </a:lnTo>
                <a:cubicBezTo>
                  <a:pt x="5290" y="1014"/>
                  <a:pt x="5511" y="792"/>
                  <a:pt x="5511" y="507"/>
                </a:cubicBezTo>
                <a:cubicBezTo>
                  <a:pt x="5511" y="254"/>
                  <a:pt x="5290" y="1"/>
                  <a:pt x="500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7858848" y="3216797"/>
            <a:ext cx="74707" cy="31089"/>
          </a:xfrm>
          <a:custGeom>
            <a:avLst/>
            <a:gdLst/>
            <a:ahLst/>
            <a:cxnLst/>
            <a:rect l="l" t="t" r="r" b="b"/>
            <a:pathLst>
              <a:path w="2439" h="1015" extrusionOk="0">
                <a:moveTo>
                  <a:pt x="507" y="1"/>
                </a:moveTo>
                <a:cubicBezTo>
                  <a:pt x="222" y="1"/>
                  <a:pt x="0" y="223"/>
                  <a:pt x="0" y="508"/>
                </a:cubicBezTo>
                <a:cubicBezTo>
                  <a:pt x="0" y="793"/>
                  <a:pt x="222" y="1014"/>
                  <a:pt x="507" y="1014"/>
                </a:cubicBezTo>
                <a:lnTo>
                  <a:pt x="1932" y="1014"/>
                </a:lnTo>
                <a:cubicBezTo>
                  <a:pt x="2186" y="1014"/>
                  <a:pt x="2439" y="793"/>
                  <a:pt x="2439" y="508"/>
                </a:cubicBezTo>
                <a:cubicBezTo>
                  <a:pt x="2439" y="223"/>
                  <a:pt x="2186" y="1"/>
                  <a:pt x="193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7027550" y="3978259"/>
            <a:ext cx="138723" cy="30109"/>
          </a:xfrm>
          <a:custGeom>
            <a:avLst/>
            <a:gdLst/>
            <a:ahLst/>
            <a:cxnLst/>
            <a:rect l="l" t="t" r="r" b="b"/>
            <a:pathLst>
              <a:path w="4529" h="983" extrusionOk="0">
                <a:moveTo>
                  <a:pt x="507" y="1"/>
                </a:moveTo>
                <a:cubicBezTo>
                  <a:pt x="222" y="1"/>
                  <a:pt x="0" y="223"/>
                  <a:pt x="0" y="508"/>
                </a:cubicBezTo>
                <a:cubicBezTo>
                  <a:pt x="0" y="761"/>
                  <a:pt x="222" y="983"/>
                  <a:pt x="507" y="983"/>
                </a:cubicBezTo>
                <a:lnTo>
                  <a:pt x="4022" y="983"/>
                </a:lnTo>
                <a:cubicBezTo>
                  <a:pt x="4307" y="983"/>
                  <a:pt x="4529" y="761"/>
                  <a:pt x="4529" y="508"/>
                </a:cubicBezTo>
                <a:cubicBezTo>
                  <a:pt x="4529" y="223"/>
                  <a:pt x="4307" y="1"/>
                  <a:pt x="402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7205051" y="3978259"/>
            <a:ext cx="71827" cy="30109"/>
          </a:xfrm>
          <a:custGeom>
            <a:avLst/>
            <a:gdLst/>
            <a:ahLst/>
            <a:cxnLst/>
            <a:rect l="l" t="t" r="r" b="b"/>
            <a:pathLst>
              <a:path w="2345" h="983" extrusionOk="0">
                <a:moveTo>
                  <a:pt x="507" y="1"/>
                </a:moveTo>
                <a:cubicBezTo>
                  <a:pt x="222" y="1"/>
                  <a:pt x="1" y="223"/>
                  <a:pt x="1" y="508"/>
                </a:cubicBezTo>
                <a:cubicBezTo>
                  <a:pt x="1" y="761"/>
                  <a:pt x="222" y="983"/>
                  <a:pt x="507" y="983"/>
                </a:cubicBezTo>
                <a:lnTo>
                  <a:pt x="1837" y="983"/>
                </a:lnTo>
                <a:cubicBezTo>
                  <a:pt x="2122" y="983"/>
                  <a:pt x="2344" y="761"/>
                  <a:pt x="2344" y="508"/>
                </a:cubicBezTo>
                <a:cubicBezTo>
                  <a:pt x="2344" y="223"/>
                  <a:pt x="2122" y="1"/>
                  <a:pt x="183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7145874" y="4032597"/>
            <a:ext cx="149413" cy="31059"/>
          </a:xfrm>
          <a:custGeom>
            <a:avLst/>
            <a:gdLst/>
            <a:ahLst/>
            <a:cxnLst/>
            <a:rect l="l" t="t" r="r" b="b"/>
            <a:pathLst>
              <a:path w="4878" h="1014" extrusionOk="0">
                <a:moveTo>
                  <a:pt x="476" y="0"/>
                </a:moveTo>
                <a:cubicBezTo>
                  <a:pt x="222" y="0"/>
                  <a:pt x="1" y="222"/>
                  <a:pt x="1" y="507"/>
                </a:cubicBezTo>
                <a:cubicBezTo>
                  <a:pt x="1" y="792"/>
                  <a:pt x="222" y="1014"/>
                  <a:pt x="476" y="1014"/>
                </a:cubicBezTo>
                <a:lnTo>
                  <a:pt x="4403" y="1014"/>
                </a:lnTo>
                <a:cubicBezTo>
                  <a:pt x="4656" y="1014"/>
                  <a:pt x="4878" y="792"/>
                  <a:pt x="4878" y="507"/>
                </a:cubicBezTo>
                <a:cubicBezTo>
                  <a:pt x="4878" y="222"/>
                  <a:pt x="4656" y="0"/>
                  <a:pt x="440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6908216" y="2594059"/>
            <a:ext cx="138754" cy="30109"/>
          </a:xfrm>
          <a:custGeom>
            <a:avLst/>
            <a:gdLst/>
            <a:ahLst/>
            <a:cxnLst/>
            <a:rect l="l" t="t" r="r" b="b"/>
            <a:pathLst>
              <a:path w="4530" h="983" extrusionOk="0">
                <a:moveTo>
                  <a:pt x="507" y="0"/>
                </a:moveTo>
                <a:cubicBezTo>
                  <a:pt x="222" y="0"/>
                  <a:pt x="1" y="222"/>
                  <a:pt x="1" y="475"/>
                </a:cubicBezTo>
                <a:cubicBezTo>
                  <a:pt x="1" y="760"/>
                  <a:pt x="222" y="982"/>
                  <a:pt x="507" y="982"/>
                </a:cubicBezTo>
                <a:lnTo>
                  <a:pt x="4023" y="982"/>
                </a:lnTo>
                <a:cubicBezTo>
                  <a:pt x="4276" y="982"/>
                  <a:pt x="4529" y="760"/>
                  <a:pt x="4529" y="475"/>
                </a:cubicBezTo>
                <a:cubicBezTo>
                  <a:pt x="4529" y="222"/>
                  <a:pt x="4276" y="0"/>
                  <a:pt x="402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7085747" y="2594059"/>
            <a:ext cx="71797" cy="30109"/>
          </a:xfrm>
          <a:custGeom>
            <a:avLst/>
            <a:gdLst/>
            <a:ahLst/>
            <a:cxnLst/>
            <a:rect l="l" t="t" r="r" b="b"/>
            <a:pathLst>
              <a:path w="2344" h="983" extrusionOk="0">
                <a:moveTo>
                  <a:pt x="507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60"/>
                  <a:pt x="222" y="982"/>
                  <a:pt x="507" y="982"/>
                </a:cubicBezTo>
                <a:lnTo>
                  <a:pt x="1837" y="982"/>
                </a:lnTo>
                <a:cubicBezTo>
                  <a:pt x="2122" y="982"/>
                  <a:pt x="2344" y="760"/>
                  <a:pt x="2344" y="475"/>
                </a:cubicBezTo>
                <a:cubicBezTo>
                  <a:pt x="2344" y="222"/>
                  <a:pt x="2122" y="0"/>
                  <a:pt x="183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7025590" y="2648365"/>
            <a:ext cx="150393" cy="31089"/>
          </a:xfrm>
          <a:custGeom>
            <a:avLst/>
            <a:gdLst/>
            <a:ahLst/>
            <a:cxnLst/>
            <a:rect l="l" t="t" r="r" b="b"/>
            <a:pathLst>
              <a:path w="4910" h="1015" extrusionOk="0">
                <a:moveTo>
                  <a:pt x="507" y="1"/>
                </a:moveTo>
                <a:cubicBezTo>
                  <a:pt x="222" y="1"/>
                  <a:pt x="1" y="223"/>
                  <a:pt x="1" y="508"/>
                </a:cubicBezTo>
                <a:cubicBezTo>
                  <a:pt x="1" y="761"/>
                  <a:pt x="222" y="1014"/>
                  <a:pt x="507" y="1014"/>
                </a:cubicBezTo>
                <a:lnTo>
                  <a:pt x="4403" y="1014"/>
                </a:lnTo>
                <a:cubicBezTo>
                  <a:pt x="4688" y="1014"/>
                  <a:pt x="4909" y="793"/>
                  <a:pt x="4909" y="508"/>
                </a:cubicBezTo>
                <a:cubicBezTo>
                  <a:pt x="4909" y="223"/>
                  <a:pt x="4688" y="1"/>
                  <a:pt x="440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7154603" y="2607628"/>
            <a:ext cx="670338" cy="670307"/>
          </a:xfrm>
          <a:custGeom>
            <a:avLst/>
            <a:gdLst/>
            <a:ahLst/>
            <a:cxnLst/>
            <a:rect l="l" t="t" r="r" b="b"/>
            <a:pathLst>
              <a:path w="21885" h="21884" extrusionOk="0">
                <a:moveTo>
                  <a:pt x="10927" y="983"/>
                </a:moveTo>
                <a:cubicBezTo>
                  <a:pt x="16437" y="983"/>
                  <a:pt x="20902" y="5448"/>
                  <a:pt x="20871" y="10927"/>
                </a:cubicBezTo>
                <a:cubicBezTo>
                  <a:pt x="20871" y="16437"/>
                  <a:pt x="16437" y="20902"/>
                  <a:pt x="10927" y="20902"/>
                </a:cubicBezTo>
                <a:cubicBezTo>
                  <a:pt x="5448" y="20902"/>
                  <a:pt x="982" y="16437"/>
                  <a:pt x="982" y="10927"/>
                </a:cubicBezTo>
                <a:cubicBezTo>
                  <a:pt x="982" y="5448"/>
                  <a:pt x="5448" y="983"/>
                  <a:pt x="10927" y="983"/>
                </a:cubicBezTo>
                <a:close/>
                <a:moveTo>
                  <a:pt x="10927" y="1"/>
                </a:moveTo>
                <a:cubicBezTo>
                  <a:pt x="4909" y="1"/>
                  <a:pt x="1" y="4909"/>
                  <a:pt x="1" y="10958"/>
                </a:cubicBezTo>
                <a:cubicBezTo>
                  <a:pt x="1" y="16975"/>
                  <a:pt x="4909" y="21884"/>
                  <a:pt x="10927" y="21884"/>
                </a:cubicBezTo>
                <a:cubicBezTo>
                  <a:pt x="16975" y="21884"/>
                  <a:pt x="21884" y="16975"/>
                  <a:pt x="21884" y="10958"/>
                </a:cubicBezTo>
                <a:cubicBezTo>
                  <a:pt x="21884" y="4909"/>
                  <a:pt x="16975" y="1"/>
                  <a:pt x="1092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7472788" y="2645670"/>
            <a:ext cx="248348" cy="549839"/>
          </a:xfrm>
          <a:custGeom>
            <a:avLst/>
            <a:gdLst/>
            <a:ahLst/>
            <a:cxnLst/>
            <a:rect l="l" t="t" r="r" b="b"/>
            <a:pathLst>
              <a:path w="8108" h="17951" extrusionOk="0">
                <a:moveTo>
                  <a:pt x="5510" y="0"/>
                </a:moveTo>
                <a:cubicBezTo>
                  <a:pt x="5335" y="0"/>
                  <a:pt x="5155" y="93"/>
                  <a:pt x="5067" y="247"/>
                </a:cubicBezTo>
                <a:lnTo>
                  <a:pt x="95" y="9463"/>
                </a:lnTo>
                <a:cubicBezTo>
                  <a:pt x="0" y="9653"/>
                  <a:pt x="32" y="9875"/>
                  <a:pt x="190" y="10033"/>
                </a:cubicBezTo>
                <a:lnTo>
                  <a:pt x="7189" y="17792"/>
                </a:lnTo>
                <a:cubicBezTo>
                  <a:pt x="7284" y="17887"/>
                  <a:pt x="7411" y="17950"/>
                  <a:pt x="7569" y="17950"/>
                </a:cubicBezTo>
                <a:cubicBezTo>
                  <a:pt x="7664" y="17950"/>
                  <a:pt x="7791" y="17918"/>
                  <a:pt x="7886" y="17823"/>
                </a:cubicBezTo>
                <a:cubicBezTo>
                  <a:pt x="8107" y="17633"/>
                  <a:pt x="8107" y="17317"/>
                  <a:pt x="7917" y="17127"/>
                </a:cubicBezTo>
                <a:lnTo>
                  <a:pt x="1172" y="9621"/>
                </a:lnTo>
                <a:lnTo>
                  <a:pt x="5954" y="722"/>
                </a:lnTo>
                <a:cubicBezTo>
                  <a:pt x="6081" y="501"/>
                  <a:pt x="5986" y="184"/>
                  <a:pt x="5732" y="57"/>
                </a:cubicBezTo>
                <a:cubicBezTo>
                  <a:pt x="5665" y="18"/>
                  <a:pt x="5588" y="0"/>
                  <a:pt x="551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7153654" y="2926762"/>
            <a:ext cx="352123" cy="46588"/>
          </a:xfrm>
          <a:custGeom>
            <a:avLst/>
            <a:gdLst/>
            <a:ahLst/>
            <a:cxnLst/>
            <a:rect l="l" t="t" r="r" b="b"/>
            <a:pathLst>
              <a:path w="11496" h="1521" extrusionOk="0">
                <a:moveTo>
                  <a:pt x="10958" y="1"/>
                </a:moveTo>
                <a:lnTo>
                  <a:pt x="507" y="508"/>
                </a:lnTo>
                <a:cubicBezTo>
                  <a:pt x="222" y="539"/>
                  <a:pt x="0" y="761"/>
                  <a:pt x="32" y="1046"/>
                </a:cubicBezTo>
                <a:cubicBezTo>
                  <a:pt x="32" y="1331"/>
                  <a:pt x="253" y="1521"/>
                  <a:pt x="507" y="1521"/>
                </a:cubicBezTo>
                <a:lnTo>
                  <a:pt x="538" y="1521"/>
                </a:lnTo>
                <a:lnTo>
                  <a:pt x="10989" y="1014"/>
                </a:lnTo>
                <a:cubicBezTo>
                  <a:pt x="11274" y="1014"/>
                  <a:pt x="11496" y="761"/>
                  <a:pt x="11464" y="476"/>
                </a:cubicBezTo>
                <a:cubicBezTo>
                  <a:pt x="11464" y="223"/>
                  <a:pt x="11211" y="1"/>
                  <a:pt x="10958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6815101" y="4230466"/>
            <a:ext cx="1308606" cy="31089"/>
          </a:xfrm>
          <a:custGeom>
            <a:avLst/>
            <a:gdLst/>
            <a:ahLst/>
            <a:cxnLst/>
            <a:rect l="l" t="t" r="r" b="b"/>
            <a:pathLst>
              <a:path w="42723" h="1015" extrusionOk="0">
                <a:moveTo>
                  <a:pt x="476" y="1"/>
                </a:moveTo>
                <a:cubicBezTo>
                  <a:pt x="222" y="1"/>
                  <a:pt x="1" y="223"/>
                  <a:pt x="1" y="508"/>
                </a:cubicBezTo>
                <a:cubicBezTo>
                  <a:pt x="1" y="793"/>
                  <a:pt x="222" y="1014"/>
                  <a:pt x="476" y="1014"/>
                </a:cubicBezTo>
                <a:lnTo>
                  <a:pt x="42215" y="1014"/>
                </a:lnTo>
                <a:cubicBezTo>
                  <a:pt x="42500" y="1014"/>
                  <a:pt x="42722" y="793"/>
                  <a:pt x="42722" y="508"/>
                </a:cubicBezTo>
                <a:cubicBezTo>
                  <a:pt x="42722" y="223"/>
                  <a:pt x="42500" y="1"/>
                  <a:pt x="4221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7986882" y="2515493"/>
            <a:ext cx="86377" cy="85396"/>
          </a:xfrm>
          <a:custGeom>
            <a:avLst/>
            <a:gdLst/>
            <a:ahLst/>
            <a:cxnLst/>
            <a:rect l="l" t="t" r="r" b="b"/>
            <a:pathLst>
              <a:path w="2820" h="2788" extrusionOk="0">
                <a:moveTo>
                  <a:pt x="2154" y="665"/>
                </a:moveTo>
                <a:lnTo>
                  <a:pt x="2154" y="2122"/>
                </a:lnTo>
                <a:lnTo>
                  <a:pt x="666" y="2122"/>
                </a:lnTo>
                <a:lnTo>
                  <a:pt x="666" y="665"/>
                </a:lnTo>
                <a:close/>
                <a:moveTo>
                  <a:pt x="349" y="0"/>
                </a:moveTo>
                <a:cubicBezTo>
                  <a:pt x="159" y="0"/>
                  <a:pt x="1" y="127"/>
                  <a:pt x="1" y="317"/>
                </a:cubicBezTo>
                <a:lnTo>
                  <a:pt x="1" y="2470"/>
                </a:lnTo>
                <a:cubicBezTo>
                  <a:pt x="1" y="2629"/>
                  <a:pt x="159" y="2787"/>
                  <a:pt x="349" y="2787"/>
                </a:cubicBezTo>
                <a:lnTo>
                  <a:pt x="2471" y="2787"/>
                </a:lnTo>
                <a:cubicBezTo>
                  <a:pt x="2661" y="2787"/>
                  <a:pt x="2819" y="2629"/>
                  <a:pt x="2819" y="2470"/>
                </a:cubicBezTo>
                <a:lnTo>
                  <a:pt x="2819" y="317"/>
                </a:lnTo>
                <a:cubicBezTo>
                  <a:pt x="2819" y="127"/>
                  <a:pt x="2661" y="0"/>
                  <a:pt x="247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6924725" y="3149871"/>
            <a:ext cx="83436" cy="83467"/>
          </a:xfrm>
          <a:custGeom>
            <a:avLst/>
            <a:gdLst/>
            <a:ahLst/>
            <a:cxnLst/>
            <a:rect l="l" t="t" r="r" b="b"/>
            <a:pathLst>
              <a:path w="2724" h="2725" extrusionOk="0">
                <a:moveTo>
                  <a:pt x="2027" y="666"/>
                </a:moveTo>
                <a:lnTo>
                  <a:pt x="2027" y="2059"/>
                </a:lnTo>
                <a:lnTo>
                  <a:pt x="665" y="2059"/>
                </a:lnTo>
                <a:lnTo>
                  <a:pt x="665" y="666"/>
                </a:lnTo>
                <a:close/>
                <a:moveTo>
                  <a:pt x="317" y="1"/>
                </a:moveTo>
                <a:cubicBezTo>
                  <a:pt x="127" y="1"/>
                  <a:pt x="0" y="159"/>
                  <a:pt x="0" y="349"/>
                </a:cubicBezTo>
                <a:lnTo>
                  <a:pt x="0" y="2408"/>
                </a:lnTo>
                <a:cubicBezTo>
                  <a:pt x="0" y="2566"/>
                  <a:pt x="127" y="2724"/>
                  <a:pt x="317" y="2724"/>
                </a:cubicBezTo>
                <a:lnTo>
                  <a:pt x="2375" y="2724"/>
                </a:lnTo>
                <a:cubicBezTo>
                  <a:pt x="2565" y="2724"/>
                  <a:pt x="2724" y="2566"/>
                  <a:pt x="2692" y="2408"/>
                </a:cubicBezTo>
                <a:lnTo>
                  <a:pt x="2692" y="349"/>
                </a:lnTo>
                <a:cubicBezTo>
                  <a:pt x="2692" y="159"/>
                  <a:pt x="2565" y="1"/>
                  <a:pt x="237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7782212" y="3388509"/>
            <a:ext cx="223140" cy="92166"/>
          </a:xfrm>
          <a:custGeom>
            <a:avLst/>
            <a:gdLst/>
            <a:ahLst/>
            <a:cxnLst/>
            <a:rect l="l" t="t" r="r" b="b"/>
            <a:pathLst>
              <a:path w="7285" h="3009" extrusionOk="0">
                <a:moveTo>
                  <a:pt x="6619" y="665"/>
                </a:moveTo>
                <a:lnTo>
                  <a:pt x="6619" y="2344"/>
                </a:lnTo>
                <a:lnTo>
                  <a:pt x="666" y="2344"/>
                </a:lnTo>
                <a:lnTo>
                  <a:pt x="666" y="665"/>
                </a:lnTo>
                <a:close/>
                <a:moveTo>
                  <a:pt x="349" y="0"/>
                </a:moveTo>
                <a:cubicBezTo>
                  <a:pt x="159" y="0"/>
                  <a:pt x="1" y="159"/>
                  <a:pt x="1" y="349"/>
                </a:cubicBezTo>
                <a:lnTo>
                  <a:pt x="1" y="2660"/>
                </a:lnTo>
                <a:cubicBezTo>
                  <a:pt x="1" y="2850"/>
                  <a:pt x="159" y="3009"/>
                  <a:pt x="349" y="3009"/>
                </a:cubicBezTo>
                <a:lnTo>
                  <a:pt x="6936" y="3009"/>
                </a:lnTo>
                <a:cubicBezTo>
                  <a:pt x="7126" y="3009"/>
                  <a:pt x="7285" y="2850"/>
                  <a:pt x="7285" y="2660"/>
                </a:cubicBezTo>
                <a:lnTo>
                  <a:pt x="7285" y="349"/>
                </a:lnTo>
                <a:cubicBezTo>
                  <a:pt x="7285" y="159"/>
                  <a:pt x="7126" y="0"/>
                  <a:pt x="6936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6865548" y="4116002"/>
            <a:ext cx="182402" cy="91216"/>
          </a:xfrm>
          <a:custGeom>
            <a:avLst/>
            <a:gdLst/>
            <a:ahLst/>
            <a:cxnLst/>
            <a:rect l="l" t="t" r="r" b="b"/>
            <a:pathLst>
              <a:path w="5955" h="2978" extrusionOk="0">
                <a:moveTo>
                  <a:pt x="5289" y="666"/>
                </a:moveTo>
                <a:lnTo>
                  <a:pt x="5289" y="2313"/>
                </a:lnTo>
                <a:lnTo>
                  <a:pt x="665" y="2313"/>
                </a:lnTo>
                <a:lnTo>
                  <a:pt x="665" y="666"/>
                </a:lnTo>
                <a:close/>
                <a:moveTo>
                  <a:pt x="349" y="1"/>
                </a:moveTo>
                <a:cubicBezTo>
                  <a:pt x="159" y="1"/>
                  <a:pt x="0" y="128"/>
                  <a:pt x="0" y="318"/>
                </a:cubicBezTo>
                <a:lnTo>
                  <a:pt x="0" y="2629"/>
                </a:lnTo>
                <a:cubicBezTo>
                  <a:pt x="0" y="2819"/>
                  <a:pt x="159" y="2978"/>
                  <a:pt x="349" y="2978"/>
                </a:cubicBezTo>
                <a:lnTo>
                  <a:pt x="5606" y="2978"/>
                </a:lnTo>
                <a:cubicBezTo>
                  <a:pt x="5796" y="2978"/>
                  <a:pt x="5954" y="2819"/>
                  <a:pt x="5954" y="2629"/>
                </a:cubicBezTo>
                <a:lnTo>
                  <a:pt x="5954" y="318"/>
                </a:lnTo>
                <a:cubicBezTo>
                  <a:pt x="5954" y="128"/>
                  <a:pt x="5796" y="1"/>
                  <a:pt x="560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7086697" y="4116002"/>
            <a:ext cx="106746" cy="91216"/>
          </a:xfrm>
          <a:custGeom>
            <a:avLst/>
            <a:gdLst/>
            <a:ahLst/>
            <a:cxnLst/>
            <a:rect l="l" t="t" r="r" b="b"/>
            <a:pathLst>
              <a:path w="3485" h="2978" extrusionOk="0">
                <a:moveTo>
                  <a:pt x="2819" y="666"/>
                </a:moveTo>
                <a:lnTo>
                  <a:pt x="2819" y="2313"/>
                </a:lnTo>
                <a:lnTo>
                  <a:pt x="666" y="2313"/>
                </a:lnTo>
                <a:lnTo>
                  <a:pt x="666" y="666"/>
                </a:lnTo>
                <a:close/>
                <a:moveTo>
                  <a:pt x="318" y="1"/>
                </a:moveTo>
                <a:cubicBezTo>
                  <a:pt x="159" y="1"/>
                  <a:pt x="1" y="128"/>
                  <a:pt x="1" y="318"/>
                </a:cubicBezTo>
                <a:lnTo>
                  <a:pt x="1" y="2629"/>
                </a:lnTo>
                <a:cubicBezTo>
                  <a:pt x="1" y="2819"/>
                  <a:pt x="159" y="2978"/>
                  <a:pt x="318" y="2978"/>
                </a:cubicBezTo>
                <a:lnTo>
                  <a:pt x="3136" y="2978"/>
                </a:lnTo>
                <a:cubicBezTo>
                  <a:pt x="3326" y="2978"/>
                  <a:pt x="3484" y="2819"/>
                  <a:pt x="3484" y="2629"/>
                </a:cubicBezTo>
                <a:lnTo>
                  <a:pt x="3484" y="318"/>
                </a:lnTo>
                <a:cubicBezTo>
                  <a:pt x="3484" y="128"/>
                  <a:pt x="3326" y="1"/>
                  <a:pt x="313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7983972" y="4116002"/>
            <a:ext cx="70847" cy="69898"/>
          </a:xfrm>
          <a:custGeom>
            <a:avLst/>
            <a:gdLst/>
            <a:ahLst/>
            <a:cxnLst/>
            <a:rect l="l" t="t" r="r" b="b"/>
            <a:pathLst>
              <a:path w="2313" h="2282" extrusionOk="0">
                <a:moveTo>
                  <a:pt x="1648" y="666"/>
                </a:moveTo>
                <a:lnTo>
                  <a:pt x="1648" y="1616"/>
                </a:lnTo>
                <a:lnTo>
                  <a:pt x="698" y="1616"/>
                </a:lnTo>
                <a:lnTo>
                  <a:pt x="698" y="666"/>
                </a:lnTo>
                <a:close/>
                <a:moveTo>
                  <a:pt x="349" y="1"/>
                </a:moveTo>
                <a:cubicBezTo>
                  <a:pt x="159" y="1"/>
                  <a:pt x="1" y="128"/>
                  <a:pt x="1" y="318"/>
                </a:cubicBezTo>
                <a:lnTo>
                  <a:pt x="1" y="1964"/>
                </a:lnTo>
                <a:cubicBezTo>
                  <a:pt x="1" y="2123"/>
                  <a:pt x="159" y="2281"/>
                  <a:pt x="349" y="2281"/>
                </a:cubicBezTo>
                <a:lnTo>
                  <a:pt x="1964" y="2281"/>
                </a:lnTo>
                <a:cubicBezTo>
                  <a:pt x="2154" y="2281"/>
                  <a:pt x="2313" y="2123"/>
                  <a:pt x="2313" y="1964"/>
                </a:cubicBezTo>
                <a:lnTo>
                  <a:pt x="2313" y="318"/>
                </a:lnTo>
                <a:cubicBezTo>
                  <a:pt x="2313" y="128"/>
                  <a:pt x="2154" y="1"/>
                  <a:pt x="1964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3512175" y="3233705"/>
            <a:ext cx="816780" cy="487538"/>
          </a:xfrm>
          <a:custGeom>
            <a:avLst/>
            <a:gdLst/>
            <a:ahLst/>
            <a:cxnLst/>
            <a:rect l="l" t="t" r="r" b="b"/>
            <a:pathLst>
              <a:path w="26666" h="15917" extrusionOk="0">
                <a:moveTo>
                  <a:pt x="23392" y="0"/>
                </a:moveTo>
                <a:cubicBezTo>
                  <a:pt x="23034" y="0"/>
                  <a:pt x="22670" y="78"/>
                  <a:pt x="22327" y="241"/>
                </a:cubicBezTo>
                <a:lnTo>
                  <a:pt x="1711" y="10470"/>
                </a:lnTo>
                <a:cubicBezTo>
                  <a:pt x="507" y="11040"/>
                  <a:pt x="0" y="12496"/>
                  <a:pt x="602" y="13700"/>
                </a:cubicBezTo>
                <a:lnTo>
                  <a:pt x="1711" y="15917"/>
                </a:lnTo>
                <a:lnTo>
                  <a:pt x="26666" y="3566"/>
                </a:lnTo>
                <a:lnTo>
                  <a:pt x="25589" y="1349"/>
                </a:lnTo>
                <a:cubicBezTo>
                  <a:pt x="25159" y="489"/>
                  <a:pt x="24292" y="0"/>
                  <a:pt x="2339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3564553" y="3342901"/>
            <a:ext cx="1164063" cy="1187341"/>
          </a:xfrm>
          <a:custGeom>
            <a:avLst/>
            <a:gdLst/>
            <a:ahLst/>
            <a:cxnLst/>
            <a:rect l="l" t="t" r="r" b="b"/>
            <a:pathLst>
              <a:path w="38004" h="38764" extrusionOk="0">
                <a:moveTo>
                  <a:pt x="24956" y="1"/>
                </a:moveTo>
                <a:lnTo>
                  <a:pt x="1" y="12352"/>
                </a:lnTo>
                <a:lnTo>
                  <a:pt x="13048" y="38764"/>
                </a:lnTo>
                <a:lnTo>
                  <a:pt x="38003" y="26413"/>
                </a:lnTo>
                <a:lnTo>
                  <a:pt x="24956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3964213" y="4150920"/>
            <a:ext cx="826489" cy="508366"/>
          </a:xfrm>
          <a:custGeom>
            <a:avLst/>
            <a:gdLst/>
            <a:ahLst/>
            <a:cxnLst/>
            <a:rect l="l" t="t" r="r" b="b"/>
            <a:pathLst>
              <a:path w="26983" h="16597" extrusionOk="0">
                <a:moveTo>
                  <a:pt x="24987" y="1"/>
                </a:moveTo>
                <a:lnTo>
                  <a:pt x="0" y="12384"/>
                </a:lnTo>
                <a:lnTo>
                  <a:pt x="1425" y="15234"/>
                </a:lnTo>
                <a:cubicBezTo>
                  <a:pt x="1854" y="16092"/>
                  <a:pt x="2719" y="16596"/>
                  <a:pt x="3616" y="16596"/>
                </a:cubicBezTo>
                <a:cubicBezTo>
                  <a:pt x="3976" y="16596"/>
                  <a:pt x="4342" y="16515"/>
                  <a:pt x="4687" y="16342"/>
                </a:cubicBezTo>
                <a:lnTo>
                  <a:pt x="25304" y="6145"/>
                </a:lnTo>
                <a:cubicBezTo>
                  <a:pt x="26507" y="5543"/>
                  <a:pt x="26982" y="4086"/>
                  <a:pt x="26412" y="2883"/>
                </a:cubicBezTo>
                <a:lnTo>
                  <a:pt x="2498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3834219" y="3420333"/>
            <a:ext cx="158143" cy="89623"/>
          </a:xfrm>
          <a:custGeom>
            <a:avLst/>
            <a:gdLst/>
            <a:ahLst/>
            <a:cxnLst/>
            <a:rect l="l" t="t" r="r" b="b"/>
            <a:pathLst>
              <a:path w="5163" h="2926" extrusionOk="0">
                <a:moveTo>
                  <a:pt x="4691" y="1"/>
                </a:moveTo>
                <a:cubicBezTo>
                  <a:pt x="4636" y="1"/>
                  <a:pt x="4580" y="13"/>
                  <a:pt x="4529" y="38"/>
                </a:cubicBezTo>
                <a:lnTo>
                  <a:pt x="286" y="2160"/>
                </a:lnTo>
                <a:cubicBezTo>
                  <a:pt x="96" y="2255"/>
                  <a:pt x="1" y="2476"/>
                  <a:pt x="96" y="2698"/>
                </a:cubicBezTo>
                <a:cubicBezTo>
                  <a:pt x="165" y="2837"/>
                  <a:pt x="319" y="2925"/>
                  <a:pt x="472" y="2925"/>
                </a:cubicBezTo>
                <a:cubicBezTo>
                  <a:pt x="528" y="2925"/>
                  <a:pt x="583" y="2914"/>
                  <a:pt x="634" y="2888"/>
                </a:cubicBezTo>
                <a:lnTo>
                  <a:pt x="4878" y="766"/>
                </a:lnTo>
                <a:cubicBezTo>
                  <a:pt x="5099" y="671"/>
                  <a:pt x="5163" y="418"/>
                  <a:pt x="5068" y="228"/>
                </a:cubicBezTo>
                <a:cubicBezTo>
                  <a:pt x="4998" y="89"/>
                  <a:pt x="4844" y="1"/>
                  <a:pt x="4691" y="1"/>
                </a:cubicBezTo>
                <a:close/>
              </a:path>
            </a:pathLst>
          </a:custGeom>
          <a:solidFill>
            <a:srgbClr val="252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4301786" y="4356846"/>
            <a:ext cx="181422" cy="120039"/>
          </a:xfrm>
          <a:custGeom>
            <a:avLst/>
            <a:gdLst/>
            <a:ahLst/>
            <a:cxnLst/>
            <a:rect l="l" t="t" r="r" b="b"/>
            <a:pathLst>
              <a:path w="5923" h="3919" extrusionOk="0">
                <a:moveTo>
                  <a:pt x="4624" y="340"/>
                </a:moveTo>
                <a:cubicBezTo>
                  <a:pt x="4909" y="340"/>
                  <a:pt x="5194" y="498"/>
                  <a:pt x="5352" y="783"/>
                </a:cubicBezTo>
                <a:cubicBezTo>
                  <a:pt x="5542" y="1195"/>
                  <a:pt x="5384" y="1670"/>
                  <a:pt x="4972" y="1860"/>
                </a:cubicBezTo>
                <a:lnTo>
                  <a:pt x="1678" y="3507"/>
                </a:lnTo>
                <a:cubicBezTo>
                  <a:pt x="1562" y="3561"/>
                  <a:pt x="1440" y="3587"/>
                  <a:pt x="1320" y="3587"/>
                </a:cubicBezTo>
                <a:cubicBezTo>
                  <a:pt x="1018" y="3587"/>
                  <a:pt x="729" y="3422"/>
                  <a:pt x="570" y="3127"/>
                </a:cubicBezTo>
                <a:cubicBezTo>
                  <a:pt x="380" y="2747"/>
                  <a:pt x="538" y="2240"/>
                  <a:pt x="950" y="2050"/>
                </a:cubicBezTo>
                <a:lnTo>
                  <a:pt x="4244" y="403"/>
                </a:lnTo>
                <a:cubicBezTo>
                  <a:pt x="4370" y="372"/>
                  <a:pt x="4497" y="340"/>
                  <a:pt x="4624" y="340"/>
                </a:cubicBezTo>
                <a:close/>
                <a:moveTo>
                  <a:pt x="4614" y="0"/>
                </a:moveTo>
                <a:cubicBezTo>
                  <a:pt x="4448" y="0"/>
                  <a:pt x="4279" y="38"/>
                  <a:pt x="4117" y="118"/>
                </a:cubicBezTo>
                <a:lnTo>
                  <a:pt x="823" y="1765"/>
                </a:lnTo>
                <a:cubicBezTo>
                  <a:pt x="253" y="2019"/>
                  <a:pt x="0" y="2715"/>
                  <a:pt x="285" y="3285"/>
                </a:cubicBezTo>
                <a:cubicBezTo>
                  <a:pt x="475" y="3697"/>
                  <a:pt x="887" y="3919"/>
                  <a:pt x="1330" y="3919"/>
                </a:cubicBezTo>
                <a:cubicBezTo>
                  <a:pt x="1488" y="3919"/>
                  <a:pt x="1678" y="3887"/>
                  <a:pt x="1837" y="3792"/>
                </a:cubicBezTo>
                <a:lnTo>
                  <a:pt x="5130" y="2177"/>
                </a:lnTo>
                <a:cubicBezTo>
                  <a:pt x="5700" y="1892"/>
                  <a:pt x="5922" y="1195"/>
                  <a:pt x="5637" y="625"/>
                </a:cubicBezTo>
                <a:cubicBezTo>
                  <a:pt x="5433" y="239"/>
                  <a:pt x="5034" y="0"/>
                  <a:pt x="4614" y="0"/>
                </a:cubicBezTo>
                <a:close/>
              </a:path>
            </a:pathLst>
          </a:custGeom>
          <a:solidFill>
            <a:srgbClr val="252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3885616" y="3894853"/>
            <a:ext cx="183382" cy="155233"/>
          </a:xfrm>
          <a:custGeom>
            <a:avLst/>
            <a:gdLst/>
            <a:ahLst/>
            <a:cxnLst/>
            <a:rect l="l" t="t" r="r" b="b"/>
            <a:pathLst>
              <a:path w="5987" h="5068" extrusionOk="0">
                <a:moveTo>
                  <a:pt x="3770" y="0"/>
                </a:moveTo>
                <a:lnTo>
                  <a:pt x="1" y="3959"/>
                </a:lnTo>
                <a:lnTo>
                  <a:pt x="539" y="5067"/>
                </a:lnTo>
                <a:lnTo>
                  <a:pt x="5986" y="4497"/>
                </a:lnTo>
                <a:lnTo>
                  <a:pt x="5448" y="3389"/>
                </a:lnTo>
                <a:lnTo>
                  <a:pt x="1711" y="3801"/>
                </a:lnTo>
                <a:lnTo>
                  <a:pt x="4308" y="1109"/>
                </a:lnTo>
                <a:lnTo>
                  <a:pt x="3770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4099046" y="3723142"/>
            <a:ext cx="71797" cy="382232"/>
          </a:xfrm>
          <a:custGeom>
            <a:avLst/>
            <a:gdLst/>
            <a:ahLst/>
            <a:cxnLst/>
            <a:rect l="l" t="t" r="r" b="b"/>
            <a:pathLst>
              <a:path w="2344" h="12479" extrusionOk="0">
                <a:moveTo>
                  <a:pt x="1330" y="1"/>
                </a:moveTo>
                <a:lnTo>
                  <a:pt x="0" y="666"/>
                </a:lnTo>
                <a:lnTo>
                  <a:pt x="982" y="12479"/>
                </a:lnTo>
                <a:lnTo>
                  <a:pt x="2344" y="11813"/>
                </a:lnTo>
                <a:lnTo>
                  <a:pt x="1330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4200891" y="3778459"/>
            <a:ext cx="183351" cy="155233"/>
          </a:xfrm>
          <a:custGeom>
            <a:avLst/>
            <a:gdLst/>
            <a:ahLst/>
            <a:cxnLst/>
            <a:rect l="l" t="t" r="r" b="b"/>
            <a:pathLst>
              <a:path w="5986" h="5068" extrusionOk="0">
                <a:moveTo>
                  <a:pt x="5416" y="0"/>
                </a:moveTo>
                <a:lnTo>
                  <a:pt x="0" y="570"/>
                </a:lnTo>
                <a:lnTo>
                  <a:pt x="539" y="1710"/>
                </a:lnTo>
                <a:lnTo>
                  <a:pt x="4276" y="1267"/>
                </a:lnTo>
                <a:lnTo>
                  <a:pt x="1647" y="3959"/>
                </a:lnTo>
                <a:lnTo>
                  <a:pt x="2217" y="5067"/>
                </a:lnTo>
                <a:lnTo>
                  <a:pt x="5986" y="1109"/>
                </a:lnTo>
                <a:lnTo>
                  <a:pt x="5416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6666698" y="3260445"/>
            <a:ext cx="129044" cy="129044"/>
          </a:xfrm>
          <a:custGeom>
            <a:avLst/>
            <a:gdLst/>
            <a:ahLst/>
            <a:cxnLst/>
            <a:rect l="l" t="t" r="r" b="b"/>
            <a:pathLst>
              <a:path w="4213" h="4213" extrusionOk="0">
                <a:moveTo>
                  <a:pt x="2090" y="349"/>
                </a:moveTo>
                <a:cubicBezTo>
                  <a:pt x="3072" y="349"/>
                  <a:pt x="3864" y="1141"/>
                  <a:pt x="3864" y="2123"/>
                </a:cubicBezTo>
                <a:cubicBezTo>
                  <a:pt x="3864" y="3073"/>
                  <a:pt x="3072" y="3865"/>
                  <a:pt x="2090" y="3865"/>
                </a:cubicBezTo>
                <a:cubicBezTo>
                  <a:pt x="1140" y="3865"/>
                  <a:pt x="349" y="3073"/>
                  <a:pt x="349" y="2091"/>
                </a:cubicBezTo>
                <a:cubicBezTo>
                  <a:pt x="349" y="1141"/>
                  <a:pt x="1140" y="349"/>
                  <a:pt x="2090" y="349"/>
                </a:cubicBezTo>
                <a:close/>
                <a:moveTo>
                  <a:pt x="2090" y="1"/>
                </a:moveTo>
                <a:cubicBezTo>
                  <a:pt x="950" y="1"/>
                  <a:pt x="0" y="951"/>
                  <a:pt x="0" y="2123"/>
                </a:cubicBezTo>
                <a:cubicBezTo>
                  <a:pt x="0" y="3263"/>
                  <a:pt x="950" y="4213"/>
                  <a:pt x="2090" y="4213"/>
                </a:cubicBezTo>
                <a:cubicBezTo>
                  <a:pt x="3262" y="4213"/>
                  <a:pt x="4212" y="3263"/>
                  <a:pt x="4212" y="2123"/>
                </a:cubicBezTo>
                <a:cubicBezTo>
                  <a:pt x="4212" y="951"/>
                  <a:pt x="3262" y="1"/>
                  <a:pt x="2090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6693836" y="3287614"/>
            <a:ext cx="74737" cy="74737"/>
          </a:xfrm>
          <a:custGeom>
            <a:avLst/>
            <a:gdLst/>
            <a:ahLst/>
            <a:cxnLst/>
            <a:rect l="l" t="t" r="r" b="b"/>
            <a:pathLst>
              <a:path w="2440" h="2440" extrusionOk="0">
                <a:moveTo>
                  <a:pt x="1204" y="1"/>
                </a:moveTo>
                <a:cubicBezTo>
                  <a:pt x="539" y="1"/>
                  <a:pt x="1" y="539"/>
                  <a:pt x="1" y="1204"/>
                </a:cubicBezTo>
                <a:cubicBezTo>
                  <a:pt x="1" y="1901"/>
                  <a:pt x="539" y="2439"/>
                  <a:pt x="1204" y="2439"/>
                </a:cubicBezTo>
                <a:cubicBezTo>
                  <a:pt x="1869" y="2439"/>
                  <a:pt x="2439" y="1901"/>
                  <a:pt x="2439" y="1204"/>
                </a:cubicBezTo>
                <a:cubicBezTo>
                  <a:pt x="2439" y="539"/>
                  <a:pt x="1869" y="1"/>
                  <a:pt x="120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4507405" y="3528182"/>
            <a:ext cx="128095" cy="129044"/>
          </a:xfrm>
          <a:custGeom>
            <a:avLst/>
            <a:gdLst/>
            <a:ahLst/>
            <a:cxnLst/>
            <a:rect l="l" t="t" r="r" b="b"/>
            <a:pathLst>
              <a:path w="4182" h="4213" extrusionOk="0">
                <a:moveTo>
                  <a:pt x="2091" y="349"/>
                </a:moveTo>
                <a:cubicBezTo>
                  <a:pt x="3073" y="349"/>
                  <a:pt x="3864" y="1109"/>
                  <a:pt x="3864" y="2091"/>
                </a:cubicBezTo>
                <a:cubicBezTo>
                  <a:pt x="3864" y="3072"/>
                  <a:pt x="3073" y="3864"/>
                  <a:pt x="2091" y="3864"/>
                </a:cubicBezTo>
                <a:cubicBezTo>
                  <a:pt x="1141" y="3864"/>
                  <a:pt x="349" y="3072"/>
                  <a:pt x="349" y="2091"/>
                </a:cubicBezTo>
                <a:cubicBezTo>
                  <a:pt x="349" y="1141"/>
                  <a:pt x="1109" y="349"/>
                  <a:pt x="2091" y="349"/>
                </a:cubicBezTo>
                <a:close/>
                <a:moveTo>
                  <a:pt x="2091" y="1"/>
                </a:moveTo>
                <a:cubicBezTo>
                  <a:pt x="951" y="1"/>
                  <a:pt x="1" y="951"/>
                  <a:pt x="1" y="2091"/>
                </a:cubicBezTo>
                <a:cubicBezTo>
                  <a:pt x="1" y="3262"/>
                  <a:pt x="951" y="4213"/>
                  <a:pt x="2091" y="4213"/>
                </a:cubicBezTo>
                <a:cubicBezTo>
                  <a:pt x="3263" y="4213"/>
                  <a:pt x="4181" y="3262"/>
                  <a:pt x="4181" y="2091"/>
                </a:cubicBezTo>
                <a:cubicBezTo>
                  <a:pt x="4181" y="951"/>
                  <a:pt x="3263" y="1"/>
                  <a:pt x="2091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4534574" y="3555350"/>
            <a:ext cx="74737" cy="74707"/>
          </a:xfrm>
          <a:custGeom>
            <a:avLst/>
            <a:gdLst/>
            <a:ahLst/>
            <a:cxnLst/>
            <a:rect l="l" t="t" r="r" b="b"/>
            <a:pathLst>
              <a:path w="2440" h="2439" extrusionOk="0">
                <a:moveTo>
                  <a:pt x="1204" y="0"/>
                </a:moveTo>
                <a:cubicBezTo>
                  <a:pt x="539" y="0"/>
                  <a:pt x="1" y="539"/>
                  <a:pt x="1" y="1204"/>
                </a:cubicBezTo>
                <a:cubicBezTo>
                  <a:pt x="1" y="1900"/>
                  <a:pt x="539" y="2439"/>
                  <a:pt x="1204" y="2439"/>
                </a:cubicBezTo>
                <a:cubicBezTo>
                  <a:pt x="1869" y="2439"/>
                  <a:pt x="2439" y="1900"/>
                  <a:pt x="2439" y="1204"/>
                </a:cubicBezTo>
                <a:cubicBezTo>
                  <a:pt x="2439" y="539"/>
                  <a:pt x="1869" y="0"/>
                  <a:pt x="1204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3740124" y="2697373"/>
            <a:ext cx="325964" cy="651378"/>
          </a:xfrm>
          <a:custGeom>
            <a:avLst/>
            <a:gdLst/>
            <a:ahLst/>
            <a:cxnLst/>
            <a:rect l="l" t="t" r="r" b="b"/>
            <a:pathLst>
              <a:path w="10642" h="21266" extrusionOk="0">
                <a:moveTo>
                  <a:pt x="191" y="0"/>
                </a:moveTo>
                <a:cubicBezTo>
                  <a:pt x="143" y="0"/>
                  <a:pt x="96" y="16"/>
                  <a:pt x="64" y="48"/>
                </a:cubicBezTo>
                <a:cubicBezTo>
                  <a:pt x="1" y="111"/>
                  <a:pt x="1" y="238"/>
                  <a:pt x="64" y="301"/>
                </a:cubicBezTo>
                <a:lnTo>
                  <a:pt x="10293" y="10530"/>
                </a:lnTo>
                <a:lnTo>
                  <a:pt x="10293" y="21076"/>
                </a:lnTo>
                <a:cubicBezTo>
                  <a:pt x="10293" y="21171"/>
                  <a:pt x="10388" y="21266"/>
                  <a:pt x="10483" y="21266"/>
                </a:cubicBezTo>
                <a:cubicBezTo>
                  <a:pt x="10546" y="21266"/>
                  <a:pt x="10641" y="21171"/>
                  <a:pt x="10641" y="21076"/>
                </a:cubicBezTo>
                <a:lnTo>
                  <a:pt x="10641" y="10435"/>
                </a:lnTo>
                <a:cubicBezTo>
                  <a:pt x="10641" y="10403"/>
                  <a:pt x="10610" y="10372"/>
                  <a:pt x="10578" y="10340"/>
                </a:cubicBezTo>
                <a:lnTo>
                  <a:pt x="317" y="48"/>
                </a:lnTo>
                <a:cubicBezTo>
                  <a:pt x="286" y="16"/>
                  <a:pt x="238" y="0"/>
                  <a:pt x="19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3464638" y="2437876"/>
            <a:ext cx="326945" cy="326945"/>
          </a:xfrm>
          <a:custGeom>
            <a:avLst/>
            <a:gdLst/>
            <a:ahLst/>
            <a:cxnLst/>
            <a:rect l="l" t="t" r="r" b="b"/>
            <a:pathLst>
              <a:path w="10674" h="10674" extrusionOk="0">
                <a:moveTo>
                  <a:pt x="5321" y="317"/>
                </a:moveTo>
                <a:cubicBezTo>
                  <a:pt x="8076" y="317"/>
                  <a:pt x="10325" y="2566"/>
                  <a:pt x="10325" y="5353"/>
                </a:cubicBezTo>
                <a:cubicBezTo>
                  <a:pt x="10325" y="8108"/>
                  <a:pt x="8076" y="10356"/>
                  <a:pt x="5321" y="10356"/>
                </a:cubicBezTo>
                <a:cubicBezTo>
                  <a:pt x="2566" y="10356"/>
                  <a:pt x="317" y="8108"/>
                  <a:pt x="317" y="5353"/>
                </a:cubicBezTo>
                <a:cubicBezTo>
                  <a:pt x="317" y="2566"/>
                  <a:pt x="2566" y="317"/>
                  <a:pt x="5321" y="317"/>
                </a:cubicBezTo>
                <a:close/>
                <a:moveTo>
                  <a:pt x="5321" y="1"/>
                </a:moveTo>
                <a:cubicBezTo>
                  <a:pt x="2376" y="1"/>
                  <a:pt x="1" y="2408"/>
                  <a:pt x="1" y="5353"/>
                </a:cubicBezTo>
                <a:cubicBezTo>
                  <a:pt x="1" y="8298"/>
                  <a:pt x="2376" y="10673"/>
                  <a:pt x="5321" y="10673"/>
                </a:cubicBezTo>
                <a:cubicBezTo>
                  <a:pt x="8266" y="10673"/>
                  <a:pt x="10673" y="8298"/>
                  <a:pt x="10673" y="5353"/>
                </a:cubicBezTo>
                <a:cubicBezTo>
                  <a:pt x="10673" y="2408"/>
                  <a:pt x="8266" y="1"/>
                  <a:pt x="5321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3500536" y="2485904"/>
            <a:ext cx="254168" cy="230889"/>
          </a:xfrm>
          <a:custGeom>
            <a:avLst/>
            <a:gdLst/>
            <a:ahLst/>
            <a:cxnLst/>
            <a:rect l="l" t="t" r="r" b="b"/>
            <a:pathLst>
              <a:path w="8298" h="7538" extrusionOk="0">
                <a:moveTo>
                  <a:pt x="4161" y="0"/>
                </a:moveTo>
                <a:cubicBezTo>
                  <a:pt x="3199" y="0"/>
                  <a:pt x="2233" y="365"/>
                  <a:pt x="1489" y="1093"/>
                </a:cubicBezTo>
                <a:cubicBezTo>
                  <a:pt x="0" y="2581"/>
                  <a:pt x="0" y="4957"/>
                  <a:pt x="1489" y="6445"/>
                </a:cubicBezTo>
                <a:cubicBezTo>
                  <a:pt x="2233" y="7173"/>
                  <a:pt x="3199" y="7538"/>
                  <a:pt x="4161" y="7538"/>
                </a:cubicBezTo>
                <a:cubicBezTo>
                  <a:pt x="5123" y="7538"/>
                  <a:pt x="6081" y="7173"/>
                  <a:pt x="6809" y="6445"/>
                </a:cubicBezTo>
                <a:cubicBezTo>
                  <a:pt x="8298" y="4957"/>
                  <a:pt x="8298" y="2581"/>
                  <a:pt x="6809" y="1093"/>
                </a:cubicBezTo>
                <a:cubicBezTo>
                  <a:pt x="6081" y="365"/>
                  <a:pt x="5123" y="0"/>
                  <a:pt x="416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4639329" y="2331192"/>
            <a:ext cx="10721" cy="357942"/>
          </a:xfrm>
          <a:custGeom>
            <a:avLst/>
            <a:gdLst/>
            <a:ahLst/>
            <a:cxnLst/>
            <a:rect l="l" t="t" r="r" b="b"/>
            <a:pathLst>
              <a:path w="350" h="11686" extrusionOk="0">
                <a:moveTo>
                  <a:pt x="191" y="0"/>
                </a:moveTo>
                <a:cubicBezTo>
                  <a:pt x="96" y="0"/>
                  <a:pt x="1" y="63"/>
                  <a:pt x="1" y="158"/>
                </a:cubicBezTo>
                <a:lnTo>
                  <a:pt x="1" y="11528"/>
                </a:lnTo>
                <a:cubicBezTo>
                  <a:pt x="1" y="11623"/>
                  <a:pt x="96" y="11686"/>
                  <a:pt x="191" y="11686"/>
                </a:cubicBezTo>
                <a:cubicBezTo>
                  <a:pt x="254" y="11686"/>
                  <a:pt x="349" y="11623"/>
                  <a:pt x="349" y="11528"/>
                </a:cubicBezTo>
                <a:lnTo>
                  <a:pt x="349" y="158"/>
                </a:lnTo>
                <a:cubicBezTo>
                  <a:pt x="349" y="63"/>
                  <a:pt x="254" y="0"/>
                  <a:pt x="191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3289067" y="3261425"/>
            <a:ext cx="519975" cy="819689"/>
          </a:xfrm>
          <a:custGeom>
            <a:avLst/>
            <a:gdLst/>
            <a:ahLst/>
            <a:cxnLst/>
            <a:rect l="l" t="t" r="r" b="b"/>
            <a:pathLst>
              <a:path w="16976" h="26761" extrusionOk="0">
                <a:moveTo>
                  <a:pt x="159" y="1"/>
                </a:moveTo>
                <a:cubicBezTo>
                  <a:pt x="64" y="1"/>
                  <a:pt x="0" y="64"/>
                  <a:pt x="0" y="159"/>
                </a:cubicBezTo>
                <a:lnTo>
                  <a:pt x="0" y="16532"/>
                </a:lnTo>
                <a:cubicBezTo>
                  <a:pt x="0" y="16563"/>
                  <a:pt x="32" y="16595"/>
                  <a:pt x="64" y="16627"/>
                </a:cubicBezTo>
                <a:lnTo>
                  <a:pt x="10103" y="26697"/>
                </a:lnTo>
                <a:cubicBezTo>
                  <a:pt x="10135" y="26729"/>
                  <a:pt x="10198" y="26761"/>
                  <a:pt x="10230" y="26761"/>
                </a:cubicBezTo>
                <a:lnTo>
                  <a:pt x="16817" y="26761"/>
                </a:lnTo>
                <a:cubicBezTo>
                  <a:pt x="16912" y="26761"/>
                  <a:pt x="16975" y="26666"/>
                  <a:pt x="16975" y="26571"/>
                </a:cubicBezTo>
                <a:cubicBezTo>
                  <a:pt x="16975" y="26476"/>
                  <a:pt x="16880" y="26412"/>
                  <a:pt x="16785" y="26412"/>
                </a:cubicBezTo>
                <a:lnTo>
                  <a:pt x="10293" y="26412"/>
                </a:lnTo>
                <a:lnTo>
                  <a:pt x="349" y="16437"/>
                </a:lnTo>
                <a:lnTo>
                  <a:pt x="349" y="159"/>
                </a:lnTo>
                <a:cubicBezTo>
                  <a:pt x="349" y="64"/>
                  <a:pt x="254" y="1"/>
                  <a:pt x="159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7351524" y="1956740"/>
            <a:ext cx="10690" cy="305596"/>
          </a:xfrm>
          <a:custGeom>
            <a:avLst/>
            <a:gdLst/>
            <a:ahLst/>
            <a:cxnLst/>
            <a:rect l="l" t="t" r="r" b="b"/>
            <a:pathLst>
              <a:path w="349" h="9977" extrusionOk="0">
                <a:moveTo>
                  <a:pt x="191" y="1"/>
                </a:moveTo>
                <a:cubicBezTo>
                  <a:pt x="96" y="1"/>
                  <a:pt x="1" y="96"/>
                  <a:pt x="1" y="191"/>
                </a:cubicBezTo>
                <a:lnTo>
                  <a:pt x="1" y="9787"/>
                </a:lnTo>
                <a:cubicBezTo>
                  <a:pt x="1" y="9882"/>
                  <a:pt x="96" y="9977"/>
                  <a:pt x="191" y="9977"/>
                </a:cubicBezTo>
                <a:cubicBezTo>
                  <a:pt x="286" y="9977"/>
                  <a:pt x="349" y="9882"/>
                  <a:pt x="349" y="9787"/>
                </a:cubicBezTo>
                <a:lnTo>
                  <a:pt x="349" y="191"/>
                </a:lnTo>
                <a:cubicBezTo>
                  <a:pt x="349" y="96"/>
                  <a:pt x="286" y="1"/>
                  <a:pt x="19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5242709" y="2221567"/>
            <a:ext cx="294906" cy="294906"/>
          </a:xfrm>
          <a:custGeom>
            <a:avLst/>
            <a:gdLst/>
            <a:ahLst/>
            <a:cxnLst/>
            <a:rect l="l" t="t" r="r" b="b"/>
            <a:pathLst>
              <a:path w="9628" h="9628" extrusionOk="0">
                <a:moveTo>
                  <a:pt x="4814" y="1014"/>
                </a:moveTo>
                <a:cubicBezTo>
                  <a:pt x="6936" y="1014"/>
                  <a:pt x="8646" y="2724"/>
                  <a:pt x="8646" y="4814"/>
                </a:cubicBezTo>
                <a:cubicBezTo>
                  <a:pt x="8646" y="6904"/>
                  <a:pt x="6936" y="8614"/>
                  <a:pt x="4814" y="8614"/>
                </a:cubicBezTo>
                <a:cubicBezTo>
                  <a:pt x="2724" y="8614"/>
                  <a:pt x="1013" y="6904"/>
                  <a:pt x="1013" y="4814"/>
                </a:cubicBezTo>
                <a:cubicBezTo>
                  <a:pt x="1013" y="2724"/>
                  <a:pt x="2724" y="1014"/>
                  <a:pt x="4814" y="1014"/>
                </a:cubicBezTo>
                <a:close/>
                <a:moveTo>
                  <a:pt x="4814" y="1"/>
                </a:moveTo>
                <a:cubicBezTo>
                  <a:pt x="2185" y="1"/>
                  <a:pt x="0" y="2154"/>
                  <a:pt x="0" y="4814"/>
                </a:cubicBezTo>
                <a:cubicBezTo>
                  <a:pt x="0" y="7474"/>
                  <a:pt x="2185" y="9628"/>
                  <a:pt x="4814" y="9628"/>
                </a:cubicBezTo>
                <a:cubicBezTo>
                  <a:pt x="7474" y="9628"/>
                  <a:pt x="9627" y="7474"/>
                  <a:pt x="9627" y="4814"/>
                </a:cubicBezTo>
                <a:cubicBezTo>
                  <a:pt x="9627" y="2154"/>
                  <a:pt x="7474" y="1"/>
                  <a:pt x="4814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5171893" y="1249616"/>
            <a:ext cx="537403" cy="537403"/>
          </a:xfrm>
          <a:custGeom>
            <a:avLst/>
            <a:gdLst/>
            <a:ahLst/>
            <a:cxnLst/>
            <a:rect l="l" t="t" r="r" b="b"/>
            <a:pathLst>
              <a:path w="17545" h="17545" extrusionOk="0">
                <a:moveTo>
                  <a:pt x="8772" y="1362"/>
                </a:moveTo>
                <a:cubicBezTo>
                  <a:pt x="12858" y="1362"/>
                  <a:pt x="16183" y="4687"/>
                  <a:pt x="16183" y="8773"/>
                </a:cubicBezTo>
                <a:cubicBezTo>
                  <a:pt x="16183" y="12858"/>
                  <a:pt x="12858" y="16183"/>
                  <a:pt x="8772" y="16183"/>
                </a:cubicBezTo>
                <a:cubicBezTo>
                  <a:pt x="4687" y="16183"/>
                  <a:pt x="1362" y="12858"/>
                  <a:pt x="1362" y="8773"/>
                </a:cubicBezTo>
                <a:cubicBezTo>
                  <a:pt x="1362" y="4687"/>
                  <a:pt x="4687" y="1362"/>
                  <a:pt x="8772" y="1362"/>
                </a:cubicBezTo>
                <a:close/>
                <a:moveTo>
                  <a:pt x="8772" y="0"/>
                </a:moveTo>
                <a:cubicBezTo>
                  <a:pt x="3959" y="0"/>
                  <a:pt x="0" y="3927"/>
                  <a:pt x="0" y="8773"/>
                </a:cubicBezTo>
                <a:cubicBezTo>
                  <a:pt x="0" y="13618"/>
                  <a:pt x="3959" y="17545"/>
                  <a:pt x="8772" y="17545"/>
                </a:cubicBezTo>
                <a:cubicBezTo>
                  <a:pt x="13618" y="17545"/>
                  <a:pt x="17545" y="13586"/>
                  <a:pt x="17545" y="8773"/>
                </a:cubicBezTo>
                <a:cubicBezTo>
                  <a:pt x="17545" y="3927"/>
                  <a:pt x="13618" y="0"/>
                  <a:pt x="8772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4131055" y="2596968"/>
            <a:ext cx="211500" cy="211500"/>
          </a:xfrm>
          <a:custGeom>
            <a:avLst/>
            <a:gdLst/>
            <a:ahLst/>
            <a:cxnLst/>
            <a:rect l="l" t="t" r="r" b="b"/>
            <a:pathLst>
              <a:path w="6905" h="6905" extrusionOk="0">
                <a:moveTo>
                  <a:pt x="3452" y="1014"/>
                </a:moveTo>
                <a:cubicBezTo>
                  <a:pt x="4814" y="1014"/>
                  <a:pt x="5891" y="2091"/>
                  <a:pt x="5891" y="3452"/>
                </a:cubicBezTo>
                <a:cubicBezTo>
                  <a:pt x="5891" y="4782"/>
                  <a:pt x="4782" y="5891"/>
                  <a:pt x="3452" y="5891"/>
                </a:cubicBezTo>
                <a:cubicBezTo>
                  <a:pt x="2090" y="5891"/>
                  <a:pt x="1014" y="4782"/>
                  <a:pt x="1014" y="3452"/>
                </a:cubicBezTo>
                <a:cubicBezTo>
                  <a:pt x="1014" y="2091"/>
                  <a:pt x="2122" y="1014"/>
                  <a:pt x="3452" y="1014"/>
                </a:cubicBezTo>
                <a:close/>
                <a:moveTo>
                  <a:pt x="3452" y="0"/>
                </a:moveTo>
                <a:cubicBezTo>
                  <a:pt x="1552" y="0"/>
                  <a:pt x="0" y="1552"/>
                  <a:pt x="0" y="3452"/>
                </a:cubicBezTo>
                <a:cubicBezTo>
                  <a:pt x="0" y="5352"/>
                  <a:pt x="1552" y="6904"/>
                  <a:pt x="3452" y="6904"/>
                </a:cubicBezTo>
                <a:cubicBezTo>
                  <a:pt x="5352" y="6904"/>
                  <a:pt x="6904" y="5352"/>
                  <a:pt x="6904" y="3452"/>
                </a:cubicBezTo>
                <a:cubicBezTo>
                  <a:pt x="6904" y="1552"/>
                  <a:pt x="5352" y="0"/>
                  <a:pt x="3452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"/>
          <p:cNvSpPr/>
          <p:nvPr/>
        </p:nvSpPr>
        <p:spPr>
          <a:xfrm>
            <a:off x="6252489" y="1521212"/>
            <a:ext cx="312365" cy="312365"/>
          </a:xfrm>
          <a:custGeom>
            <a:avLst/>
            <a:gdLst/>
            <a:ahLst/>
            <a:cxnLst/>
            <a:rect l="l" t="t" r="r" b="b"/>
            <a:pathLst>
              <a:path w="10198" h="10198" extrusionOk="0">
                <a:moveTo>
                  <a:pt x="5099" y="982"/>
                </a:moveTo>
                <a:cubicBezTo>
                  <a:pt x="7348" y="982"/>
                  <a:pt x="9185" y="2819"/>
                  <a:pt x="9185" y="5099"/>
                </a:cubicBezTo>
                <a:cubicBezTo>
                  <a:pt x="9185" y="7348"/>
                  <a:pt x="7348" y="9185"/>
                  <a:pt x="5099" y="9185"/>
                </a:cubicBezTo>
                <a:cubicBezTo>
                  <a:pt x="2851" y="9185"/>
                  <a:pt x="1014" y="7348"/>
                  <a:pt x="1014" y="5099"/>
                </a:cubicBezTo>
                <a:cubicBezTo>
                  <a:pt x="1014" y="2819"/>
                  <a:pt x="2851" y="982"/>
                  <a:pt x="5099" y="982"/>
                </a:cubicBezTo>
                <a:close/>
                <a:moveTo>
                  <a:pt x="5099" y="1"/>
                </a:moveTo>
                <a:cubicBezTo>
                  <a:pt x="2281" y="1"/>
                  <a:pt x="1" y="2281"/>
                  <a:pt x="1" y="5099"/>
                </a:cubicBezTo>
                <a:cubicBezTo>
                  <a:pt x="1" y="7886"/>
                  <a:pt x="2281" y="10198"/>
                  <a:pt x="5099" y="10198"/>
                </a:cubicBezTo>
                <a:cubicBezTo>
                  <a:pt x="7918" y="10198"/>
                  <a:pt x="10198" y="7886"/>
                  <a:pt x="10198" y="5099"/>
                </a:cubicBezTo>
                <a:cubicBezTo>
                  <a:pt x="10198" y="2281"/>
                  <a:pt x="7918" y="1"/>
                  <a:pt x="509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7682297" y="985769"/>
            <a:ext cx="312395" cy="312365"/>
          </a:xfrm>
          <a:custGeom>
            <a:avLst/>
            <a:gdLst/>
            <a:ahLst/>
            <a:cxnLst/>
            <a:rect l="l" t="t" r="r" b="b"/>
            <a:pathLst>
              <a:path w="10199" h="10198" extrusionOk="0">
                <a:moveTo>
                  <a:pt x="5099" y="1014"/>
                </a:moveTo>
                <a:cubicBezTo>
                  <a:pt x="7348" y="1014"/>
                  <a:pt x="9185" y="2851"/>
                  <a:pt x="9185" y="5099"/>
                </a:cubicBezTo>
                <a:cubicBezTo>
                  <a:pt x="9185" y="7379"/>
                  <a:pt x="7348" y="9216"/>
                  <a:pt x="5099" y="9216"/>
                </a:cubicBezTo>
                <a:cubicBezTo>
                  <a:pt x="2819" y="9216"/>
                  <a:pt x="982" y="7379"/>
                  <a:pt x="982" y="5099"/>
                </a:cubicBezTo>
                <a:cubicBezTo>
                  <a:pt x="982" y="2851"/>
                  <a:pt x="2819" y="1014"/>
                  <a:pt x="5099" y="1014"/>
                </a:cubicBezTo>
                <a:close/>
                <a:moveTo>
                  <a:pt x="5099" y="0"/>
                </a:moveTo>
                <a:cubicBezTo>
                  <a:pt x="2281" y="0"/>
                  <a:pt x="1" y="2312"/>
                  <a:pt x="1" y="5099"/>
                </a:cubicBezTo>
                <a:cubicBezTo>
                  <a:pt x="1" y="7918"/>
                  <a:pt x="2281" y="10198"/>
                  <a:pt x="5099" y="10198"/>
                </a:cubicBezTo>
                <a:cubicBezTo>
                  <a:pt x="7886" y="10198"/>
                  <a:pt x="10198" y="7918"/>
                  <a:pt x="10198" y="5099"/>
                </a:cubicBezTo>
                <a:cubicBezTo>
                  <a:pt x="10198" y="2312"/>
                  <a:pt x="7886" y="0"/>
                  <a:pt x="5099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8199332" y="3272084"/>
            <a:ext cx="483096" cy="483127"/>
          </a:xfrm>
          <a:custGeom>
            <a:avLst/>
            <a:gdLst/>
            <a:ahLst/>
            <a:cxnLst/>
            <a:rect l="l" t="t" r="r" b="b"/>
            <a:pathLst>
              <a:path w="15772" h="15773" extrusionOk="0">
                <a:moveTo>
                  <a:pt x="7886" y="1014"/>
                </a:moveTo>
                <a:cubicBezTo>
                  <a:pt x="11686" y="1014"/>
                  <a:pt x="14790" y="4118"/>
                  <a:pt x="14790" y="7887"/>
                </a:cubicBezTo>
                <a:cubicBezTo>
                  <a:pt x="14790" y="11687"/>
                  <a:pt x="11686" y="14790"/>
                  <a:pt x="7886" y="14790"/>
                </a:cubicBezTo>
                <a:cubicBezTo>
                  <a:pt x="4086" y="14790"/>
                  <a:pt x="1014" y="11687"/>
                  <a:pt x="1014" y="7887"/>
                </a:cubicBezTo>
                <a:cubicBezTo>
                  <a:pt x="1014" y="4118"/>
                  <a:pt x="4086" y="1014"/>
                  <a:pt x="7886" y="1014"/>
                </a:cubicBezTo>
                <a:close/>
                <a:moveTo>
                  <a:pt x="7886" y="1"/>
                </a:moveTo>
                <a:cubicBezTo>
                  <a:pt x="3547" y="1"/>
                  <a:pt x="0" y="3548"/>
                  <a:pt x="0" y="7887"/>
                </a:cubicBezTo>
                <a:cubicBezTo>
                  <a:pt x="0" y="12257"/>
                  <a:pt x="3547" y="15772"/>
                  <a:pt x="7886" y="15772"/>
                </a:cubicBezTo>
                <a:cubicBezTo>
                  <a:pt x="12256" y="15772"/>
                  <a:pt x="15772" y="12257"/>
                  <a:pt x="15772" y="7887"/>
                </a:cubicBezTo>
                <a:cubicBezTo>
                  <a:pt x="15772" y="3548"/>
                  <a:pt x="12225" y="1"/>
                  <a:pt x="7886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8249779" y="1852966"/>
            <a:ext cx="218269" cy="218269"/>
          </a:xfrm>
          <a:custGeom>
            <a:avLst/>
            <a:gdLst/>
            <a:ahLst/>
            <a:cxnLst/>
            <a:rect l="l" t="t" r="r" b="b"/>
            <a:pathLst>
              <a:path w="7126" h="7126" extrusionOk="0">
                <a:moveTo>
                  <a:pt x="3579" y="1014"/>
                </a:moveTo>
                <a:cubicBezTo>
                  <a:pt x="4972" y="1014"/>
                  <a:pt x="6144" y="2154"/>
                  <a:pt x="6144" y="3579"/>
                </a:cubicBezTo>
                <a:cubicBezTo>
                  <a:pt x="6144" y="4972"/>
                  <a:pt x="4972" y="6112"/>
                  <a:pt x="3579" y="6112"/>
                </a:cubicBezTo>
                <a:cubicBezTo>
                  <a:pt x="2154" y="6112"/>
                  <a:pt x="1014" y="4972"/>
                  <a:pt x="1014" y="3579"/>
                </a:cubicBezTo>
                <a:cubicBezTo>
                  <a:pt x="1014" y="2154"/>
                  <a:pt x="2154" y="1014"/>
                  <a:pt x="3579" y="1014"/>
                </a:cubicBezTo>
                <a:close/>
                <a:moveTo>
                  <a:pt x="3579" y="0"/>
                </a:moveTo>
                <a:cubicBezTo>
                  <a:pt x="1615" y="0"/>
                  <a:pt x="0" y="1615"/>
                  <a:pt x="0" y="3579"/>
                </a:cubicBezTo>
                <a:cubicBezTo>
                  <a:pt x="0" y="5542"/>
                  <a:pt x="1615" y="7126"/>
                  <a:pt x="3579" y="7126"/>
                </a:cubicBezTo>
                <a:cubicBezTo>
                  <a:pt x="5542" y="7126"/>
                  <a:pt x="7126" y="5542"/>
                  <a:pt x="7126" y="3579"/>
                </a:cubicBezTo>
                <a:cubicBezTo>
                  <a:pt x="7126" y="1615"/>
                  <a:pt x="5542" y="0"/>
                  <a:pt x="3579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5880977" y="1940261"/>
            <a:ext cx="112535" cy="111585"/>
          </a:xfrm>
          <a:custGeom>
            <a:avLst/>
            <a:gdLst/>
            <a:ahLst/>
            <a:cxnLst/>
            <a:rect l="l" t="t" r="r" b="b"/>
            <a:pathLst>
              <a:path w="3674" h="3643" extrusionOk="0">
                <a:moveTo>
                  <a:pt x="1837" y="982"/>
                </a:moveTo>
                <a:cubicBezTo>
                  <a:pt x="2280" y="982"/>
                  <a:pt x="2660" y="1362"/>
                  <a:pt x="2660" y="1806"/>
                </a:cubicBezTo>
                <a:cubicBezTo>
                  <a:pt x="2660" y="2281"/>
                  <a:pt x="2280" y="2661"/>
                  <a:pt x="1837" y="2661"/>
                </a:cubicBezTo>
                <a:cubicBezTo>
                  <a:pt x="1394" y="2661"/>
                  <a:pt x="1014" y="2281"/>
                  <a:pt x="1014" y="1806"/>
                </a:cubicBezTo>
                <a:cubicBezTo>
                  <a:pt x="1014" y="1362"/>
                  <a:pt x="1394" y="982"/>
                  <a:pt x="1837" y="982"/>
                </a:cubicBezTo>
                <a:close/>
                <a:moveTo>
                  <a:pt x="1837" y="1"/>
                </a:moveTo>
                <a:cubicBezTo>
                  <a:pt x="824" y="1"/>
                  <a:pt x="0" y="824"/>
                  <a:pt x="0" y="1806"/>
                </a:cubicBezTo>
                <a:cubicBezTo>
                  <a:pt x="0" y="2819"/>
                  <a:pt x="824" y="3642"/>
                  <a:pt x="1837" y="3642"/>
                </a:cubicBezTo>
                <a:cubicBezTo>
                  <a:pt x="2850" y="3642"/>
                  <a:pt x="3674" y="2819"/>
                  <a:pt x="3674" y="1806"/>
                </a:cubicBezTo>
                <a:cubicBezTo>
                  <a:pt x="3674" y="824"/>
                  <a:pt x="2850" y="1"/>
                  <a:pt x="1837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4524865" y="1774400"/>
            <a:ext cx="187272" cy="188191"/>
          </a:xfrm>
          <a:custGeom>
            <a:avLst/>
            <a:gdLst/>
            <a:ahLst/>
            <a:cxnLst/>
            <a:rect l="l" t="t" r="r" b="b"/>
            <a:pathLst>
              <a:path w="6114" h="6144" extrusionOk="0">
                <a:moveTo>
                  <a:pt x="3073" y="1014"/>
                </a:moveTo>
                <a:cubicBezTo>
                  <a:pt x="4181" y="1014"/>
                  <a:pt x="5131" y="1932"/>
                  <a:pt x="5131" y="3072"/>
                </a:cubicBezTo>
                <a:cubicBezTo>
                  <a:pt x="5131" y="4212"/>
                  <a:pt x="4181" y="5131"/>
                  <a:pt x="3073" y="5131"/>
                </a:cubicBezTo>
                <a:cubicBezTo>
                  <a:pt x="1933" y="5131"/>
                  <a:pt x="1014" y="4212"/>
                  <a:pt x="1014" y="3072"/>
                </a:cubicBezTo>
                <a:cubicBezTo>
                  <a:pt x="1014" y="1932"/>
                  <a:pt x="1933" y="1014"/>
                  <a:pt x="3073" y="1014"/>
                </a:cubicBezTo>
                <a:close/>
                <a:moveTo>
                  <a:pt x="3073" y="0"/>
                </a:moveTo>
                <a:cubicBezTo>
                  <a:pt x="1363" y="0"/>
                  <a:pt x="1" y="1394"/>
                  <a:pt x="1" y="3072"/>
                </a:cubicBezTo>
                <a:cubicBezTo>
                  <a:pt x="1" y="4751"/>
                  <a:pt x="1363" y="6144"/>
                  <a:pt x="3073" y="6144"/>
                </a:cubicBezTo>
                <a:cubicBezTo>
                  <a:pt x="4751" y="6144"/>
                  <a:pt x="6113" y="4751"/>
                  <a:pt x="6113" y="3072"/>
                </a:cubicBezTo>
                <a:cubicBezTo>
                  <a:pt x="6113" y="1394"/>
                  <a:pt x="4751" y="0"/>
                  <a:pt x="307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5955653" y="945031"/>
            <a:ext cx="187241" cy="187241"/>
          </a:xfrm>
          <a:custGeom>
            <a:avLst/>
            <a:gdLst/>
            <a:ahLst/>
            <a:cxnLst/>
            <a:rect l="l" t="t" r="r" b="b"/>
            <a:pathLst>
              <a:path w="6113" h="6113" extrusionOk="0">
                <a:moveTo>
                  <a:pt x="3041" y="1014"/>
                </a:moveTo>
                <a:cubicBezTo>
                  <a:pt x="4181" y="1014"/>
                  <a:pt x="5099" y="1932"/>
                  <a:pt x="5099" y="3072"/>
                </a:cubicBezTo>
                <a:cubicBezTo>
                  <a:pt x="5099" y="4212"/>
                  <a:pt x="4181" y="5131"/>
                  <a:pt x="3041" y="5131"/>
                </a:cubicBezTo>
                <a:cubicBezTo>
                  <a:pt x="1901" y="5131"/>
                  <a:pt x="983" y="4212"/>
                  <a:pt x="983" y="3072"/>
                </a:cubicBezTo>
                <a:cubicBezTo>
                  <a:pt x="983" y="1932"/>
                  <a:pt x="1901" y="1014"/>
                  <a:pt x="3041" y="1014"/>
                </a:cubicBezTo>
                <a:close/>
                <a:moveTo>
                  <a:pt x="3041" y="0"/>
                </a:moveTo>
                <a:cubicBezTo>
                  <a:pt x="1363" y="0"/>
                  <a:pt x="1" y="1394"/>
                  <a:pt x="1" y="3072"/>
                </a:cubicBezTo>
                <a:cubicBezTo>
                  <a:pt x="1" y="4751"/>
                  <a:pt x="1363" y="6112"/>
                  <a:pt x="3041" y="6112"/>
                </a:cubicBezTo>
                <a:cubicBezTo>
                  <a:pt x="4751" y="6112"/>
                  <a:pt x="6113" y="4751"/>
                  <a:pt x="6113" y="3072"/>
                </a:cubicBezTo>
                <a:cubicBezTo>
                  <a:pt x="6113" y="1394"/>
                  <a:pt x="4751" y="0"/>
                  <a:pt x="304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3390911" y="4201368"/>
            <a:ext cx="242559" cy="241579"/>
          </a:xfrm>
          <a:custGeom>
            <a:avLst/>
            <a:gdLst/>
            <a:ahLst/>
            <a:cxnLst/>
            <a:rect l="l" t="t" r="r" b="b"/>
            <a:pathLst>
              <a:path w="7919" h="7887" extrusionOk="0">
                <a:moveTo>
                  <a:pt x="3959" y="982"/>
                </a:moveTo>
                <a:cubicBezTo>
                  <a:pt x="5575" y="982"/>
                  <a:pt x="6905" y="2313"/>
                  <a:pt x="6905" y="3928"/>
                </a:cubicBezTo>
                <a:cubicBezTo>
                  <a:pt x="6905" y="5574"/>
                  <a:pt x="5575" y="6873"/>
                  <a:pt x="3959" y="6873"/>
                </a:cubicBezTo>
                <a:cubicBezTo>
                  <a:pt x="2344" y="6873"/>
                  <a:pt x="1014" y="5574"/>
                  <a:pt x="1014" y="3928"/>
                </a:cubicBezTo>
                <a:cubicBezTo>
                  <a:pt x="1014" y="2313"/>
                  <a:pt x="2344" y="982"/>
                  <a:pt x="3959" y="982"/>
                </a:cubicBezTo>
                <a:close/>
                <a:moveTo>
                  <a:pt x="3959" y="1"/>
                </a:moveTo>
                <a:cubicBezTo>
                  <a:pt x="1774" y="1"/>
                  <a:pt x="1" y="1774"/>
                  <a:pt x="1" y="3928"/>
                </a:cubicBezTo>
                <a:cubicBezTo>
                  <a:pt x="1" y="6113"/>
                  <a:pt x="1774" y="7886"/>
                  <a:pt x="3959" y="7886"/>
                </a:cubicBezTo>
                <a:cubicBezTo>
                  <a:pt x="6145" y="7886"/>
                  <a:pt x="7886" y="6113"/>
                  <a:pt x="7918" y="3928"/>
                </a:cubicBezTo>
                <a:cubicBezTo>
                  <a:pt x="7918" y="1774"/>
                  <a:pt x="6145" y="1"/>
                  <a:pt x="395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 txBox="1"/>
          <p:nvPr/>
        </p:nvSpPr>
        <p:spPr>
          <a:xfrm>
            <a:off x="216333" y="350682"/>
            <a:ext cx="5224898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latin typeface="Fira Sans SemiBold"/>
                <a:ea typeface="Fira Sans SemiBold"/>
                <a:cs typeface="Fira Sans SemiBold"/>
                <a:sym typeface="Fira Sans SemiBold"/>
              </a:rPr>
              <a:t>Proceso en las pruebas de Software</a:t>
            </a:r>
            <a:endParaRPr lang="es-MX" sz="3600" dirty="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D193DC8-499F-1281-CD91-7ABDBBFC8287}"/>
              </a:ext>
            </a:extLst>
          </p:cNvPr>
          <p:cNvGrpSpPr/>
          <p:nvPr/>
        </p:nvGrpSpPr>
        <p:grpSpPr>
          <a:xfrm>
            <a:off x="4308555" y="3145102"/>
            <a:ext cx="2830812" cy="1478184"/>
            <a:chOff x="769570" y="2246081"/>
            <a:chExt cx="2029637" cy="1059829"/>
          </a:xfrm>
        </p:grpSpPr>
        <p:sp>
          <p:nvSpPr>
            <p:cNvPr id="166" name="Google Shape;2558;p29">
              <a:extLst>
                <a:ext uri="{FF2B5EF4-FFF2-40B4-BE49-F238E27FC236}">
                  <a16:creationId xmlns:a16="http://schemas.microsoft.com/office/drawing/2014/main" id="{6E9FB46E-C1F0-1A52-31FC-5D9C3F70CDD0}"/>
                </a:ext>
              </a:extLst>
            </p:cNvPr>
            <p:cNvSpPr/>
            <p:nvPr/>
          </p:nvSpPr>
          <p:spPr>
            <a:xfrm>
              <a:off x="1062524" y="2246081"/>
              <a:ext cx="1427013" cy="833836"/>
            </a:xfrm>
            <a:custGeom>
              <a:avLst/>
              <a:gdLst/>
              <a:ahLst/>
              <a:cxnLst/>
              <a:rect l="l" t="t" r="r" b="b"/>
              <a:pathLst>
                <a:path w="43197" h="25241" extrusionOk="0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559;p29">
              <a:extLst>
                <a:ext uri="{FF2B5EF4-FFF2-40B4-BE49-F238E27FC236}">
                  <a16:creationId xmlns:a16="http://schemas.microsoft.com/office/drawing/2014/main" id="{C5266116-572E-91A1-C6B7-CB2F809F2148}"/>
                </a:ext>
              </a:extLst>
            </p:cNvPr>
            <p:cNvSpPr/>
            <p:nvPr/>
          </p:nvSpPr>
          <p:spPr>
            <a:xfrm>
              <a:off x="1049971" y="2258635"/>
              <a:ext cx="1427013" cy="823397"/>
            </a:xfrm>
            <a:custGeom>
              <a:avLst/>
              <a:gdLst/>
              <a:ahLst/>
              <a:cxnLst/>
              <a:rect l="l" t="t" r="r" b="b"/>
              <a:pathLst>
                <a:path w="43197" h="24925" extrusionOk="0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560;p29">
              <a:extLst>
                <a:ext uri="{FF2B5EF4-FFF2-40B4-BE49-F238E27FC236}">
                  <a16:creationId xmlns:a16="http://schemas.microsoft.com/office/drawing/2014/main" id="{A7460E94-ACA4-DFF8-25F4-A733BD100F11}"/>
                </a:ext>
              </a:extLst>
            </p:cNvPr>
            <p:cNvSpPr/>
            <p:nvPr/>
          </p:nvSpPr>
          <p:spPr>
            <a:xfrm>
              <a:off x="769570" y="3079885"/>
              <a:ext cx="2029637" cy="226025"/>
            </a:xfrm>
            <a:custGeom>
              <a:avLst/>
              <a:gdLst/>
              <a:ahLst/>
              <a:cxnLst/>
              <a:rect l="l" t="t" r="r" b="b"/>
              <a:pathLst>
                <a:path w="61439" h="6842" extrusionOk="0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561;p29">
              <a:extLst>
                <a:ext uri="{FF2B5EF4-FFF2-40B4-BE49-F238E27FC236}">
                  <a16:creationId xmlns:a16="http://schemas.microsoft.com/office/drawing/2014/main" id="{717A0ABD-2184-EA38-DEF6-B26B99FF3000}"/>
                </a:ext>
              </a:extLst>
            </p:cNvPr>
            <p:cNvSpPr/>
            <p:nvPr/>
          </p:nvSpPr>
          <p:spPr>
            <a:xfrm>
              <a:off x="769570" y="3081999"/>
              <a:ext cx="2005588" cy="121371"/>
            </a:xfrm>
            <a:custGeom>
              <a:avLst/>
              <a:gdLst/>
              <a:ahLst/>
              <a:cxnLst/>
              <a:rect l="l" t="t" r="r" b="b"/>
              <a:pathLst>
                <a:path w="60711" h="3674" extrusionOk="0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562;p29">
              <a:extLst>
                <a:ext uri="{FF2B5EF4-FFF2-40B4-BE49-F238E27FC236}">
                  <a16:creationId xmlns:a16="http://schemas.microsoft.com/office/drawing/2014/main" id="{0D3EC70A-15A6-69AA-1360-24BD053A1275}"/>
                </a:ext>
              </a:extLst>
            </p:cNvPr>
            <p:cNvSpPr/>
            <p:nvPr/>
          </p:nvSpPr>
          <p:spPr>
            <a:xfrm>
              <a:off x="1475759" y="3117545"/>
              <a:ext cx="583795" cy="56523"/>
            </a:xfrm>
            <a:custGeom>
              <a:avLst/>
              <a:gdLst/>
              <a:ahLst/>
              <a:cxnLst/>
              <a:rect l="l" t="t" r="r" b="b"/>
              <a:pathLst>
                <a:path w="17672" h="1711" extrusionOk="0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563;p29">
              <a:extLst>
                <a:ext uri="{FF2B5EF4-FFF2-40B4-BE49-F238E27FC236}">
                  <a16:creationId xmlns:a16="http://schemas.microsoft.com/office/drawing/2014/main" id="{E9CA6185-2BCA-8E7B-50A2-A657F0A9E145}"/>
                </a:ext>
              </a:extLst>
            </p:cNvPr>
            <p:cNvSpPr/>
            <p:nvPr/>
          </p:nvSpPr>
          <p:spPr>
            <a:xfrm>
              <a:off x="1129453" y="2325597"/>
              <a:ext cx="1277430" cy="752240"/>
            </a:xfrm>
            <a:custGeom>
              <a:avLst/>
              <a:gdLst/>
              <a:ahLst/>
              <a:cxnLst/>
              <a:rect l="l" t="t" r="r" b="b"/>
              <a:pathLst>
                <a:path w="38669" h="22771" extrusionOk="0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2564;p29">
              <a:extLst>
                <a:ext uri="{FF2B5EF4-FFF2-40B4-BE49-F238E27FC236}">
                  <a16:creationId xmlns:a16="http://schemas.microsoft.com/office/drawing/2014/main" id="{C56C8505-56C8-37CC-65F8-B8F27FB225E3}"/>
                </a:ext>
              </a:extLst>
            </p:cNvPr>
            <p:cNvSpPr/>
            <p:nvPr/>
          </p:nvSpPr>
          <p:spPr>
            <a:xfrm>
              <a:off x="1461124" y="2426485"/>
              <a:ext cx="619373" cy="558391"/>
            </a:xfrm>
            <a:custGeom>
              <a:avLst/>
              <a:gdLst/>
              <a:ahLst/>
              <a:cxnLst/>
              <a:rect l="l" t="t" r="r" b="b"/>
              <a:pathLst>
                <a:path w="18749" h="16903" extrusionOk="0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3"/>
          <p:cNvSpPr txBox="1"/>
          <p:nvPr/>
        </p:nvSpPr>
        <p:spPr>
          <a:xfrm>
            <a:off x="338814" y="1907887"/>
            <a:ext cx="377766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Fira Sans"/>
                <a:ea typeface="Fira Sans"/>
                <a:cs typeface="Fira Sans"/>
                <a:sym typeface="Fira Sans"/>
              </a:rPr>
              <a:t>¿</a:t>
            </a:r>
            <a:r>
              <a:rPr lang="en-US" sz="2000" dirty="0">
                <a:latin typeface="Fira Sans"/>
                <a:ea typeface="Fira Sans"/>
                <a:cs typeface="Fira Sans"/>
                <a:sym typeface="Fira Sans"/>
              </a:rPr>
              <a:t>Que</a:t>
            </a:r>
            <a:r>
              <a:rPr lang="en" sz="2000" dirty="0">
                <a:latin typeface="Fira Sans"/>
                <a:ea typeface="Fira Sans"/>
                <a:cs typeface="Fira Sans"/>
                <a:sym typeface="Fira Sans"/>
              </a:rPr>
              <a:t> son? </a:t>
            </a:r>
            <a:r>
              <a:rPr lang="en-US" sz="2000" dirty="0">
                <a:latin typeface="Fira Sans"/>
                <a:ea typeface="Fira Sans"/>
                <a:cs typeface="Fira Sans"/>
                <a:sym typeface="Fira Sans"/>
              </a:rPr>
              <a:t>Y</a:t>
            </a:r>
            <a:r>
              <a:rPr lang="en" sz="2000" dirty="0">
                <a:latin typeface="Fira Sans"/>
                <a:ea typeface="Fira Sans"/>
                <a:cs typeface="Fira Sans"/>
                <a:sym typeface="Fira Sans"/>
              </a:rPr>
              <a:t> ¿Cual es su importancia?</a:t>
            </a:r>
            <a:endParaRPr sz="24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9" name="Google Shape;2536;p29">
            <a:extLst>
              <a:ext uri="{FF2B5EF4-FFF2-40B4-BE49-F238E27FC236}">
                <a16:creationId xmlns:a16="http://schemas.microsoft.com/office/drawing/2014/main" id="{2665021D-4B7C-81D9-1839-48654A4C2506}"/>
              </a:ext>
            </a:extLst>
          </p:cNvPr>
          <p:cNvSpPr/>
          <p:nvPr/>
        </p:nvSpPr>
        <p:spPr>
          <a:xfrm>
            <a:off x="5624599" y="3329128"/>
            <a:ext cx="579599" cy="579599"/>
          </a:xfrm>
          <a:custGeom>
            <a:avLst/>
            <a:gdLst/>
            <a:ahLst/>
            <a:cxnLst/>
            <a:rect l="l" t="t" r="r" b="b"/>
            <a:pathLst>
              <a:path w="17545" h="17545" extrusionOk="0">
                <a:moveTo>
                  <a:pt x="8772" y="0"/>
                </a:moveTo>
                <a:cubicBezTo>
                  <a:pt x="3927" y="0"/>
                  <a:pt x="0" y="3927"/>
                  <a:pt x="0" y="8773"/>
                </a:cubicBezTo>
                <a:cubicBezTo>
                  <a:pt x="0" y="13618"/>
                  <a:pt x="3927" y="17545"/>
                  <a:pt x="8772" y="17545"/>
                </a:cubicBezTo>
                <a:cubicBezTo>
                  <a:pt x="13618" y="17545"/>
                  <a:pt x="17545" y="13618"/>
                  <a:pt x="17545" y="8773"/>
                </a:cubicBezTo>
                <a:cubicBezTo>
                  <a:pt x="17545" y="3927"/>
                  <a:pt x="13618" y="0"/>
                  <a:pt x="8772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2537;p29">
            <a:extLst>
              <a:ext uri="{FF2B5EF4-FFF2-40B4-BE49-F238E27FC236}">
                <a16:creationId xmlns:a16="http://schemas.microsoft.com/office/drawing/2014/main" id="{C41B3A9D-A62F-754E-7F25-23F10032D854}"/>
              </a:ext>
            </a:extLst>
          </p:cNvPr>
          <p:cNvSpPr/>
          <p:nvPr/>
        </p:nvSpPr>
        <p:spPr>
          <a:xfrm>
            <a:off x="5677950" y="3383536"/>
            <a:ext cx="472896" cy="471839"/>
          </a:xfrm>
          <a:custGeom>
            <a:avLst/>
            <a:gdLst/>
            <a:ahLst/>
            <a:cxnLst/>
            <a:rect l="l" t="t" r="r" b="b"/>
            <a:pathLst>
              <a:path w="14315" h="14283" extrusionOk="0">
                <a:moveTo>
                  <a:pt x="7157" y="0"/>
                </a:moveTo>
                <a:cubicBezTo>
                  <a:pt x="3199" y="0"/>
                  <a:pt x="0" y="3199"/>
                  <a:pt x="0" y="7126"/>
                </a:cubicBezTo>
                <a:cubicBezTo>
                  <a:pt x="0" y="11084"/>
                  <a:pt x="3199" y="14283"/>
                  <a:pt x="7157" y="14283"/>
                </a:cubicBezTo>
                <a:cubicBezTo>
                  <a:pt x="11116" y="14283"/>
                  <a:pt x="14315" y="11084"/>
                  <a:pt x="14315" y="7126"/>
                </a:cubicBezTo>
                <a:cubicBezTo>
                  <a:pt x="14315" y="3199"/>
                  <a:pt x="11116" y="0"/>
                  <a:pt x="71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2544;p29">
            <a:extLst>
              <a:ext uri="{FF2B5EF4-FFF2-40B4-BE49-F238E27FC236}">
                <a16:creationId xmlns:a16="http://schemas.microsoft.com/office/drawing/2014/main" id="{41138BEF-29DA-E251-08AC-AB4C6F161088}"/>
              </a:ext>
            </a:extLst>
          </p:cNvPr>
          <p:cNvSpPr/>
          <p:nvPr/>
        </p:nvSpPr>
        <p:spPr>
          <a:xfrm>
            <a:off x="5330620" y="3738167"/>
            <a:ext cx="418487" cy="351823"/>
          </a:xfrm>
          <a:custGeom>
            <a:avLst/>
            <a:gdLst/>
            <a:ahLst/>
            <a:cxnLst/>
            <a:rect l="l" t="t" r="r" b="b"/>
            <a:pathLst>
              <a:path w="12668" h="10650" extrusionOk="0">
                <a:moveTo>
                  <a:pt x="10514" y="1"/>
                </a:moveTo>
                <a:lnTo>
                  <a:pt x="887" y="7538"/>
                </a:lnTo>
                <a:cubicBezTo>
                  <a:pt x="127" y="8140"/>
                  <a:pt x="0" y="9248"/>
                  <a:pt x="602" y="10008"/>
                </a:cubicBezTo>
                <a:cubicBezTo>
                  <a:pt x="932" y="10430"/>
                  <a:pt x="1442" y="10650"/>
                  <a:pt x="1961" y="10650"/>
                </a:cubicBezTo>
                <a:cubicBezTo>
                  <a:pt x="2338" y="10650"/>
                  <a:pt x="2720" y="10533"/>
                  <a:pt x="3040" y="10293"/>
                </a:cubicBezTo>
                <a:lnTo>
                  <a:pt x="12668" y="2724"/>
                </a:lnTo>
                <a:cubicBezTo>
                  <a:pt x="11939" y="1838"/>
                  <a:pt x="11274" y="856"/>
                  <a:pt x="1051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2545;p29">
            <a:extLst>
              <a:ext uri="{FF2B5EF4-FFF2-40B4-BE49-F238E27FC236}">
                <a16:creationId xmlns:a16="http://schemas.microsoft.com/office/drawing/2014/main" id="{15E80A5F-4269-F990-B29C-F2F7C50275AC}"/>
              </a:ext>
            </a:extLst>
          </p:cNvPr>
          <p:cNvSpPr/>
          <p:nvPr/>
        </p:nvSpPr>
        <p:spPr>
          <a:xfrm>
            <a:off x="5239576" y="3783789"/>
            <a:ext cx="397609" cy="346735"/>
          </a:xfrm>
          <a:custGeom>
            <a:avLst/>
            <a:gdLst/>
            <a:ahLst/>
            <a:cxnLst/>
            <a:rect l="l" t="t" r="r" b="b"/>
            <a:pathLst>
              <a:path w="12036" h="10496" extrusionOk="0">
                <a:moveTo>
                  <a:pt x="10255" y="0"/>
                </a:moveTo>
                <a:cubicBezTo>
                  <a:pt x="10056" y="0"/>
                  <a:pt x="9856" y="66"/>
                  <a:pt x="9692" y="203"/>
                </a:cubicBezTo>
                <a:lnTo>
                  <a:pt x="1394" y="6885"/>
                </a:lnTo>
                <a:cubicBezTo>
                  <a:pt x="318" y="7740"/>
                  <a:pt x="1" y="9292"/>
                  <a:pt x="761" y="10464"/>
                </a:cubicBezTo>
                <a:cubicBezTo>
                  <a:pt x="761" y="10464"/>
                  <a:pt x="761" y="10464"/>
                  <a:pt x="761" y="10496"/>
                </a:cubicBezTo>
                <a:lnTo>
                  <a:pt x="12035" y="1723"/>
                </a:lnTo>
                <a:cubicBezTo>
                  <a:pt x="11655" y="1280"/>
                  <a:pt x="11307" y="805"/>
                  <a:pt x="10958" y="330"/>
                </a:cubicBezTo>
                <a:cubicBezTo>
                  <a:pt x="10779" y="114"/>
                  <a:pt x="10517" y="0"/>
                  <a:pt x="10255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2546;p29">
            <a:extLst>
              <a:ext uri="{FF2B5EF4-FFF2-40B4-BE49-F238E27FC236}">
                <a16:creationId xmlns:a16="http://schemas.microsoft.com/office/drawing/2014/main" id="{ACA0E664-8335-7515-CF27-ABD4AEC5AAB9}"/>
              </a:ext>
            </a:extLst>
          </p:cNvPr>
          <p:cNvSpPr/>
          <p:nvPr/>
        </p:nvSpPr>
        <p:spPr>
          <a:xfrm>
            <a:off x="5264716" y="3840708"/>
            <a:ext cx="419544" cy="328599"/>
          </a:xfrm>
          <a:custGeom>
            <a:avLst/>
            <a:gdLst/>
            <a:ahLst/>
            <a:cxnLst/>
            <a:rect l="l" t="t" r="r" b="b"/>
            <a:pathLst>
              <a:path w="12700" h="9947" extrusionOk="0">
                <a:moveTo>
                  <a:pt x="11243" y="0"/>
                </a:moveTo>
                <a:lnTo>
                  <a:pt x="0" y="8773"/>
                </a:lnTo>
                <a:cubicBezTo>
                  <a:pt x="527" y="9544"/>
                  <a:pt x="1368" y="9947"/>
                  <a:pt x="2215" y="9947"/>
                </a:cubicBezTo>
                <a:cubicBezTo>
                  <a:pt x="2794" y="9947"/>
                  <a:pt x="3376" y="9760"/>
                  <a:pt x="3864" y="9374"/>
                </a:cubicBezTo>
                <a:lnTo>
                  <a:pt x="12351" y="2534"/>
                </a:lnTo>
                <a:cubicBezTo>
                  <a:pt x="12668" y="2280"/>
                  <a:pt x="12699" y="1869"/>
                  <a:pt x="12478" y="1552"/>
                </a:cubicBezTo>
                <a:cubicBezTo>
                  <a:pt x="12066" y="1045"/>
                  <a:pt x="11654" y="539"/>
                  <a:pt x="11243" y="0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2547;p29">
            <a:extLst>
              <a:ext uri="{FF2B5EF4-FFF2-40B4-BE49-F238E27FC236}">
                <a16:creationId xmlns:a16="http://schemas.microsoft.com/office/drawing/2014/main" id="{FC10FD47-2E16-F3D3-EF4C-8619543B2CF9}"/>
              </a:ext>
            </a:extLst>
          </p:cNvPr>
          <p:cNvSpPr/>
          <p:nvPr/>
        </p:nvSpPr>
        <p:spPr>
          <a:xfrm>
            <a:off x="5786735" y="3477422"/>
            <a:ext cx="255328" cy="296357"/>
          </a:xfrm>
          <a:custGeom>
            <a:avLst/>
            <a:gdLst/>
            <a:ahLst/>
            <a:cxnLst/>
            <a:rect l="l" t="t" r="r" b="b"/>
            <a:pathLst>
              <a:path w="7729" h="8971" extrusionOk="0">
                <a:moveTo>
                  <a:pt x="3864" y="0"/>
                </a:moveTo>
                <a:cubicBezTo>
                  <a:pt x="3785" y="0"/>
                  <a:pt x="3706" y="24"/>
                  <a:pt x="3643" y="72"/>
                </a:cubicBezTo>
                <a:cubicBezTo>
                  <a:pt x="2788" y="927"/>
                  <a:pt x="1774" y="1307"/>
                  <a:pt x="444" y="1307"/>
                </a:cubicBezTo>
                <a:cubicBezTo>
                  <a:pt x="254" y="1307"/>
                  <a:pt x="128" y="1433"/>
                  <a:pt x="128" y="1623"/>
                </a:cubicBezTo>
                <a:cubicBezTo>
                  <a:pt x="128" y="1845"/>
                  <a:pt x="128" y="2067"/>
                  <a:pt x="96" y="2288"/>
                </a:cubicBezTo>
                <a:cubicBezTo>
                  <a:pt x="64" y="4569"/>
                  <a:pt x="1" y="7640"/>
                  <a:pt x="3769" y="8939"/>
                </a:cubicBezTo>
                <a:lnTo>
                  <a:pt x="3864" y="8971"/>
                </a:lnTo>
                <a:lnTo>
                  <a:pt x="3960" y="8939"/>
                </a:lnTo>
                <a:cubicBezTo>
                  <a:pt x="7728" y="7640"/>
                  <a:pt x="7665" y="4569"/>
                  <a:pt x="7633" y="2288"/>
                </a:cubicBezTo>
                <a:cubicBezTo>
                  <a:pt x="7633" y="2067"/>
                  <a:pt x="7633" y="1845"/>
                  <a:pt x="7633" y="1623"/>
                </a:cubicBezTo>
                <a:cubicBezTo>
                  <a:pt x="7633" y="1433"/>
                  <a:pt x="7475" y="1307"/>
                  <a:pt x="7285" y="1307"/>
                </a:cubicBezTo>
                <a:cubicBezTo>
                  <a:pt x="5955" y="1307"/>
                  <a:pt x="4941" y="895"/>
                  <a:pt x="4086" y="72"/>
                </a:cubicBezTo>
                <a:cubicBezTo>
                  <a:pt x="4023" y="24"/>
                  <a:pt x="3944" y="0"/>
                  <a:pt x="386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2548;p29">
            <a:extLst>
              <a:ext uri="{FF2B5EF4-FFF2-40B4-BE49-F238E27FC236}">
                <a16:creationId xmlns:a16="http://schemas.microsoft.com/office/drawing/2014/main" id="{189590E4-3972-02DF-557E-E904A39016E8}"/>
              </a:ext>
            </a:extLst>
          </p:cNvPr>
          <p:cNvSpPr/>
          <p:nvPr/>
        </p:nvSpPr>
        <p:spPr>
          <a:xfrm>
            <a:off x="5849534" y="3560835"/>
            <a:ext cx="129728" cy="118265"/>
          </a:xfrm>
          <a:custGeom>
            <a:avLst/>
            <a:gdLst/>
            <a:ahLst/>
            <a:cxnLst/>
            <a:rect l="l" t="t" r="r" b="b"/>
            <a:pathLst>
              <a:path w="3927" h="3580" extrusionOk="0">
                <a:moveTo>
                  <a:pt x="1330" y="365"/>
                </a:moveTo>
                <a:lnTo>
                  <a:pt x="1330" y="365"/>
                </a:lnTo>
                <a:cubicBezTo>
                  <a:pt x="1235" y="492"/>
                  <a:pt x="1172" y="618"/>
                  <a:pt x="1108" y="777"/>
                </a:cubicBezTo>
                <a:cubicBezTo>
                  <a:pt x="1045" y="713"/>
                  <a:pt x="982" y="682"/>
                  <a:pt x="950" y="618"/>
                </a:cubicBezTo>
                <a:cubicBezTo>
                  <a:pt x="1045" y="523"/>
                  <a:pt x="1203" y="428"/>
                  <a:pt x="1330" y="365"/>
                </a:cubicBezTo>
                <a:close/>
                <a:moveTo>
                  <a:pt x="2597" y="365"/>
                </a:moveTo>
                <a:lnTo>
                  <a:pt x="2597" y="365"/>
                </a:lnTo>
                <a:cubicBezTo>
                  <a:pt x="2724" y="428"/>
                  <a:pt x="2882" y="523"/>
                  <a:pt x="3009" y="618"/>
                </a:cubicBezTo>
                <a:cubicBezTo>
                  <a:pt x="2945" y="682"/>
                  <a:pt x="2882" y="713"/>
                  <a:pt x="2819" y="777"/>
                </a:cubicBezTo>
                <a:cubicBezTo>
                  <a:pt x="2755" y="618"/>
                  <a:pt x="2692" y="492"/>
                  <a:pt x="2597" y="365"/>
                </a:cubicBezTo>
                <a:close/>
                <a:moveTo>
                  <a:pt x="1868" y="238"/>
                </a:moveTo>
                <a:lnTo>
                  <a:pt x="1868" y="998"/>
                </a:lnTo>
                <a:cubicBezTo>
                  <a:pt x="1678" y="998"/>
                  <a:pt x="1488" y="935"/>
                  <a:pt x="1330" y="872"/>
                </a:cubicBezTo>
                <a:cubicBezTo>
                  <a:pt x="1425" y="618"/>
                  <a:pt x="1583" y="333"/>
                  <a:pt x="1868" y="238"/>
                </a:cubicBezTo>
                <a:close/>
                <a:moveTo>
                  <a:pt x="2090" y="238"/>
                </a:moveTo>
                <a:cubicBezTo>
                  <a:pt x="2344" y="333"/>
                  <a:pt x="2502" y="618"/>
                  <a:pt x="2597" y="872"/>
                </a:cubicBezTo>
                <a:cubicBezTo>
                  <a:pt x="2439" y="935"/>
                  <a:pt x="2280" y="998"/>
                  <a:pt x="2090" y="998"/>
                </a:cubicBezTo>
                <a:lnTo>
                  <a:pt x="2090" y="238"/>
                </a:lnTo>
                <a:close/>
                <a:moveTo>
                  <a:pt x="2692" y="1093"/>
                </a:moveTo>
                <a:cubicBezTo>
                  <a:pt x="2724" y="1252"/>
                  <a:pt x="2755" y="1474"/>
                  <a:pt x="2755" y="1664"/>
                </a:cubicBezTo>
                <a:lnTo>
                  <a:pt x="2090" y="1664"/>
                </a:lnTo>
                <a:lnTo>
                  <a:pt x="2090" y="1220"/>
                </a:lnTo>
                <a:cubicBezTo>
                  <a:pt x="2280" y="1220"/>
                  <a:pt x="2502" y="1157"/>
                  <a:pt x="2692" y="1093"/>
                </a:cubicBezTo>
                <a:close/>
                <a:moveTo>
                  <a:pt x="792" y="777"/>
                </a:moveTo>
                <a:cubicBezTo>
                  <a:pt x="855" y="872"/>
                  <a:pt x="950" y="935"/>
                  <a:pt x="1045" y="998"/>
                </a:cubicBezTo>
                <a:cubicBezTo>
                  <a:pt x="982" y="1188"/>
                  <a:pt x="950" y="1442"/>
                  <a:pt x="950" y="1695"/>
                </a:cubicBezTo>
                <a:lnTo>
                  <a:pt x="412" y="1695"/>
                </a:lnTo>
                <a:cubicBezTo>
                  <a:pt x="443" y="1347"/>
                  <a:pt x="570" y="1030"/>
                  <a:pt x="792" y="777"/>
                </a:cubicBezTo>
                <a:close/>
                <a:moveTo>
                  <a:pt x="1267" y="1093"/>
                </a:moveTo>
                <a:cubicBezTo>
                  <a:pt x="1425" y="1188"/>
                  <a:pt x="1647" y="1220"/>
                  <a:pt x="1868" y="1252"/>
                </a:cubicBezTo>
                <a:lnTo>
                  <a:pt x="1868" y="1695"/>
                </a:lnTo>
                <a:lnTo>
                  <a:pt x="1172" y="1695"/>
                </a:lnTo>
                <a:cubicBezTo>
                  <a:pt x="1172" y="1474"/>
                  <a:pt x="1203" y="1283"/>
                  <a:pt x="1267" y="1093"/>
                </a:cubicBezTo>
                <a:close/>
                <a:moveTo>
                  <a:pt x="3167" y="777"/>
                </a:moveTo>
                <a:cubicBezTo>
                  <a:pt x="3389" y="1030"/>
                  <a:pt x="3515" y="1347"/>
                  <a:pt x="3515" y="1695"/>
                </a:cubicBezTo>
                <a:lnTo>
                  <a:pt x="3009" y="1695"/>
                </a:lnTo>
                <a:cubicBezTo>
                  <a:pt x="2977" y="1442"/>
                  <a:pt x="2945" y="1188"/>
                  <a:pt x="2882" y="998"/>
                </a:cubicBezTo>
                <a:cubicBezTo>
                  <a:pt x="2977" y="935"/>
                  <a:pt x="3072" y="872"/>
                  <a:pt x="3167" y="777"/>
                </a:cubicBezTo>
                <a:close/>
                <a:moveTo>
                  <a:pt x="1868" y="1917"/>
                </a:moveTo>
                <a:lnTo>
                  <a:pt x="1868" y="2360"/>
                </a:lnTo>
                <a:cubicBezTo>
                  <a:pt x="1647" y="2360"/>
                  <a:pt x="1457" y="2424"/>
                  <a:pt x="1267" y="2487"/>
                </a:cubicBezTo>
                <a:cubicBezTo>
                  <a:pt x="1203" y="2329"/>
                  <a:pt x="1172" y="2107"/>
                  <a:pt x="1172" y="1917"/>
                </a:cubicBezTo>
                <a:close/>
                <a:moveTo>
                  <a:pt x="2755" y="1917"/>
                </a:moveTo>
                <a:cubicBezTo>
                  <a:pt x="2755" y="2107"/>
                  <a:pt x="2724" y="2297"/>
                  <a:pt x="2692" y="2487"/>
                </a:cubicBezTo>
                <a:cubicBezTo>
                  <a:pt x="2502" y="2424"/>
                  <a:pt x="2280" y="2360"/>
                  <a:pt x="2090" y="2360"/>
                </a:cubicBezTo>
                <a:lnTo>
                  <a:pt x="2090" y="1917"/>
                </a:lnTo>
                <a:close/>
                <a:moveTo>
                  <a:pt x="950" y="1917"/>
                </a:moveTo>
                <a:cubicBezTo>
                  <a:pt x="950" y="2139"/>
                  <a:pt x="982" y="2392"/>
                  <a:pt x="1045" y="2614"/>
                </a:cubicBezTo>
                <a:cubicBezTo>
                  <a:pt x="950" y="2645"/>
                  <a:pt x="855" y="2740"/>
                  <a:pt x="760" y="2804"/>
                </a:cubicBezTo>
                <a:cubicBezTo>
                  <a:pt x="570" y="2550"/>
                  <a:pt x="443" y="2234"/>
                  <a:pt x="412" y="1917"/>
                </a:cubicBezTo>
                <a:close/>
                <a:moveTo>
                  <a:pt x="3515" y="1917"/>
                </a:moveTo>
                <a:cubicBezTo>
                  <a:pt x="3515" y="2234"/>
                  <a:pt x="3357" y="2550"/>
                  <a:pt x="3167" y="2804"/>
                </a:cubicBezTo>
                <a:cubicBezTo>
                  <a:pt x="3072" y="2740"/>
                  <a:pt x="2977" y="2677"/>
                  <a:pt x="2882" y="2614"/>
                </a:cubicBezTo>
                <a:cubicBezTo>
                  <a:pt x="2945" y="2392"/>
                  <a:pt x="2977" y="2170"/>
                  <a:pt x="3009" y="1917"/>
                </a:cubicBezTo>
                <a:close/>
                <a:moveTo>
                  <a:pt x="1108" y="2835"/>
                </a:moveTo>
                <a:cubicBezTo>
                  <a:pt x="1172" y="2962"/>
                  <a:pt x="1235" y="3120"/>
                  <a:pt x="1330" y="3215"/>
                </a:cubicBezTo>
                <a:cubicBezTo>
                  <a:pt x="1203" y="3152"/>
                  <a:pt x="1045" y="3089"/>
                  <a:pt x="950" y="2962"/>
                </a:cubicBezTo>
                <a:cubicBezTo>
                  <a:pt x="982" y="2930"/>
                  <a:pt x="1045" y="2867"/>
                  <a:pt x="1108" y="2835"/>
                </a:cubicBezTo>
                <a:close/>
                <a:moveTo>
                  <a:pt x="2819" y="2835"/>
                </a:moveTo>
                <a:cubicBezTo>
                  <a:pt x="2882" y="2867"/>
                  <a:pt x="2945" y="2930"/>
                  <a:pt x="3009" y="2962"/>
                </a:cubicBezTo>
                <a:cubicBezTo>
                  <a:pt x="2882" y="3089"/>
                  <a:pt x="2724" y="3152"/>
                  <a:pt x="2597" y="3215"/>
                </a:cubicBezTo>
                <a:cubicBezTo>
                  <a:pt x="2692" y="3120"/>
                  <a:pt x="2755" y="2962"/>
                  <a:pt x="2819" y="2835"/>
                </a:cubicBezTo>
                <a:close/>
                <a:moveTo>
                  <a:pt x="1868" y="2582"/>
                </a:moveTo>
                <a:lnTo>
                  <a:pt x="1868" y="3342"/>
                </a:lnTo>
                <a:cubicBezTo>
                  <a:pt x="1583" y="3279"/>
                  <a:pt x="1425" y="2962"/>
                  <a:pt x="1330" y="2709"/>
                </a:cubicBezTo>
                <a:cubicBezTo>
                  <a:pt x="1488" y="2645"/>
                  <a:pt x="1678" y="2614"/>
                  <a:pt x="1868" y="2582"/>
                </a:cubicBezTo>
                <a:close/>
                <a:moveTo>
                  <a:pt x="2090" y="2582"/>
                </a:moveTo>
                <a:cubicBezTo>
                  <a:pt x="2280" y="2582"/>
                  <a:pt x="2439" y="2645"/>
                  <a:pt x="2597" y="2709"/>
                </a:cubicBezTo>
                <a:cubicBezTo>
                  <a:pt x="2502" y="2962"/>
                  <a:pt x="2344" y="3279"/>
                  <a:pt x="2090" y="3342"/>
                </a:cubicBezTo>
                <a:lnTo>
                  <a:pt x="2090" y="2582"/>
                </a:lnTo>
                <a:close/>
                <a:moveTo>
                  <a:pt x="1963" y="1"/>
                </a:moveTo>
                <a:cubicBezTo>
                  <a:pt x="1504" y="1"/>
                  <a:pt x="1045" y="175"/>
                  <a:pt x="697" y="523"/>
                </a:cubicBezTo>
                <a:cubicBezTo>
                  <a:pt x="0" y="1220"/>
                  <a:pt x="0" y="2360"/>
                  <a:pt x="697" y="3057"/>
                </a:cubicBezTo>
                <a:cubicBezTo>
                  <a:pt x="1045" y="3405"/>
                  <a:pt x="1504" y="3579"/>
                  <a:pt x="1963" y="3579"/>
                </a:cubicBezTo>
                <a:cubicBezTo>
                  <a:pt x="2423" y="3579"/>
                  <a:pt x="2882" y="3405"/>
                  <a:pt x="3230" y="3057"/>
                </a:cubicBezTo>
                <a:cubicBezTo>
                  <a:pt x="3927" y="2360"/>
                  <a:pt x="3927" y="1220"/>
                  <a:pt x="3230" y="523"/>
                </a:cubicBezTo>
                <a:cubicBezTo>
                  <a:pt x="2882" y="175"/>
                  <a:pt x="2423" y="1"/>
                  <a:pt x="19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2537;p29">
            <a:extLst>
              <a:ext uri="{FF2B5EF4-FFF2-40B4-BE49-F238E27FC236}">
                <a16:creationId xmlns:a16="http://schemas.microsoft.com/office/drawing/2014/main" id="{7233D014-8130-2628-9A7B-C4BAE13CE39D}"/>
              </a:ext>
            </a:extLst>
          </p:cNvPr>
          <p:cNvSpPr/>
          <p:nvPr/>
        </p:nvSpPr>
        <p:spPr>
          <a:xfrm>
            <a:off x="5678857" y="3382782"/>
            <a:ext cx="472896" cy="471839"/>
          </a:xfrm>
          <a:custGeom>
            <a:avLst/>
            <a:gdLst/>
            <a:ahLst/>
            <a:cxnLst/>
            <a:rect l="l" t="t" r="r" b="b"/>
            <a:pathLst>
              <a:path w="14315" h="14283" extrusionOk="0">
                <a:moveTo>
                  <a:pt x="7157" y="0"/>
                </a:moveTo>
                <a:cubicBezTo>
                  <a:pt x="3199" y="0"/>
                  <a:pt x="0" y="3199"/>
                  <a:pt x="0" y="7126"/>
                </a:cubicBezTo>
                <a:cubicBezTo>
                  <a:pt x="0" y="11084"/>
                  <a:pt x="3199" y="14283"/>
                  <a:pt x="7157" y="14283"/>
                </a:cubicBezTo>
                <a:cubicBezTo>
                  <a:pt x="11116" y="14283"/>
                  <a:pt x="14315" y="11084"/>
                  <a:pt x="14315" y="7126"/>
                </a:cubicBezTo>
                <a:cubicBezTo>
                  <a:pt x="14315" y="3199"/>
                  <a:pt x="11116" y="0"/>
                  <a:pt x="71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2546;p29">
            <a:extLst>
              <a:ext uri="{FF2B5EF4-FFF2-40B4-BE49-F238E27FC236}">
                <a16:creationId xmlns:a16="http://schemas.microsoft.com/office/drawing/2014/main" id="{283C025E-17BF-3081-FBB9-86849A7156AC}"/>
              </a:ext>
            </a:extLst>
          </p:cNvPr>
          <p:cNvSpPr/>
          <p:nvPr/>
        </p:nvSpPr>
        <p:spPr>
          <a:xfrm>
            <a:off x="5265623" y="3839954"/>
            <a:ext cx="419544" cy="328599"/>
          </a:xfrm>
          <a:custGeom>
            <a:avLst/>
            <a:gdLst/>
            <a:ahLst/>
            <a:cxnLst/>
            <a:rect l="l" t="t" r="r" b="b"/>
            <a:pathLst>
              <a:path w="12700" h="9947" extrusionOk="0">
                <a:moveTo>
                  <a:pt x="11243" y="0"/>
                </a:moveTo>
                <a:lnTo>
                  <a:pt x="0" y="8773"/>
                </a:lnTo>
                <a:cubicBezTo>
                  <a:pt x="527" y="9544"/>
                  <a:pt x="1368" y="9947"/>
                  <a:pt x="2215" y="9947"/>
                </a:cubicBezTo>
                <a:cubicBezTo>
                  <a:pt x="2794" y="9947"/>
                  <a:pt x="3376" y="9760"/>
                  <a:pt x="3864" y="9374"/>
                </a:cubicBezTo>
                <a:lnTo>
                  <a:pt x="12351" y="2534"/>
                </a:lnTo>
                <a:cubicBezTo>
                  <a:pt x="12668" y="2280"/>
                  <a:pt x="12699" y="1869"/>
                  <a:pt x="12478" y="1552"/>
                </a:cubicBezTo>
                <a:cubicBezTo>
                  <a:pt x="12066" y="1045"/>
                  <a:pt x="11654" y="539"/>
                  <a:pt x="11243" y="0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571;p29">
            <a:extLst>
              <a:ext uri="{FF2B5EF4-FFF2-40B4-BE49-F238E27FC236}">
                <a16:creationId xmlns:a16="http://schemas.microsoft.com/office/drawing/2014/main" id="{29306458-BD53-F2F7-DD04-B0AF4C07A958}"/>
              </a:ext>
            </a:extLst>
          </p:cNvPr>
          <p:cNvSpPr/>
          <p:nvPr/>
        </p:nvSpPr>
        <p:spPr>
          <a:xfrm>
            <a:off x="5798323" y="3509956"/>
            <a:ext cx="227050" cy="206502"/>
          </a:xfrm>
          <a:custGeom>
            <a:avLst/>
            <a:gdLst/>
            <a:ahLst/>
            <a:cxnLst/>
            <a:rect l="l" t="t" r="r" b="b"/>
            <a:pathLst>
              <a:path w="6873" h="6251" extrusionOk="0">
                <a:moveTo>
                  <a:pt x="2637" y="0"/>
                </a:moveTo>
                <a:cubicBezTo>
                  <a:pt x="2613" y="0"/>
                  <a:pt x="2588" y="4"/>
                  <a:pt x="2566" y="12"/>
                </a:cubicBezTo>
                <a:cubicBezTo>
                  <a:pt x="2471" y="75"/>
                  <a:pt x="2408" y="202"/>
                  <a:pt x="2471" y="297"/>
                </a:cubicBezTo>
                <a:lnTo>
                  <a:pt x="2598" y="614"/>
                </a:lnTo>
                <a:cubicBezTo>
                  <a:pt x="2218" y="709"/>
                  <a:pt x="1901" y="1057"/>
                  <a:pt x="1901" y="1469"/>
                </a:cubicBezTo>
                <a:lnTo>
                  <a:pt x="1901" y="1532"/>
                </a:lnTo>
                <a:lnTo>
                  <a:pt x="1711" y="1532"/>
                </a:lnTo>
                <a:cubicBezTo>
                  <a:pt x="1521" y="1532"/>
                  <a:pt x="1394" y="1690"/>
                  <a:pt x="1394" y="1880"/>
                </a:cubicBezTo>
                <a:lnTo>
                  <a:pt x="1394" y="2039"/>
                </a:lnTo>
                <a:cubicBezTo>
                  <a:pt x="1014" y="1944"/>
                  <a:pt x="729" y="1627"/>
                  <a:pt x="729" y="1215"/>
                </a:cubicBezTo>
                <a:lnTo>
                  <a:pt x="729" y="962"/>
                </a:lnTo>
                <a:cubicBezTo>
                  <a:pt x="729" y="835"/>
                  <a:pt x="634" y="740"/>
                  <a:pt x="507" y="740"/>
                </a:cubicBezTo>
                <a:cubicBezTo>
                  <a:pt x="412" y="740"/>
                  <a:pt x="317" y="835"/>
                  <a:pt x="317" y="962"/>
                </a:cubicBezTo>
                <a:lnTo>
                  <a:pt x="317" y="1215"/>
                </a:lnTo>
                <a:cubicBezTo>
                  <a:pt x="317" y="1849"/>
                  <a:pt x="792" y="2355"/>
                  <a:pt x="1394" y="2450"/>
                </a:cubicBezTo>
                <a:lnTo>
                  <a:pt x="1394" y="2862"/>
                </a:lnTo>
                <a:lnTo>
                  <a:pt x="191" y="2862"/>
                </a:lnTo>
                <a:cubicBezTo>
                  <a:pt x="64" y="2862"/>
                  <a:pt x="1" y="2957"/>
                  <a:pt x="1" y="3052"/>
                </a:cubicBezTo>
                <a:cubicBezTo>
                  <a:pt x="1" y="3179"/>
                  <a:pt x="64" y="3274"/>
                  <a:pt x="191" y="3274"/>
                </a:cubicBezTo>
                <a:lnTo>
                  <a:pt x="1394" y="3274"/>
                </a:lnTo>
                <a:lnTo>
                  <a:pt x="1394" y="3686"/>
                </a:lnTo>
                <a:cubicBezTo>
                  <a:pt x="792" y="3781"/>
                  <a:pt x="317" y="4287"/>
                  <a:pt x="317" y="4921"/>
                </a:cubicBezTo>
                <a:lnTo>
                  <a:pt x="317" y="5174"/>
                </a:lnTo>
                <a:cubicBezTo>
                  <a:pt x="317" y="5269"/>
                  <a:pt x="412" y="5364"/>
                  <a:pt x="507" y="5364"/>
                </a:cubicBezTo>
                <a:cubicBezTo>
                  <a:pt x="634" y="5364"/>
                  <a:pt x="729" y="5269"/>
                  <a:pt x="729" y="5174"/>
                </a:cubicBezTo>
                <a:lnTo>
                  <a:pt x="729" y="4921"/>
                </a:lnTo>
                <a:cubicBezTo>
                  <a:pt x="729" y="4509"/>
                  <a:pt x="1014" y="4161"/>
                  <a:pt x="1394" y="4066"/>
                </a:cubicBezTo>
                <a:lnTo>
                  <a:pt x="1394" y="4192"/>
                </a:lnTo>
                <a:cubicBezTo>
                  <a:pt x="1394" y="5332"/>
                  <a:pt x="2313" y="6251"/>
                  <a:pt x="3421" y="6251"/>
                </a:cubicBezTo>
                <a:cubicBezTo>
                  <a:pt x="4561" y="6251"/>
                  <a:pt x="5479" y="5332"/>
                  <a:pt x="5479" y="4192"/>
                </a:cubicBezTo>
                <a:lnTo>
                  <a:pt x="5479" y="4066"/>
                </a:lnTo>
                <a:cubicBezTo>
                  <a:pt x="5859" y="4161"/>
                  <a:pt x="6145" y="4509"/>
                  <a:pt x="6145" y="4921"/>
                </a:cubicBezTo>
                <a:lnTo>
                  <a:pt x="6145" y="5174"/>
                </a:lnTo>
                <a:cubicBezTo>
                  <a:pt x="6145" y="5269"/>
                  <a:pt x="6240" y="5364"/>
                  <a:pt x="6335" y="5364"/>
                </a:cubicBezTo>
                <a:cubicBezTo>
                  <a:pt x="6461" y="5364"/>
                  <a:pt x="6556" y="5269"/>
                  <a:pt x="6556" y="5174"/>
                </a:cubicBezTo>
                <a:lnTo>
                  <a:pt x="6556" y="4921"/>
                </a:lnTo>
                <a:cubicBezTo>
                  <a:pt x="6556" y="4287"/>
                  <a:pt x="6081" y="3781"/>
                  <a:pt x="5479" y="3686"/>
                </a:cubicBezTo>
                <a:lnTo>
                  <a:pt x="5479" y="3274"/>
                </a:lnTo>
                <a:lnTo>
                  <a:pt x="6683" y="3274"/>
                </a:lnTo>
                <a:cubicBezTo>
                  <a:pt x="6778" y="3274"/>
                  <a:pt x="6873" y="3179"/>
                  <a:pt x="6873" y="3052"/>
                </a:cubicBezTo>
                <a:cubicBezTo>
                  <a:pt x="6873" y="2957"/>
                  <a:pt x="6778" y="2862"/>
                  <a:pt x="6683" y="2862"/>
                </a:cubicBezTo>
                <a:lnTo>
                  <a:pt x="5479" y="2862"/>
                </a:lnTo>
                <a:lnTo>
                  <a:pt x="5479" y="2450"/>
                </a:lnTo>
                <a:cubicBezTo>
                  <a:pt x="6081" y="2355"/>
                  <a:pt x="6556" y="1849"/>
                  <a:pt x="6556" y="1215"/>
                </a:cubicBezTo>
                <a:lnTo>
                  <a:pt x="6556" y="962"/>
                </a:lnTo>
                <a:cubicBezTo>
                  <a:pt x="6556" y="835"/>
                  <a:pt x="6461" y="740"/>
                  <a:pt x="6335" y="740"/>
                </a:cubicBezTo>
                <a:cubicBezTo>
                  <a:pt x="6240" y="740"/>
                  <a:pt x="6145" y="835"/>
                  <a:pt x="6145" y="962"/>
                </a:cubicBezTo>
                <a:lnTo>
                  <a:pt x="6145" y="1215"/>
                </a:lnTo>
                <a:cubicBezTo>
                  <a:pt x="6145" y="1627"/>
                  <a:pt x="5859" y="1975"/>
                  <a:pt x="5479" y="2039"/>
                </a:cubicBezTo>
                <a:lnTo>
                  <a:pt x="5479" y="1880"/>
                </a:lnTo>
                <a:cubicBezTo>
                  <a:pt x="5479" y="1690"/>
                  <a:pt x="5321" y="1532"/>
                  <a:pt x="5163" y="1532"/>
                </a:cubicBezTo>
                <a:lnTo>
                  <a:pt x="4941" y="1532"/>
                </a:lnTo>
                <a:lnTo>
                  <a:pt x="4941" y="1469"/>
                </a:lnTo>
                <a:cubicBezTo>
                  <a:pt x="4941" y="1057"/>
                  <a:pt x="4656" y="709"/>
                  <a:pt x="4244" y="614"/>
                </a:cubicBezTo>
                <a:lnTo>
                  <a:pt x="4403" y="297"/>
                </a:lnTo>
                <a:cubicBezTo>
                  <a:pt x="4434" y="202"/>
                  <a:pt x="4403" y="75"/>
                  <a:pt x="4308" y="12"/>
                </a:cubicBezTo>
                <a:cubicBezTo>
                  <a:pt x="4285" y="4"/>
                  <a:pt x="4261" y="0"/>
                  <a:pt x="4237" y="0"/>
                </a:cubicBezTo>
                <a:cubicBezTo>
                  <a:pt x="4158" y="0"/>
                  <a:pt x="4079" y="42"/>
                  <a:pt x="4054" y="139"/>
                </a:cubicBezTo>
                <a:lnTo>
                  <a:pt x="3833" y="614"/>
                </a:lnTo>
                <a:lnTo>
                  <a:pt x="3041" y="614"/>
                </a:lnTo>
                <a:lnTo>
                  <a:pt x="2819" y="139"/>
                </a:lnTo>
                <a:cubicBezTo>
                  <a:pt x="2795" y="42"/>
                  <a:pt x="2715" y="0"/>
                  <a:pt x="2637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Imagen 3" descr="Código QR&#10;&#10;Descripción generada automáticamente">
            <a:extLst>
              <a:ext uri="{FF2B5EF4-FFF2-40B4-BE49-F238E27FC236}">
                <a16:creationId xmlns:a16="http://schemas.microsoft.com/office/drawing/2014/main" id="{DB75AA58-57ED-D91C-079A-6835D76EC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2" y="2808468"/>
            <a:ext cx="1476405" cy="21235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1E0B445-A58D-C5A9-6FD8-B6875980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34" y="342900"/>
            <a:ext cx="3099931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8168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Google Shape;5155;p43"/>
          <p:cNvSpPr/>
          <p:nvPr/>
        </p:nvSpPr>
        <p:spPr>
          <a:xfrm>
            <a:off x="1138163" y="1632102"/>
            <a:ext cx="2273374" cy="2071100"/>
          </a:xfrm>
          <a:custGeom>
            <a:avLst/>
            <a:gdLst/>
            <a:ahLst/>
            <a:cxnLst/>
            <a:rect l="l" t="t" r="r" b="b"/>
            <a:pathLst>
              <a:path w="70750" h="64455" extrusionOk="0">
                <a:moveTo>
                  <a:pt x="35375" y="1"/>
                </a:moveTo>
                <a:cubicBezTo>
                  <a:pt x="27125" y="1"/>
                  <a:pt x="18875" y="3144"/>
                  <a:pt x="12573" y="9430"/>
                </a:cubicBezTo>
                <a:cubicBezTo>
                  <a:pt x="0" y="22034"/>
                  <a:pt x="0" y="42429"/>
                  <a:pt x="12573" y="55001"/>
                </a:cubicBezTo>
                <a:cubicBezTo>
                  <a:pt x="18875" y="61304"/>
                  <a:pt x="27125" y="64455"/>
                  <a:pt x="35375" y="64455"/>
                </a:cubicBezTo>
                <a:cubicBezTo>
                  <a:pt x="43625" y="64455"/>
                  <a:pt x="51874" y="61304"/>
                  <a:pt x="58177" y="55001"/>
                </a:cubicBezTo>
                <a:cubicBezTo>
                  <a:pt x="70749" y="42429"/>
                  <a:pt x="70749" y="22034"/>
                  <a:pt x="58177" y="9430"/>
                </a:cubicBezTo>
                <a:cubicBezTo>
                  <a:pt x="51874" y="3144"/>
                  <a:pt x="43625" y="1"/>
                  <a:pt x="3537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6" name="Google Shape;5156;p43"/>
          <p:cNvSpPr/>
          <p:nvPr/>
        </p:nvSpPr>
        <p:spPr>
          <a:xfrm>
            <a:off x="1107637" y="1500584"/>
            <a:ext cx="2334426" cy="2334394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349"/>
                </a:moveTo>
                <a:cubicBezTo>
                  <a:pt x="56150" y="349"/>
                  <a:pt x="72301" y="16500"/>
                  <a:pt x="72301" y="36325"/>
                </a:cubicBezTo>
                <a:cubicBezTo>
                  <a:pt x="72301" y="56149"/>
                  <a:pt x="56150" y="72300"/>
                  <a:pt x="36325" y="72300"/>
                </a:cubicBezTo>
                <a:cubicBezTo>
                  <a:pt x="16500" y="72300"/>
                  <a:pt x="349" y="56149"/>
                  <a:pt x="349" y="36325"/>
                </a:cubicBezTo>
                <a:cubicBezTo>
                  <a:pt x="349" y="16500"/>
                  <a:pt x="16500" y="349"/>
                  <a:pt x="36325" y="349"/>
                </a:cubicBezTo>
                <a:close/>
                <a:moveTo>
                  <a:pt x="36325" y="0"/>
                </a:moveTo>
                <a:cubicBezTo>
                  <a:pt x="31416" y="0"/>
                  <a:pt x="26666" y="982"/>
                  <a:pt x="22200" y="2851"/>
                </a:cubicBezTo>
                <a:cubicBezTo>
                  <a:pt x="17862" y="4687"/>
                  <a:pt x="13998" y="7316"/>
                  <a:pt x="10641" y="10641"/>
                </a:cubicBezTo>
                <a:cubicBezTo>
                  <a:pt x="7316" y="13966"/>
                  <a:pt x="4687" y="17862"/>
                  <a:pt x="2851" y="22200"/>
                </a:cubicBezTo>
                <a:cubicBezTo>
                  <a:pt x="982" y="26666"/>
                  <a:pt x="0" y="31416"/>
                  <a:pt x="0" y="36325"/>
                </a:cubicBezTo>
                <a:cubicBezTo>
                  <a:pt x="0" y="41233"/>
                  <a:pt x="982" y="45984"/>
                  <a:pt x="2851" y="50449"/>
                </a:cubicBezTo>
                <a:cubicBezTo>
                  <a:pt x="4687" y="54787"/>
                  <a:pt x="7316" y="58683"/>
                  <a:pt x="10641" y="62008"/>
                </a:cubicBezTo>
                <a:cubicBezTo>
                  <a:pt x="13966" y="65333"/>
                  <a:pt x="17862" y="67962"/>
                  <a:pt x="22200" y="69799"/>
                </a:cubicBezTo>
                <a:cubicBezTo>
                  <a:pt x="26666" y="71667"/>
                  <a:pt x="31416" y="72649"/>
                  <a:pt x="36325" y="72649"/>
                </a:cubicBezTo>
                <a:cubicBezTo>
                  <a:pt x="41234" y="72649"/>
                  <a:pt x="45984" y="71667"/>
                  <a:pt x="50449" y="69799"/>
                </a:cubicBezTo>
                <a:cubicBezTo>
                  <a:pt x="54788" y="67962"/>
                  <a:pt x="58683" y="65333"/>
                  <a:pt x="62008" y="62008"/>
                </a:cubicBezTo>
                <a:cubicBezTo>
                  <a:pt x="65334" y="58683"/>
                  <a:pt x="67962" y="54787"/>
                  <a:pt x="69799" y="50449"/>
                </a:cubicBezTo>
                <a:cubicBezTo>
                  <a:pt x="71667" y="45984"/>
                  <a:pt x="72649" y="41233"/>
                  <a:pt x="72649" y="36325"/>
                </a:cubicBezTo>
                <a:cubicBezTo>
                  <a:pt x="72649" y="31416"/>
                  <a:pt x="71667" y="26666"/>
                  <a:pt x="69799" y="22200"/>
                </a:cubicBezTo>
                <a:cubicBezTo>
                  <a:pt x="67962" y="17862"/>
                  <a:pt x="65334" y="13966"/>
                  <a:pt x="62008" y="10641"/>
                </a:cubicBezTo>
                <a:cubicBezTo>
                  <a:pt x="58683" y="7316"/>
                  <a:pt x="54788" y="4687"/>
                  <a:pt x="50449" y="2851"/>
                </a:cubicBezTo>
                <a:cubicBezTo>
                  <a:pt x="45984" y="982"/>
                  <a:pt x="41234" y="0"/>
                  <a:pt x="363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7" name="Google Shape;5157;p43"/>
          <p:cNvSpPr/>
          <p:nvPr/>
        </p:nvSpPr>
        <p:spPr>
          <a:xfrm>
            <a:off x="749424" y="3073727"/>
            <a:ext cx="3080350" cy="895758"/>
          </a:xfrm>
          <a:custGeom>
            <a:avLst/>
            <a:gdLst/>
            <a:ahLst/>
            <a:cxnLst/>
            <a:rect l="l" t="t" r="r" b="b"/>
            <a:pathLst>
              <a:path w="95864" h="27877" extrusionOk="0">
                <a:moveTo>
                  <a:pt x="34067" y="0"/>
                </a:moveTo>
                <a:cubicBezTo>
                  <a:pt x="32123" y="0"/>
                  <a:pt x="30166" y="426"/>
                  <a:pt x="28535" y="1459"/>
                </a:cubicBezTo>
                <a:cubicBezTo>
                  <a:pt x="26286" y="2948"/>
                  <a:pt x="24956" y="5386"/>
                  <a:pt x="22993" y="7223"/>
                </a:cubicBezTo>
                <a:cubicBezTo>
                  <a:pt x="22074" y="8046"/>
                  <a:pt x="20934" y="8490"/>
                  <a:pt x="20079" y="9313"/>
                </a:cubicBezTo>
                <a:cubicBezTo>
                  <a:pt x="19161" y="10168"/>
                  <a:pt x="18749" y="11308"/>
                  <a:pt x="17482" y="11815"/>
                </a:cubicBezTo>
                <a:cubicBezTo>
                  <a:pt x="15329" y="12638"/>
                  <a:pt x="12827" y="12543"/>
                  <a:pt x="10547" y="12797"/>
                </a:cubicBezTo>
                <a:cubicBezTo>
                  <a:pt x="8457" y="13050"/>
                  <a:pt x="6335" y="13620"/>
                  <a:pt x="4561" y="14792"/>
                </a:cubicBezTo>
                <a:cubicBezTo>
                  <a:pt x="1743" y="16724"/>
                  <a:pt x="1" y="20429"/>
                  <a:pt x="2503" y="23374"/>
                </a:cubicBezTo>
                <a:cubicBezTo>
                  <a:pt x="3548" y="24546"/>
                  <a:pt x="5036" y="25211"/>
                  <a:pt x="6556" y="25749"/>
                </a:cubicBezTo>
                <a:cubicBezTo>
                  <a:pt x="12215" y="27664"/>
                  <a:pt x="18312" y="27877"/>
                  <a:pt x="24312" y="27877"/>
                </a:cubicBezTo>
                <a:cubicBezTo>
                  <a:pt x="24961" y="27877"/>
                  <a:pt x="25609" y="27874"/>
                  <a:pt x="26255" y="27871"/>
                </a:cubicBezTo>
                <a:cubicBezTo>
                  <a:pt x="40474" y="27871"/>
                  <a:pt x="54693" y="27839"/>
                  <a:pt x="68913" y="27808"/>
                </a:cubicBezTo>
                <a:cubicBezTo>
                  <a:pt x="75722" y="27808"/>
                  <a:pt x="82689" y="27744"/>
                  <a:pt x="89023" y="25338"/>
                </a:cubicBezTo>
                <a:cubicBezTo>
                  <a:pt x="92728" y="23881"/>
                  <a:pt x="95863" y="19954"/>
                  <a:pt x="91588" y="16819"/>
                </a:cubicBezTo>
                <a:cubicBezTo>
                  <a:pt x="90226" y="15805"/>
                  <a:pt x="88548" y="15393"/>
                  <a:pt x="86901" y="14918"/>
                </a:cubicBezTo>
                <a:cubicBezTo>
                  <a:pt x="85286" y="14475"/>
                  <a:pt x="83607" y="13937"/>
                  <a:pt x="82372" y="12765"/>
                </a:cubicBezTo>
                <a:cubicBezTo>
                  <a:pt x="81074" y="11530"/>
                  <a:pt x="80345" y="9693"/>
                  <a:pt x="78762" y="8806"/>
                </a:cubicBezTo>
                <a:cubicBezTo>
                  <a:pt x="78023" y="8382"/>
                  <a:pt x="77228" y="8246"/>
                  <a:pt x="76413" y="8246"/>
                </a:cubicBezTo>
                <a:cubicBezTo>
                  <a:pt x="75098" y="8246"/>
                  <a:pt x="73731" y="8601"/>
                  <a:pt x="72460" y="8680"/>
                </a:cubicBezTo>
                <a:cubicBezTo>
                  <a:pt x="72289" y="8689"/>
                  <a:pt x="72116" y="8693"/>
                  <a:pt x="71940" y="8693"/>
                </a:cubicBezTo>
                <a:cubicBezTo>
                  <a:pt x="70228" y="8693"/>
                  <a:pt x="68325" y="8269"/>
                  <a:pt x="66918" y="7350"/>
                </a:cubicBezTo>
                <a:cubicBezTo>
                  <a:pt x="64004" y="5418"/>
                  <a:pt x="62927" y="1047"/>
                  <a:pt x="59539" y="224"/>
                </a:cubicBezTo>
                <a:cubicBezTo>
                  <a:pt x="59176" y="136"/>
                  <a:pt x="58816" y="97"/>
                  <a:pt x="58459" y="97"/>
                </a:cubicBezTo>
                <a:cubicBezTo>
                  <a:pt x="56379" y="97"/>
                  <a:pt x="54372" y="1422"/>
                  <a:pt x="52318" y="2124"/>
                </a:cubicBezTo>
                <a:cubicBezTo>
                  <a:pt x="51215" y="2512"/>
                  <a:pt x="50205" y="2666"/>
                  <a:pt x="49236" y="2666"/>
                </a:cubicBezTo>
                <a:cubicBezTo>
                  <a:pt x="47118" y="2666"/>
                  <a:pt x="45194" y="1931"/>
                  <a:pt x="42912" y="1301"/>
                </a:cubicBezTo>
                <a:cubicBezTo>
                  <a:pt x="40506" y="636"/>
                  <a:pt x="37497" y="192"/>
                  <a:pt x="35027" y="34"/>
                </a:cubicBezTo>
                <a:cubicBezTo>
                  <a:pt x="34708" y="12"/>
                  <a:pt x="34388" y="0"/>
                  <a:pt x="34067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8" name="Google Shape;5158;p43"/>
          <p:cNvSpPr/>
          <p:nvPr/>
        </p:nvSpPr>
        <p:spPr>
          <a:xfrm>
            <a:off x="1363058" y="3190818"/>
            <a:ext cx="2056" cy="14267"/>
          </a:xfrm>
          <a:custGeom>
            <a:avLst/>
            <a:gdLst/>
            <a:ahLst/>
            <a:cxnLst/>
            <a:rect l="l" t="t" r="r" b="b"/>
            <a:pathLst>
              <a:path w="64" h="444" extrusionOk="0">
                <a:moveTo>
                  <a:pt x="32" y="0"/>
                </a:moveTo>
                <a:lnTo>
                  <a:pt x="32" y="0"/>
                </a:lnTo>
                <a:cubicBezTo>
                  <a:pt x="0" y="159"/>
                  <a:pt x="32" y="317"/>
                  <a:pt x="64" y="444"/>
                </a:cubicBezTo>
                <a:cubicBezTo>
                  <a:pt x="64" y="285"/>
                  <a:pt x="32" y="159"/>
                  <a:pt x="32" y="0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9" name="Google Shape;5159;p43"/>
          <p:cNvSpPr/>
          <p:nvPr/>
        </p:nvSpPr>
        <p:spPr>
          <a:xfrm>
            <a:off x="1352872" y="3192842"/>
            <a:ext cx="16323" cy="79399"/>
          </a:xfrm>
          <a:custGeom>
            <a:avLst/>
            <a:gdLst/>
            <a:ahLst/>
            <a:cxnLst/>
            <a:rect l="l" t="t" r="r" b="b"/>
            <a:pathLst>
              <a:path w="508" h="2471" extrusionOk="0">
                <a:moveTo>
                  <a:pt x="1" y="1"/>
                </a:moveTo>
                <a:lnTo>
                  <a:pt x="1" y="1"/>
                </a:lnTo>
                <a:cubicBezTo>
                  <a:pt x="32" y="824"/>
                  <a:pt x="96" y="1647"/>
                  <a:pt x="159" y="2471"/>
                </a:cubicBezTo>
                <a:lnTo>
                  <a:pt x="507" y="2439"/>
                </a:lnTo>
                <a:cubicBezTo>
                  <a:pt x="444" y="1806"/>
                  <a:pt x="412" y="1141"/>
                  <a:pt x="381" y="476"/>
                </a:cubicBezTo>
                <a:cubicBezTo>
                  <a:pt x="254" y="317"/>
                  <a:pt x="127" y="159"/>
                  <a:pt x="1" y="1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0" name="Google Shape;5160;p43"/>
          <p:cNvSpPr/>
          <p:nvPr/>
        </p:nvSpPr>
        <p:spPr>
          <a:xfrm>
            <a:off x="1718187" y="2487662"/>
            <a:ext cx="4113" cy="9190"/>
          </a:xfrm>
          <a:custGeom>
            <a:avLst/>
            <a:gdLst/>
            <a:ahLst/>
            <a:cxnLst/>
            <a:rect l="l" t="t" r="r" b="b"/>
            <a:pathLst>
              <a:path w="128" h="286" extrusionOk="0">
                <a:moveTo>
                  <a:pt x="96" y="0"/>
                </a:moveTo>
                <a:cubicBezTo>
                  <a:pt x="64" y="95"/>
                  <a:pt x="33" y="190"/>
                  <a:pt x="1" y="285"/>
                </a:cubicBezTo>
                <a:cubicBezTo>
                  <a:pt x="64" y="285"/>
                  <a:pt x="96" y="285"/>
                  <a:pt x="128" y="253"/>
                </a:cubicBezTo>
                <a:lnTo>
                  <a:pt x="96" y="0"/>
                </a:ln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1" name="Google Shape;5161;p43"/>
          <p:cNvSpPr/>
          <p:nvPr/>
        </p:nvSpPr>
        <p:spPr>
          <a:xfrm>
            <a:off x="1365083" y="3205052"/>
            <a:ext cx="4113" cy="8194"/>
          </a:xfrm>
          <a:custGeom>
            <a:avLst/>
            <a:gdLst/>
            <a:ahLst/>
            <a:cxnLst/>
            <a:rect l="l" t="t" r="r" b="b"/>
            <a:pathLst>
              <a:path w="128" h="255" extrusionOk="0">
                <a:moveTo>
                  <a:pt x="1" y="1"/>
                </a:moveTo>
                <a:cubicBezTo>
                  <a:pt x="1" y="32"/>
                  <a:pt x="1" y="64"/>
                  <a:pt x="1" y="96"/>
                </a:cubicBezTo>
                <a:cubicBezTo>
                  <a:pt x="32" y="127"/>
                  <a:pt x="64" y="191"/>
                  <a:pt x="127" y="254"/>
                </a:cubicBezTo>
                <a:cubicBezTo>
                  <a:pt x="64" y="159"/>
                  <a:pt x="32" y="64"/>
                  <a:pt x="1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2" name="Google Shape;5162;p43"/>
          <p:cNvSpPr/>
          <p:nvPr/>
        </p:nvSpPr>
        <p:spPr>
          <a:xfrm>
            <a:off x="1472951" y="1996163"/>
            <a:ext cx="271745" cy="379581"/>
          </a:xfrm>
          <a:custGeom>
            <a:avLst/>
            <a:gdLst/>
            <a:ahLst/>
            <a:cxnLst/>
            <a:rect l="l" t="t" r="r" b="b"/>
            <a:pathLst>
              <a:path w="8457" h="11813" extrusionOk="0">
                <a:moveTo>
                  <a:pt x="4339" y="0"/>
                </a:moveTo>
                <a:cubicBezTo>
                  <a:pt x="3706" y="1267"/>
                  <a:pt x="3104" y="2597"/>
                  <a:pt x="2566" y="3990"/>
                </a:cubicBezTo>
                <a:cubicBezTo>
                  <a:pt x="1616" y="6429"/>
                  <a:pt x="761" y="8994"/>
                  <a:pt x="1" y="11813"/>
                </a:cubicBezTo>
                <a:cubicBezTo>
                  <a:pt x="159" y="11686"/>
                  <a:pt x="317" y="11591"/>
                  <a:pt x="507" y="11464"/>
                </a:cubicBezTo>
                <a:cubicBezTo>
                  <a:pt x="666" y="11369"/>
                  <a:pt x="824" y="11274"/>
                  <a:pt x="1014" y="11148"/>
                </a:cubicBezTo>
                <a:cubicBezTo>
                  <a:pt x="3294" y="9564"/>
                  <a:pt x="5764" y="8266"/>
                  <a:pt x="8330" y="7252"/>
                </a:cubicBezTo>
                <a:cubicBezTo>
                  <a:pt x="8425" y="6809"/>
                  <a:pt x="8456" y="6366"/>
                  <a:pt x="8298" y="5890"/>
                </a:cubicBezTo>
                <a:cubicBezTo>
                  <a:pt x="7886" y="4624"/>
                  <a:pt x="6904" y="4750"/>
                  <a:pt x="6144" y="3990"/>
                </a:cubicBezTo>
                <a:cubicBezTo>
                  <a:pt x="5258" y="3104"/>
                  <a:pt x="6018" y="1330"/>
                  <a:pt x="5004" y="443"/>
                </a:cubicBezTo>
                <a:cubicBezTo>
                  <a:pt x="4783" y="253"/>
                  <a:pt x="4529" y="127"/>
                  <a:pt x="433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3" name="Google Shape;5163;p43"/>
          <p:cNvSpPr/>
          <p:nvPr/>
        </p:nvSpPr>
        <p:spPr>
          <a:xfrm>
            <a:off x="1235846" y="1989255"/>
            <a:ext cx="365347" cy="599175"/>
          </a:xfrm>
          <a:custGeom>
            <a:avLst/>
            <a:gdLst/>
            <a:ahLst/>
            <a:cxnLst/>
            <a:rect l="l" t="t" r="r" b="b"/>
            <a:pathLst>
              <a:path w="11370" h="18647" extrusionOk="0">
                <a:moveTo>
                  <a:pt x="10786" y="1"/>
                </a:moveTo>
                <a:cubicBezTo>
                  <a:pt x="9666" y="1"/>
                  <a:pt x="8685" y="956"/>
                  <a:pt x="7981" y="1957"/>
                </a:cubicBezTo>
                <a:cubicBezTo>
                  <a:pt x="7443" y="2717"/>
                  <a:pt x="6715" y="2812"/>
                  <a:pt x="5923" y="2844"/>
                </a:cubicBezTo>
                <a:cubicBezTo>
                  <a:pt x="5670" y="2844"/>
                  <a:pt x="5415" y="2833"/>
                  <a:pt x="5164" y="2833"/>
                </a:cubicBezTo>
                <a:cubicBezTo>
                  <a:pt x="4250" y="2833"/>
                  <a:pt x="3393" y="2970"/>
                  <a:pt x="2946" y="4237"/>
                </a:cubicBezTo>
                <a:cubicBezTo>
                  <a:pt x="2281" y="6042"/>
                  <a:pt x="3073" y="7879"/>
                  <a:pt x="1616" y="9431"/>
                </a:cubicBezTo>
                <a:cubicBezTo>
                  <a:pt x="1014" y="10032"/>
                  <a:pt x="254" y="10539"/>
                  <a:pt x="1" y="11363"/>
                </a:cubicBezTo>
                <a:cubicBezTo>
                  <a:pt x="2218" y="13421"/>
                  <a:pt x="4118" y="15923"/>
                  <a:pt x="5448" y="18646"/>
                </a:cubicBezTo>
                <a:cubicBezTo>
                  <a:pt x="5891" y="16525"/>
                  <a:pt x="6335" y="14561"/>
                  <a:pt x="6841" y="12661"/>
                </a:cubicBezTo>
                <a:lnTo>
                  <a:pt x="6746" y="12566"/>
                </a:lnTo>
                <a:lnTo>
                  <a:pt x="6841" y="12471"/>
                </a:lnTo>
                <a:cubicBezTo>
                  <a:pt x="6620" y="9209"/>
                  <a:pt x="5828" y="6042"/>
                  <a:pt x="4466" y="3065"/>
                </a:cubicBezTo>
                <a:lnTo>
                  <a:pt x="4783" y="2907"/>
                </a:lnTo>
                <a:cubicBezTo>
                  <a:pt x="6049" y="5694"/>
                  <a:pt x="6841" y="8607"/>
                  <a:pt x="7126" y="11648"/>
                </a:cubicBezTo>
                <a:cubicBezTo>
                  <a:pt x="7886" y="8924"/>
                  <a:pt x="8710" y="6454"/>
                  <a:pt x="9628" y="4079"/>
                </a:cubicBezTo>
                <a:cubicBezTo>
                  <a:pt x="10166" y="2685"/>
                  <a:pt x="10768" y="1355"/>
                  <a:pt x="11370" y="88"/>
                </a:cubicBezTo>
                <a:cubicBezTo>
                  <a:pt x="11172" y="28"/>
                  <a:pt x="10977" y="1"/>
                  <a:pt x="1078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4" name="Google Shape;5164;p43"/>
          <p:cNvSpPr/>
          <p:nvPr/>
        </p:nvSpPr>
        <p:spPr>
          <a:xfrm>
            <a:off x="1360006" y="2726792"/>
            <a:ext cx="292084" cy="464058"/>
          </a:xfrm>
          <a:custGeom>
            <a:avLst/>
            <a:gdLst/>
            <a:ahLst/>
            <a:cxnLst/>
            <a:rect l="l" t="t" r="r" b="b"/>
            <a:pathLst>
              <a:path w="9090" h="14442" extrusionOk="0">
                <a:moveTo>
                  <a:pt x="9089" y="0"/>
                </a:moveTo>
                <a:cubicBezTo>
                  <a:pt x="5922" y="855"/>
                  <a:pt x="2977" y="2407"/>
                  <a:pt x="507" y="4529"/>
                </a:cubicBezTo>
                <a:cubicBezTo>
                  <a:pt x="127" y="7949"/>
                  <a:pt x="0" y="11274"/>
                  <a:pt x="127" y="14441"/>
                </a:cubicBezTo>
                <a:cubicBezTo>
                  <a:pt x="285" y="13618"/>
                  <a:pt x="1394" y="12605"/>
                  <a:pt x="1742" y="12066"/>
                </a:cubicBezTo>
                <a:cubicBezTo>
                  <a:pt x="2756" y="10546"/>
                  <a:pt x="3927" y="9374"/>
                  <a:pt x="5257" y="8171"/>
                </a:cubicBezTo>
                <a:cubicBezTo>
                  <a:pt x="5859" y="7633"/>
                  <a:pt x="6366" y="6872"/>
                  <a:pt x="6207" y="6081"/>
                </a:cubicBezTo>
                <a:cubicBezTo>
                  <a:pt x="6112" y="5574"/>
                  <a:pt x="5764" y="5162"/>
                  <a:pt x="5732" y="4656"/>
                </a:cubicBezTo>
                <a:cubicBezTo>
                  <a:pt x="5606" y="3231"/>
                  <a:pt x="7253" y="2534"/>
                  <a:pt x="8139" y="1774"/>
                </a:cubicBezTo>
                <a:cubicBezTo>
                  <a:pt x="8773" y="1235"/>
                  <a:pt x="9026" y="634"/>
                  <a:pt x="908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5" name="Google Shape;5165;p43"/>
          <p:cNvSpPr/>
          <p:nvPr/>
        </p:nvSpPr>
        <p:spPr>
          <a:xfrm>
            <a:off x="1377293" y="2496820"/>
            <a:ext cx="340926" cy="360237"/>
          </a:xfrm>
          <a:custGeom>
            <a:avLst/>
            <a:gdLst/>
            <a:ahLst/>
            <a:cxnLst/>
            <a:rect l="l" t="t" r="r" b="b"/>
            <a:pathLst>
              <a:path w="10610" h="11211" extrusionOk="0">
                <a:moveTo>
                  <a:pt x="10610" y="0"/>
                </a:moveTo>
                <a:lnTo>
                  <a:pt x="10610" y="0"/>
                </a:lnTo>
                <a:cubicBezTo>
                  <a:pt x="7316" y="570"/>
                  <a:pt x="4054" y="1805"/>
                  <a:pt x="1236" y="3610"/>
                </a:cubicBezTo>
                <a:cubicBezTo>
                  <a:pt x="1109" y="4275"/>
                  <a:pt x="982" y="4909"/>
                  <a:pt x="856" y="5606"/>
                </a:cubicBezTo>
                <a:cubicBezTo>
                  <a:pt x="507" y="7506"/>
                  <a:pt x="222" y="9374"/>
                  <a:pt x="1" y="11211"/>
                </a:cubicBezTo>
                <a:cubicBezTo>
                  <a:pt x="2503" y="9121"/>
                  <a:pt x="5416" y="7601"/>
                  <a:pt x="8583" y="6777"/>
                </a:cubicBezTo>
                <a:cubicBezTo>
                  <a:pt x="8551" y="6239"/>
                  <a:pt x="8425" y="5637"/>
                  <a:pt x="8298" y="5004"/>
                </a:cubicBezTo>
                <a:cubicBezTo>
                  <a:pt x="7918" y="3230"/>
                  <a:pt x="9565" y="2122"/>
                  <a:pt x="10293" y="760"/>
                </a:cubicBezTo>
                <a:cubicBezTo>
                  <a:pt x="10451" y="507"/>
                  <a:pt x="10546" y="253"/>
                  <a:pt x="1061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6" name="Google Shape;5166;p43"/>
          <p:cNvSpPr/>
          <p:nvPr/>
        </p:nvSpPr>
        <p:spPr>
          <a:xfrm>
            <a:off x="1420029" y="2243423"/>
            <a:ext cx="316505" cy="355193"/>
          </a:xfrm>
          <a:custGeom>
            <a:avLst/>
            <a:gdLst/>
            <a:ahLst/>
            <a:cxnLst/>
            <a:rect l="l" t="t" r="r" b="b"/>
            <a:pathLst>
              <a:path w="9850" h="11054" extrusionOk="0">
                <a:moveTo>
                  <a:pt x="9850" y="1"/>
                </a:moveTo>
                <a:lnTo>
                  <a:pt x="9850" y="1"/>
                </a:lnTo>
                <a:cubicBezTo>
                  <a:pt x="7380" y="982"/>
                  <a:pt x="5036" y="2249"/>
                  <a:pt x="2851" y="3738"/>
                </a:cubicBezTo>
                <a:cubicBezTo>
                  <a:pt x="2661" y="3864"/>
                  <a:pt x="2471" y="3991"/>
                  <a:pt x="2344" y="4086"/>
                </a:cubicBezTo>
                <a:cubicBezTo>
                  <a:pt x="2028" y="4276"/>
                  <a:pt x="1774" y="4434"/>
                  <a:pt x="1489" y="4688"/>
                </a:cubicBezTo>
                <a:cubicBezTo>
                  <a:pt x="951" y="6683"/>
                  <a:pt x="476" y="8773"/>
                  <a:pt x="1" y="11053"/>
                </a:cubicBezTo>
                <a:cubicBezTo>
                  <a:pt x="2851" y="9280"/>
                  <a:pt x="6050" y="8076"/>
                  <a:pt x="9343" y="7506"/>
                </a:cubicBezTo>
                <a:lnTo>
                  <a:pt x="9375" y="7601"/>
                </a:lnTo>
                <a:cubicBezTo>
                  <a:pt x="9470" y="7126"/>
                  <a:pt x="9438" y="6651"/>
                  <a:pt x="9216" y="6208"/>
                </a:cubicBezTo>
                <a:cubicBezTo>
                  <a:pt x="8710" y="5131"/>
                  <a:pt x="7570" y="4624"/>
                  <a:pt x="8076" y="3294"/>
                </a:cubicBezTo>
                <a:cubicBezTo>
                  <a:pt x="8488" y="2217"/>
                  <a:pt x="9407" y="1141"/>
                  <a:pt x="985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7" name="Google Shape;5167;p43"/>
          <p:cNvSpPr/>
          <p:nvPr/>
        </p:nvSpPr>
        <p:spPr>
          <a:xfrm>
            <a:off x="1173766" y="2367583"/>
            <a:ext cx="234085" cy="825291"/>
          </a:xfrm>
          <a:custGeom>
            <a:avLst/>
            <a:gdLst/>
            <a:ahLst/>
            <a:cxnLst/>
            <a:rect l="l" t="t" r="r" b="b"/>
            <a:pathLst>
              <a:path w="7285" h="25684" extrusionOk="0">
                <a:moveTo>
                  <a:pt x="1838" y="0"/>
                </a:moveTo>
                <a:cubicBezTo>
                  <a:pt x="1774" y="380"/>
                  <a:pt x="1774" y="792"/>
                  <a:pt x="1838" y="1204"/>
                </a:cubicBezTo>
                <a:cubicBezTo>
                  <a:pt x="1901" y="1900"/>
                  <a:pt x="2028" y="2629"/>
                  <a:pt x="2249" y="3294"/>
                </a:cubicBezTo>
                <a:cubicBezTo>
                  <a:pt x="2471" y="4022"/>
                  <a:pt x="2978" y="4782"/>
                  <a:pt x="2883" y="5574"/>
                </a:cubicBezTo>
                <a:cubicBezTo>
                  <a:pt x="2819" y="6302"/>
                  <a:pt x="2249" y="6841"/>
                  <a:pt x="1711" y="7379"/>
                </a:cubicBezTo>
                <a:cubicBezTo>
                  <a:pt x="634" y="8456"/>
                  <a:pt x="191" y="10134"/>
                  <a:pt x="793" y="11591"/>
                </a:cubicBezTo>
                <a:cubicBezTo>
                  <a:pt x="1204" y="12509"/>
                  <a:pt x="2249" y="13491"/>
                  <a:pt x="1964" y="14600"/>
                </a:cubicBezTo>
                <a:cubicBezTo>
                  <a:pt x="1838" y="15201"/>
                  <a:pt x="1268" y="15581"/>
                  <a:pt x="983" y="16120"/>
                </a:cubicBezTo>
                <a:cubicBezTo>
                  <a:pt x="1" y="17861"/>
                  <a:pt x="1426" y="19952"/>
                  <a:pt x="2344" y="21345"/>
                </a:cubicBezTo>
                <a:cubicBezTo>
                  <a:pt x="3358" y="22865"/>
                  <a:pt x="4466" y="24259"/>
                  <a:pt x="5575" y="25684"/>
                </a:cubicBezTo>
                <a:cubicBezTo>
                  <a:pt x="5448" y="22517"/>
                  <a:pt x="5575" y="19223"/>
                  <a:pt x="5923" y="15835"/>
                </a:cubicBezTo>
                <a:lnTo>
                  <a:pt x="5828" y="15835"/>
                </a:lnTo>
                <a:cubicBezTo>
                  <a:pt x="5638" y="14948"/>
                  <a:pt x="5321" y="14061"/>
                  <a:pt x="4846" y="13269"/>
                </a:cubicBezTo>
                <a:cubicBezTo>
                  <a:pt x="4308" y="12319"/>
                  <a:pt x="3611" y="11496"/>
                  <a:pt x="2914" y="10704"/>
                </a:cubicBezTo>
                <a:cubicBezTo>
                  <a:pt x="2408" y="10103"/>
                  <a:pt x="1869" y="9533"/>
                  <a:pt x="1331" y="8962"/>
                </a:cubicBezTo>
                <a:lnTo>
                  <a:pt x="1584" y="8741"/>
                </a:lnTo>
                <a:cubicBezTo>
                  <a:pt x="2123" y="9311"/>
                  <a:pt x="2661" y="9881"/>
                  <a:pt x="3168" y="10483"/>
                </a:cubicBezTo>
                <a:cubicBezTo>
                  <a:pt x="3865" y="11274"/>
                  <a:pt x="4593" y="12129"/>
                  <a:pt x="5163" y="13111"/>
                </a:cubicBezTo>
                <a:cubicBezTo>
                  <a:pt x="5511" y="13713"/>
                  <a:pt x="5796" y="14378"/>
                  <a:pt x="6018" y="15075"/>
                </a:cubicBezTo>
                <a:cubicBezTo>
                  <a:pt x="6208" y="13269"/>
                  <a:pt x="6493" y="11433"/>
                  <a:pt x="6841" y="9533"/>
                </a:cubicBezTo>
                <a:cubicBezTo>
                  <a:pt x="6968" y="8836"/>
                  <a:pt x="7126" y="8107"/>
                  <a:pt x="7253" y="7442"/>
                </a:cubicBezTo>
                <a:lnTo>
                  <a:pt x="7253" y="7411"/>
                </a:lnTo>
                <a:cubicBezTo>
                  <a:pt x="7253" y="7411"/>
                  <a:pt x="7253" y="7379"/>
                  <a:pt x="7285" y="7347"/>
                </a:cubicBezTo>
                <a:lnTo>
                  <a:pt x="7285" y="7347"/>
                </a:lnTo>
                <a:lnTo>
                  <a:pt x="7221" y="7379"/>
                </a:lnTo>
                <a:cubicBezTo>
                  <a:pt x="5923" y="4592"/>
                  <a:pt x="4055" y="2059"/>
                  <a:pt x="1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8" name="Google Shape;5168;p43"/>
          <p:cNvSpPr/>
          <p:nvPr/>
        </p:nvSpPr>
        <p:spPr>
          <a:xfrm>
            <a:off x="1348791" y="2865187"/>
            <a:ext cx="27538" cy="342950"/>
          </a:xfrm>
          <a:custGeom>
            <a:avLst/>
            <a:gdLst/>
            <a:ahLst/>
            <a:cxnLst/>
            <a:rect l="l" t="t" r="r" b="b"/>
            <a:pathLst>
              <a:path w="857" h="10673" extrusionOk="0">
                <a:moveTo>
                  <a:pt x="666" y="0"/>
                </a:moveTo>
                <a:cubicBezTo>
                  <a:pt x="698" y="95"/>
                  <a:pt x="729" y="190"/>
                  <a:pt x="729" y="285"/>
                </a:cubicBezTo>
                <a:lnTo>
                  <a:pt x="476" y="349"/>
                </a:lnTo>
                <a:cubicBezTo>
                  <a:pt x="128" y="3737"/>
                  <a:pt x="1" y="7031"/>
                  <a:pt x="128" y="10198"/>
                </a:cubicBezTo>
                <a:cubicBezTo>
                  <a:pt x="254" y="10356"/>
                  <a:pt x="381" y="10514"/>
                  <a:pt x="508" y="10673"/>
                </a:cubicBezTo>
                <a:cubicBezTo>
                  <a:pt x="508" y="10641"/>
                  <a:pt x="508" y="10609"/>
                  <a:pt x="508" y="10578"/>
                </a:cubicBezTo>
                <a:cubicBezTo>
                  <a:pt x="444" y="10419"/>
                  <a:pt x="444" y="10293"/>
                  <a:pt x="476" y="10134"/>
                </a:cubicBezTo>
                <a:cubicBezTo>
                  <a:pt x="349" y="6967"/>
                  <a:pt x="476" y="3642"/>
                  <a:pt x="856" y="222"/>
                </a:cubicBezTo>
                <a:lnTo>
                  <a:pt x="666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9" name="Google Shape;5169;p43"/>
          <p:cNvSpPr/>
          <p:nvPr/>
        </p:nvSpPr>
        <p:spPr>
          <a:xfrm>
            <a:off x="1452611" y="2389947"/>
            <a:ext cx="4081" cy="6137"/>
          </a:xfrm>
          <a:custGeom>
            <a:avLst/>
            <a:gdLst/>
            <a:ahLst/>
            <a:cxnLst/>
            <a:rect l="l" t="t" r="r" b="b"/>
            <a:pathLst>
              <a:path w="127" h="191" extrusionOk="0">
                <a:moveTo>
                  <a:pt x="95" y="1"/>
                </a:moveTo>
                <a:lnTo>
                  <a:pt x="0" y="96"/>
                </a:lnTo>
                <a:lnTo>
                  <a:pt x="95" y="191"/>
                </a:lnTo>
                <a:cubicBezTo>
                  <a:pt x="95" y="159"/>
                  <a:pt x="127" y="96"/>
                  <a:pt x="127" y="33"/>
                </a:cubicBezTo>
                <a:lnTo>
                  <a:pt x="95" y="33"/>
                </a:lnTo>
                <a:cubicBezTo>
                  <a:pt x="95" y="33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0" name="Google Shape;5170;p43"/>
          <p:cNvSpPr/>
          <p:nvPr/>
        </p:nvSpPr>
        <p:spPr>
          <a:xfrm>
            <a:off x="1406823" y="2605685"/>
            <a:ext cx="32" cy="1060"/>
          </a:xfrm>
          <a:custGeom>
            <a:avLst/>
            <a:gdLst/>
            <a:ahLst/>
            <a:cxnLst/>
            <a:rect l="l" t="t" r="r" b="b"/>
            <a:pathLst>
              <a:path w="1" h="33" extrusionOk="0">
                <a:moveTo>
                  <a:pt x="0" y="32"/>
                </a:moveTo>
                <a:lnTo>
                  <a:pt x="0" y="32"/>
                </a:lnTo>
                <a:lnTo>
                  <a:pt x="0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1" name="Google Shape;5171;p43"/>
          <p:cNvSpPr/>
          <p:nvPr/>
        </p:nvSpPr>
        <p:spPr>
          <a:xfrm>
            <a:off x="1369163" y="2857025"/>
            <a:ext cx="8162" cy="15295"/>
          </a:xfrm>
          <a:custGeom>
            <a:avLst/>
            <a:gdLst/>
            <a:ahLst/>
            <a:cxnLst/>
            <a:rect l="l" t="t" r="r" b="b"/>
            <a:pathLst>
              <a:path w="254" h="476" extrusionOk="0">
                <a:moveTo>
                  <a:pt x="254" y="1"/>
                </a:moveTo>
                <a:lnTo>
                  <a:pt x="254" y="1"/>
                </a:lnTo>
                <a:cubicBezTo>
                  <a:pt x="190" y="64"/>
                  <a:pt x="95" y="128"/>
                  <a:pt x="0" y="191"/>
                </a:cubicBezTo>
                <a:cubicBezTo>
                  <a:pt x="0" y="223"/>
                  <a:pt x="32" y="223"/>
                  <a:pt x="32" y="254"/>
                </a:cubicBezTo>
                <a:lnTo>
                  <a:pt x="222" y="476"/>
                </a:lnTo>
                <a:cubicBezTo>
                  <a:pt x="222" y="318"/>
                  <a:pt x="222" y="159"/>
                  <a:pt x="254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2" name="Google Shape;5172;p43"/>
          <p:cNvSpPr/>
          <p:nvPr/>
        </p:nvSpPr>
        <p:spPr>
          <a:xfrm>
            <a:off x="1455664" y="2387923"/>
            <a:ext cx="2056" cy="3085"/>
          </a:xfrm>
          <a:custGeom>
            <a:avLst/>
            <a:gdLst/>
            <a:ahLst/>
            <a:cxnLst/>
            <a:rect l="l" t="t" r="r" b="b"/>
            <a:pathLst>
              <a:path w="64" h="96" extrusionOk="0">
                <a:moveTo>
                  <a:pt x="64" y="1"/>
                </a:moveTo>
                <a:cubicBezTo>
                  <a:pt x="32" y="32"/>
                  <a:pt x="32" y="64"/>
                  <a:pt x="0" y="64"/>
                </a:cubicBezTo>
                <a:cubicBezTo>
                  <a:pt x="0" y="64"/>
                  <a:pt x="0" y="96"/>
                  <a:pt x="0" y="96"/>
                </a:cubicBezTo>
                <a:lnTo>
                  <a:pt x="32" y="96"/>
                </a:lnTo>
                <a:lnTo>
                  <a:pt x="64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3" name="Google Shape;5173;p43"/>
          <p:cNvSpPr/>
          <p:nvPr/>
        </p:nvSpPr>
        <p:spPr>
          <a:xfrm>
            <a:off x="1232793" y="1992083"/>
            <a:ext cx="507822" cy="871080"/>
          </a:xfrm>
          <a:custGeom>
            <a:avLst/>
            <a:gdLst/>
            <a:ahLst/>
            <a:cxnLst/>
            <a:rect l="l" t="t" r="r" b="b"/>
            <a:pathLst>
              <a:path w="15804" h="27109" extrusionOk="0">
                <a:moveTo>
                  <a:pt x="11465" y="0"/>
                </a:moveTo>
                <a:cubicBezTo>
                  <a:pt x="10863" y="1267"/>
                  <a:pt x="10261" y="2597"/>
                  <a:pt x="9723" y="3991"/>
                </a:cubicBezTo>
                <a:cubicBezTo>
                  <a:pt x="8805" y="6366"/>
                  <a:pt x="7981" y="8836"/>
                  <a:pt x="7221" y="11560"/>
                </a:cubicBezTo>
                <a:cubicBezTo>
                  <a:pt x="6936" y="8519"/>
                  <a:pt x="6144" y="5606"/>
                  <a:pt x="4878" y="2819"/>
                </a:cubicBezTo>
                <a:lnTo>
                  <a:pt x="4561" y="2977"/>
                </a:lnTo>
                <a:cubicBezTo>
                  <a:pt x="5923" y="5954"/>
                  <a:pt x="6715" y="9121"/>
                  <a:pt x="6936" y="12383"/>
                </a:cubicBezTo>
                <a:cubicBezTo>
                  <a:pt x="6968" y="12383"/>
                  <a:pt x="7000" y="12351"/>
                  <a:pt x="7000" y="12320"/>
                </a:cubicBezTo>
                <a:lnTo>
                  <a:pt x="7000" y="12415"/>
                </a:lnTo>
                <a:cubicBezTo>
                  <a:pt x="6968" y="12478"/>
                  <a:pt x="6968" y="12541"/>
                  <a:pt x="6936" y="12605"/>
                </a:cubicBezTo>
                <a:cubicBezTo>
                  <a:pt x="6461" y="14473"/>
                  <a:pt x="5986" y="16437"/>
                  <a:pt x="5543" y="18558"/>
                </a:cubicBezTo>
                <a:cubicBezTo>
                  <a:pt x="4213" y="15835"/>
                  <a:pt x="2344" y="13333"/>
                  <a:pt x="96" y="11306"/>
                </a:cubicBezTo>
                <a:cubicBezTo>
                  <a:pt x="64" y="11338"/>
                  <a:pt x="64" y="11370"/>
                  <a:pt x="32" y="11433"/>
                </a:cubicBezTo>
                <a:cubicBezTo>
                  <a:pt x="32" y="11496"/>
                  <a:pt x="1" y="11591"/>
                  <a:pt x="1" y="11686"/>
                </a:cubicBezTo>
                <a:cubicBezTo>
                  <a:pt x="2249" y="13776"/>
                  <a:pt x="4118" y="16310"/>
                  <a:pt x="5384" y="19065"/>
                </a:cubicBezTo>
                <a:lnTo>
                  <a:pt x="5448" y="19033"/>
                </a:lnTo>
                <a:lnTo>
                  <a:pt x="5448" y="19033"/>
                </a:lnTo>
                <a:cubicBezTo>
                  <a:pt x="5448" y="19065"/>
                  <a:pt x="5448" y="19097"/>
                  <a:pt x="5416" y="19128"/>
                </a:cubicBezTo>
                <a:cubicBezTo>
                  <a:pt x="5289" y="19825"/>
                  <a:pt x="5163" y="20522"/>
                  <a:pt x="5004" y="21250"/>
                </a:cubicBezTo>
                <a:cubicBezTo>
                  <a:pt x="4656" y="23119"/>
                  <a:pt x="4403" y="24955"/>
                  <a:pt x="4181" y="26761"/>
                </a:cubicBezTo>
                <a:cubicBezTo>
                  <a:pt x="4213" y="26887"/>
                  <a:pt x="4244" y="27014"/>
                  <a:pt x="4276" y="27109"/>
                </a:cubicBezTo>
                <a:cubicBezTo>
                  <a:pt x="4339" y="27046"/>
                  <a:pt x="4434" y="26982"/>
                  <a:pt x="4529" y="26919"/>
                </a:cubicBezTo>
                <a:cubicBezTo>
                  <a:pt x="4719" y="25082"/>
                  <a:pt x="5004" y="23214"/>
                  <a:pt x="5353" y="21314"/>
                </a:cubicBezTo>
                <a:cubicBezTo>
                  <a:pt x="5479" y="20648"/>
                  <a:pt x="5606" y="19983"/>
                  <a:pt x="5733" y="19350"/>
                </a:cubicBezTo>
                <a:cubicBezTo>
                  <a:pt x="8583" y="17513"/>
                  <a:pt x="11813" y="16278"/>
                  <a:pt x="15139" y="15708"/>
                </a:cubicBezTo>
                <a:cubicBezTo>
                  <a:pt x="15170" y="15613"/>
                  <a:pt x="15170" y="15518"/>
                  <a:pt x="15202" y="15423"/>
                </a:cubicBezTo>
                <a:lnTo>
                  <a:pt x="15202" y="15360"/>
                </a:lnTo>
                <a:cubicBezTo>
                  <a:pt x="11908" y="15898"/>
                  <a:pt x="8678" y="17102"/>
                  <a:pt x="5828" y="18875"/>
                </a:cubicBezTo>
                <a:cubicBezTo>
                  <a:pt x="6303" y="16627"/>
                  <a:pt x="6810" y="14505"/>
                  <a:pt x="7316" y="12510"/>
                </a:cubicBezTo>
                <a:cubicBezTo>
                  <a:pt x="7601" y="12256"/>
                  <a:pt x="7855" y="12098"/>
                  <a:pt x="8171" y="11908"/>
                </a:cubicBezTo>
                <a:cubicBezTo>
                  <a:pt x="8330" y="11813"/>
                  <a:pt x="8488" y="11686"/>
                  <a:pt x="8678" y="11560"/>
                </a:cubicBezTo>
                <a:cubicBezTo>
                  <a:pt x="10863" y="10071"/>
                  <a:pt x="13207" y="8804"/>
                  <a:pt x="15677" y="7823"/>
                </a:cubicBezTo>
                <a:cubicBezTo>
                  <a:pt x="15740" y="7664"/>
                  <a:pt x="15772" y="7538"/>
                  <a:pt x="15804" y="7379"/>
                </a:cubicBezTo>
                <a:lnTo>
                  <a:pt x="15804" y="7379"/>
                </a:lnTo>
                <a:cubicBezTo>
                  <a:pt x="13238" y="8393"/>
                  <a:pt x="10768" y="9691"/>
                  <a:pt x="8488" y="11275"/>
                </a:cubicBezTo>
                <a:cubicBezTo>
                  <a:pt x="8298" y="11401"/>
                  <a:pt x="8140" y="11496"/>
                  <a:pt x="7981" y="11591"/>
                </a:cubicBezTo>
                <a:cubicBezTo>
                  <a:pt x="7791" y="11718"/>
                  <a:pt x="7633" y="11813"/>
                  <a:pt x="7475" y="11940"/>
                </a:cubicBezTo>
                <a:cubicBezTo>
                  <a:pt x="8235" y="9121"/>
                  <a:pt x="9090" y="6556"/>
                  <a:pt x="10040" y="4117"/>
                </a:cubicBezTo>
                <a:cubicBezTo>
                  <a:pt x="10578" y="2724"/>
                  <a:pt x="11180" y="1394"/>
                  <a:pt x="11813" y="127"/>
                </a:cubicBezTo>
                <a:cubicBezTo>
                  <a:pt x="11687" y="95"/>
                  <a:pt x="11592" y="32"/>
                  <a:pt x="11465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4" name="Google Shape;5174;p43"/>
          <p:cNvSpPr/>
          <p:nvPr/>
        </p:nvSpPr>
        <p:spPr>
          <a:xfrm>
            <a:off x="1376297" y="2714582"/>
            <a:ext cx="276789" cy="157738"/>
          </a:xfrm>
          <a:custGeom>
            <a:avLst/>
            <a:gdLst/>
            <a:ahLst/>
            <a:cxnLst/>
            <a:rect l="l" t="t" r="r" b="b"/>
            <a:pathLst>
              <a:path w="8614" h="4909" extrusionOk="0">
                <a:moveTo>
                  <a:pt x="8614" y="0"/>
                </a:moveTo>
                <a:lnTo>
                  <a:pt x="8614" y="0"/>
                </a:lnTo>
                <a:cubicBezTo>
                  <a:pt x="5479" y="824"/>
                  <a:pt x="2534" y="2344"/>
                  <a:pt x="32" y="4434"/>
                </a:cubicBezTo>
                <a:cubicBezTo>
                  <a:pt x="32" y="4592"/>
                  <a:pt x="0" y="4751"/>
                  <a:pt x="0" y="4909"/>
                </a:cubicBezTo>
                <a:cubicBezTo>
                  <a:pt x="2470" y="2755"/>
                  <a:pt x="5415" y="1204"/>
                  <a:pt x="8582" y="380"/>
                </a:cubicBezTo>
                <a:cubicBezTo>
                  <a:pt x="8582" y="254"/>
                  <a:pt x="8614" y="127"/>
                  <a:pt x="8614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5" name="Google Shape;5175;p43"/>
          <p:cNvSpPr/>
          <p:nvPr/>
        </p:nvSpPr>
        <p:spPr>
          <a:xfrm>
            <a:off x="1216502" y="2648421"/>
            <a:ext cx="150637" cy="227980"/>
          </a:xfrm>
          <a:custGeom>
            <a:avLst/>
            <a:gdLst/>
            <a:ahLst/>
            <a:cxnLst/>
            <a:rect l="l" t="t" r="r" b="b"/>
            <a:pathLst>
              <a:path w="4688" h="7095" extrusionOk="0">
                <a:moveTo>
                  <a:pt x="286" y="1"/>
                </a:moveTo>
                <a:lnTo>
                  <a:pt x="1" y="222"/>
                </a:lnTo>
                <a:cubicBezTo>
                  <a:pt x="539" y="793"/>
                  <a:pt x="1078" y="1363"/>
                  <a:pt x="1584" y="1964"/>
                </a:cubicBezTo>
                <a:cubicBezTo>
                  <a:pt x="2281" y="2756"/>
                  <a:pt x="2978" y="3579"/>
                  <a:pt x="3548" y="4529"/>
                </a:cubicBezTo>
                <a:cubicBezTo>
                  <a:pt x="3991" y="5321"/>
                  <a:pt x="4308" y="6208"/>
                  <a:pt x="4498" y="7095"/>
                </a:cubicBezTo>
                <a:lnTo>
                  <a:pt x="4593" y="7063"/>
                </a:lnTo>
                <a:cubicBezTo>
                  <a:pt x="4625" y="6841"/>
                  <a:pt x="4656" y="6588"/>
                  <a:pt x="4688" y="6335"/>
                </a:cubicBezTo>
                <a:cubicBezTo>
                  <a:pt x="4466" y="5638"/>
                  <a:pt x="4181" y="4973"/>
                  <a:pt x="3833" y="4371"/>
                </a:cubicBezTo>
                <a:cubicBezTo>
                  <a:pt x="3295" y="3389"/>
                  <a:pt x="2566" y="2534"/>
                  <a:pt x="1869" y="1743"/>
                </a:cubicBezTo>
                <a:cubicBezTo>
                  <a:pt x="1331" y="1141"/>
                  <a:pt x="793" y="571"/>
                  <a:pt x="286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6" name="Google Shape;5176;p43"/>
          <p:cNvSpPr/>
          <p:nvPr/>
        </p:nvSpPr>
        <p:spPr>
          <a:xfrm>
            <a:off x="1364054" y="2851948"/>
            <a:ext cx="8194" cy="24453"/>
          </a:xfrm>
          <a:custGeom>
            <a:avLst/>
            <a:gdLst/>
            <a:ahLst/>
            <a:cxnLst/>
            <a:rect l="l" t="t" r="r" b="b"/>
            <a:pathLst>
              <a:path w="255" h="761" extrusionOk="0">
                <a:moveTo>
                  <a:pt x="96" y="1"/>
                </a:moveTo>
                <a:cubicBezTo>
                  <a:pt x="64" y="254"/>
                  <a:pt x="33" y="507"/>
                  <a:pt x="1" y="761"/>
                </a:cubicBezTo>
                <a:lnTo>
                  <a:pt x="254" y="697"/>
                </a:lnTo>
                <a:cubicBezTo>
                  <a:pt x="223" y="602"/>
                  <a:pt x="191" y="507"/>
                  <a:pt x="191" y="412"/>
                </a:cubicBezTo>
                <a:lnTo>
                  <a:pt x="159" y="381"/>
                </a:lnTo>
                <a:cubicBezTo>
                  <a:pt x="159" y="381"/>
                  <a:pt x="159" y="349"/>
                  <a:pt x="159" y="349"/>
                </a:cubicBezTo>
                <a:cubicBezTo>
                  <a:pt x="159" y="222"/>
                  <a:pt x="128" y="127"/>
                  <a:pt x="96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7" name="Google Shape;5177;p43"/>
          <p:cNvSpPr/>
          <p:nvPr/>
        </p:nvSpPr>
        <p:spPr>
          <a:xfrm>
            <a:off x="1369163" y="2863130"/>
            <a:ext cx="1060" cy="2089"/>
          </a:xfrm>
          <a:custGeom>
            <a:avLst/>
            <a:gdLst/>
            <a:ahLst/>
            <a:cxnLst/>
            <a:rect l="l" t="t" r="r" b="b"/>
            <a:pathLst>
              <a:path w="33" h="65" extrusionOk="0">
                <a:moveTo>
                  <a:pt x="0" y="1"/>
                </a:moveTo>
                <a:cubicBezTo>
                  <a:pt x="0" y="1"/>
                  <a:pt x="0" y="33"/>
                  <a:pt x="0" y="33"/>
                </a:cubicBezTo>
                <a:lnTo>
                  <a:pt x="32" y="64"/>
                </a:lnTo>
                <a:cubicBezTo>
                  <a:pt x="32" y="33"/>
                  <a:pt x="0" y="33"/>
                  <a:pt x="0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8" name="Google Shape;5178;p43"/>
          <p:cNvSpPr/>
          <p:nvPr/>
        </p:nvSpPr>
        <p:spPr>
          <a:xfrm>
            <a:off x="904110" y="2398462"/>
            <a:ext cx="520032" cy="858516"/>
          </a:xfrm>
          <a:custGeom>
            <a:avLst/>
            <a:gdLst/>
            <a:ahLst/>
            <a:cxnLst/>
            <a:rect l="l" t="t" r="r" b="b"/>
            <a:pathLst>
              <a:path w="16184" h="26718" extrusionOk="0">
                <a:moveTo>
                  <a:pt x="3151" y="1"/>
                </a:moveTo>
                <a:cubicBezTo>
                  <a:pt x="2694" y="1"/>
                  <a:pt x="2235" y="202"/>
                  <a:pt x="1806" y="718"/>
                </a:cubicBezTo>
                <a:cubicBezTo>
                  <a:pt x="1204" y="1509"/>
                  <a:pt x="1996" y="2681"/>
                  <a:pt x="1489" y="3441"/>
                </a:cubicBezTo>
                <a:cubicBezTo>
                  <a:pt x="1014" y="4106"/>
                  <a:pt x="286" y="4138"/>
                  <a:pt x="159" y="5120"/>
                </a:cubicBezTo>
                <a:cubicBezTo>
                  <a:pt x="1" y="6545"/>
                  <a:pt x="1584" y="7463"/>
                  <a:pt x="2217" y="8572"/>
                </a:cubicBezTo>
                <a:cubicBezTo>
                  <a:pt x="2756" y="9458"/>
                  <a:pt x="2027" y="9997"/>
                  <a:pt x="1806" y="10820"/>
                </a:cubicBezTo>
                <a:cubicBezTo>
                  <a:pt x="1647" y="11485"/>
                  <a:pt x="1901" y="12087"/>
                  <a:pt x="2312" y="12593"/>
                </a:cubicBezTo>
                <a:cubicBezTo>
                  <a:pt x="3041" y="13480"/>
                  <a:pt x="4403" y="14050"/>
                  <a:pt x="4371" y="15380"/>
                </a:cubicBezTo>
                <a:cubicBezTo>
                  <a:pt x="4339" y="16489"/>
                  <a:pt x="4308" y="17502"/>
                  <a:pt x="5416" y="18104"/>
                </a:cubicBezTo>
                <a:cubicBezTo>
                  <a:pt x="6176" y="18547"/>
                  <a:pt x="7474" y="18832"/>
                  <a:pt x="7569" y="19877"/>
                </a:cubicBezTo>
                <a:cubicBezTo>
                  <a:pt x="7601" y="20257"/>
                  <a:pt x="7411" y="20606"/>
                  <a:pt x="7411" y="20986"/>
                </a:cubicBezTo>
                <a:cubicBezTo>
                  <a:pt x="7411" y="21556"/>
                  <a:pt x="7886" y="22062"/>
                  <a:pt x="8393" y="22348"/>
                </a:cubicBezTo>
                <a:cubicBezTo>
                  <a:pt x="9533" y="23044"/>
                  <a:pt x="10546" y="23741"/>
                  <a:pt x="11465" y="24723"/>
                </a:cubicBezTo>
                <a:cubicBezTo>
                  <a:pt x="11875" y="25133"/>
                  <a:pt x="13322" y="25983"/>
                  <a:pt x="12957" y="26709"/>
                </a:cubicBezTo>
                <a:lnTo>
                  <a:pt x="12957" y="26709"/>
                </a:lnTo>
                <a:cubicBezTo>
                  <a:pt x="13653" y="25351"/>
                  <a:pt x="14379" y="24023"/>
                  <a:pt x="14948" y="22633"/>
                </a:cubicBezTo>
                <a:cubicBezTo>
                  <a:pt x="15455" y="21461"/>
                  <a:pt x="16183" y="19782"/>
                  <a:pt x="15233" y="18642"/>
                </a:cubicBezTo>
                <a:cubicBezTo>
                  <a:pt x="14948" y="18294"/>
                  <a:pt x="14505" y="18072"/>
                  <a:pt x="14315" y="17661"/>
                </a:cubicBezTo>
                <a:cubicBezTo>
                  <a:pt x="13967" y="16900"/>
                  <a:pt x="14600" y="16045"/>
                  <a:pt x="14758" y="15317"/>
                </a:cubicBezTo>
                <a:cubicBezTo>
                  <a:pt x="14980" y="14177"/>
                  <a:pt x="14442" y="13005"/>
                  <a:pt x="13492" y="12372"/>
                </a:cubicBezTo>
                <a:cubicBezTo>
                  <a:pt x="13048" y="12087"/>
                  <a:pt x="12573" y="11738"/>
                  <a:pt x="12415" y="11232"/>
                </a:cubicBezTo>
                <a:cubicBezTo>
                  <a:pt x="12225" y="10662"/>
                  <a:pt x="12478" y="10060"/>
                  <a:pt x="12542" y="9522"/>
                </a:cubicBezTo>
                <a:cubicBezTo>
                  <a:pt x="12605" y="8983"/>
                  <a:pt x="12605" y="8445"/>
                  <a:pt x="12573" y="7938"/>
                </a:cubicBezTo>
                <a:cubicBezTo>
                  <a:pt x="12542" y="7558"/>
                  <a:pt x="12478" y="7210"/>
                  <a:pt x="12320" y="6861"/>
                </a:cubicBezTo>
                <a:cubicBezTo>
                  <a:pt x="12035" y="6228"/>
                  <a:pt x="11370" y="5975"/>
                  <a:pt x="10831" y="5595"/>
                </a:cubicBezTo>
                <a:cubicBezTo>
                  <a:pt x="9565" y="4676"/>
                  <a:pt x="9850" y="3251"/>
                  <a:pt x="9153" y="2016"/>
                </a:cubicBezTo>
                <a:cubicBezTo>
                  <a:pt x="8802" y="1402"/>
                  <a:pt x="8383" y="1235"/>
                  <a:pt x="7929" y="1235"/>
                </a:cubicBezTo>
                <a:cubicBezTo>
                  <a:pt x="7563" y="1235"/>
                  <a:pt x="7173" y="1344"/>
                  <a:pt x="6778" y="1414"/>
                </a:cubicBezTo>
                <a:cubicBezTo>
                  <a:pt x="6594" y="1447"/>
                  <a:pt x="6406" y="1472"/>
                  <a:pt x="6220" y="1472"/>
                </a:cubicBezTo>
                <a:cubicBezTo>
                  <a:pt x="5861" y="1472"/>
                  <a:pt x="5507" y="1379"/>
                  <a:pt x="5194" y="1066"/>
                </a:cubicBezTo>
                <a:cubicBezTo>
                  <a:pt x="4593" y="504"/>
                  <a:pt x="3873" y="1"/>
                  <a:pt x="3151" y="1"/>
                </a:cubicBezTo>
                <a:close/>
                <a:moveTo>
                  <a:pt x="12957" y="26709"/>
                </a:moveTo>
                <a:lnTo>
                  <a:pt x="12957" y="26709"/>
                </a:lnTo>
                <a:cubicBezTo>
                  <a:pt x="12956" y="26712"/>
                  <a:pt x="12955" y="26715"/>
                  <a:pt x="12953" y="26718"/>
                </a:cubicBezTo>
                <a:cubicBezTo>
                  <a:pt x="12955" y="26715"/>
                  <a:pt x="12956" y="26712"/>
                  <a:pt x="12957" y="26709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9" name="Google Shape;5179;p43"/>
          <p:cNvSpPr/>
          <p:nvPr/>
        </p:nvSpPr>
        <p:spPr>
          <a:xfrm>
            <a:off x="952951" y="2373688"/>
            <a:ext cx="385719" cy="926027"/>
          </a:xfrm>
          <a:custGeom>
            <a:avLst/>
            <a:gdLst/>
            <a:ahLst/>
            <a:cxnLst/>
            <a:rect l="l" t="t" r="r" b="b"/>
            <a:pathLst>
              <a:path w="12004" h="28819" extrusionOk="0">
                <a:moveTo>
                  <a:pt x="286" y="0"/>
                </a:moveTo>
                <a:lnTo>
                  <a:pt x="1" y="222"/>
                </a:lnTo>
                <a:cubicBezTo>
                  <a:pt x="856" y="1299"/>
                  <a:pt x="1711" y="2502"/>
                  <a:pt x="2503" y="3769"/>
                </a:cubicBezTo>
                <a:cubicBezTo>
                  <a:pt x="4561" y="7031"/>
                  <a:pt x="6398" y="10768"/>
                  <a:pt x="8298" y="15550"/>
                </a:cubicBezTo>
                <a:cubicBezTo>
                  <a:pt x="10071" y="20142"/>
                  <a:pt x="11212" y="24607"/>
                  <a:pt x="11655" y="28819"/>
                </a:cubicBezTo>
                <a:lnTo>
                  <a:pt x="12003" y="28787"/>
                </a:lnTo>
                <a:cubicBezTo>
                  <a:pt x="11560" y="24544"/>
                  <a:pt x="10420" y="20047"/>
                  <a:pt x="8615" y="15423"/>
                </a:cubicBezTo>
                <a:cubicBezTo>
                  <a:pt x="6715" y="10641"/>
                  <a:pt x="4878" y="6872"/>
                  <a:pt x="2788" y="3579"/>
                </a:cubicBezTo>
                <a:cubicBezTo>
                  <a:pt x="1996" y="2280"/>
                  <a:pt x="1141" y="1109"/>
                  <a:pt x="286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0" name="Google Shape;5180;p43"/>
          <p:cNvSpPr/>
          <p:nvPr/>
        </p:nvSpPr>
        <p:spPr>
          <a:xfrm>
            <a:off x="879689" y="2588398"/>
            <a:ext cx="267664" cy="93634"/>
          </a:xfrm>
          <a:custGeom>
            <a:avLst/>
            <a:gdLst/>
            <a:ahLst/>
            <a:cxnLst/>
            <a:rect l="l" t="t" r="r" b="b"/>
            <a:pathLst>
              <a:path w="8330" h="2914" extrusionOk="0">
                <a:moveTo>
                  <a:pt x="64" y="0"/>
                </a:moveTo>
                <a:lnTo>
                  <a:pt x="1" y="317"/>
                </a:lnTo>
                <a:cubicBezTo>
                  <a:pt x="2344" y="697"/>
                  <a:pt x="4656" y="1362"/>
                  <a:pt x="6841" y="2312"/>
                </a:cubicBezTo>
                <a:cubicBezTo>
                  <a:pt x="6999" y="2376"/>
                  <a:pt x="7126" y="2439"/>
                  <a:pt x="7253" y="2471"/>
                </a:cubicBezTo>
                <a:cubicBezTo>
                  <a:pt x="7569" y="2597"/>
                  <a:pt x="7791" y="2692"/>
                  <a:pt x="8139" y="2914"/>
                </a:cubicBezTo>
                <a:lnTo>
                  <a:pt x="8329" y="2661"/>
                </a:lnTo>
                <a:cubicBezTo>
                  <a:pt x="7981" y="2376"/>
                  <a:pt x="7696" y="2281"/>
                  <a:pt x="7379" y="2154"/>
                </a:cubicBezTo>
                <a:cubicBezTo>
                  <a:pt x="7253" y="2090"/>
                  <a:pt x="7126" y="2059"/>
                  <a:pt x="6968" y="1964"/>
                </a:cubicBezTo>
                <a:cubicBezTo>
                  <a:pt x="4751" y="1014"/>
                  <a:pt x="2439" y="349"/>
                  <a:pt x="64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1" name="Google Shape;5181;p43"/>
          <p:cNvSpPr/>
          <p:nvPr/>
        </p:nvSpPr>
        <p:spPr>
          <a:xfrm>
            <a:off x="965161" y="2776469"/>
            <a:ext cx="245267" cy="55172"/>
          </a:xfrm>
          <a:custGeom>
            <a:avLst/>
            <a:gdLst/>
            <a:ahLst/>
            <a:cxnLst/>
            <a:rect l="l" t="t" r="r" b="b"/>
            <a:pathLst>
              <a:path w="7633" h="1717" extrusionOk="0">
                <a:moveTo>
                  <a:pt x="460" y="0"/>
                </a:moveTo>
                <a:cubicBezTo>
                  <a:pt x="307" y="0"/>
                  <a:pt x="154" y="2"/>
                  <a:pt x="1" y="6"/>
                </a:cubicBezTo>
                <a:lnTo>
                  <a:pt x="1" y="354"/>
                </a:lnTo>
                <a:cubicBezTo>
                  <a:pt x="150" y="351"/>
                  <a:pt x="300" y="349"/>
                  <a:pt x="450" y="349"/>
                </a:cubicBezTo>
                <a:cubicBezTo>
                  <a:pt x="2840" y="349"/>
                  <a:pt x="5269" y="822"/>
                  <a:pt x="7475" y="1716"/>
                </a:cubicBezTo>
                <a:lnTo>
                  <a:pt x="7633" y="1400"/>
                </a:lnTo>
                <a:cubicBezTo>
                  <a:pt x="5368" y="476"/>
                  <a:pt x="2907" y="0"/>
                  <a:pt x="460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2" name="Google Shape;5182;p43"/>
          <p:cNvSpPr/>
          <p:nvPr/>
        </p:nvSpPr>
        <p:spPr>
          <a:xfrm>
            <a:off x="1025217" y="2932344"/>
            <a:ext cx="248320" cy="80428"/>
          </a:xfrm>
          <a:custGeom>
            <a:avLst/>
            <a:gdLst/>
            <a:ahLst/>
            <a:cxnLst/>
            <a:rect l="l" t="t" r="r" b="b"/>
            <a:pathLst>
              <a:path w="7728" h="2503" extrusionOk="0">
                <a:moveTo>
                  <a:pt x="32" y="0"/>
                </a:moveTo>
                <a:lnTo>
                  <a:pt x="0" y="349"/>
                </a:lnTo>
                <a:cubicBezTo>
                  <a:pt x="2660" y="444"/>
                  <a:pt x="5257" y="1172"/>
                  <a:pt x="7537" y="2502"/>
                </a:cubicBezTo>
                <a:lnTo>
                  <a:pt x="7727" y="2186"/>
                </a:lnTo>
                <a:cubicBezTo>
                  <a:pt x="5384" y="855"/>
                  <a:pt x="2724" y="95"/>
                  <a:pt x="32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3" name="Google Shape;5183;p43"/>
          <p:cNvSpPr/>
          <p:nvPr/>
        </p:nvSpPr>
        <p:spPr>
          <a:xfrm>
            <a:off x="1124924" y="2439817"/>
            <a:ext cx="33611" cy="235114"/>
          </a:xfrm>
          <a:custGeom>
            <a:avLst/>
            <a:gdLst/>
            <a:ahLst/>
            <a:cxnLst/>
            <a:rect l="l" t="t" r="r" b="b"/>
            <a:pathLst>
              <a:path w="1046" h="7317" extrusionOk="0">
                <a:moveTo>
                  <a:pt x="729" y="1"/>
                </a:moveTo>
                <a:cubicBezTo>
                  <a:pt x="127" y="2408"/>
                  <a:pt x="1" y="4846"/>
                  <a:pt x="286" y="7316"/>
                </a:cubicBezTo>
                <a:lnTo>
                  <a:pt x="634" y="7253"/>
                </a:lnTo>
                <a:cubicBezTo>
                  <a:pt x="349" y="4846"/>
                  <a:pt x="476" y="2439"/>
                  <a:pt x="1046" y="96"/>
                </a:cubicBezTo>
                <a:lnTo>
                  <a:pt x="72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4" name="Google Shape;5184;p43"/>
          <p:cNvSpPr/>
          <p:nvPr/>
        </p:nvSpPr>
        <p:spPr>
          <a:xfrm>
            <a:off x="1200243" y="2608737"/>
            <a:ext cx="110954" cy="212717"/>
          </a:xfrm>
          <a:custGeom>
            <a:avLst/>
            <a:gdLst/>
            <a:ahLst/>
            <a:cxnLst/>
            <a:rect l="l" t="t" r="r" b="b"/>
            <a:pathLst>
              <a:path w="3453" h="6620" extrusionOk="0">
                <a:moveTo>
                  <a:pt x="3199" y="1"/>
                </a:moveTo>
                <a:cubicBezTo>
                  <a:pt x="1710" y="1933"/>
                  <a:pt x="602" y="4181"/>
                  <a:pt x="0" y="6525"/>
                </a:cubicBezTo>
                <a:lnTo>
                  <a:pt x="349" y="6620"/>
                </a:lnTo>
                <a:cubicBezTo>
                  <a:pt x="919" y="4308"/>
                  <a:pt x="1995" y="2091"/>
                  <a:pt x="3452" y="222"/>
                </a:cubicBezTo>
                <a:lnTo>
                  <a:pt x="319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5" name="Google Shape;5185;p43"/>
          <p:cNvSpPr/>
          <p:nvPr/>
        </p:nvSpPr>
        <p:spPr>
          <a:xfrm>
            <a:off x="1270452" y="2826499"/>
            <a:ext cx="84476" cy="186272"/>
          </a:xfrm>
          <a:custGeom>
            <a:avLst/>
            <a:gdLst/>
            <a:ahLst/>
            <a:cxnLst/>
            <a:rect l="l" t="t" r="r" b="b"/>
            <a:pathLst>
              <a:path w="2629" h="5797" extrusionOk="0">
                <a:moveTo>
                  <a:pt x="2344" y="1"/>
                </a:moveTo>
                <a:cubicBezTo>
                  <a:pt x="2027" y="508"/>
                  <a:pt x="1742" y="1014"/>
                  <a:pt x="1426" y="1489"/>
                </a:cubicBezTo>
                <a:cubicBezTo>
                  <a:pt x="1046" y="2154"/>
                  <a:pt x="634" y="2883"/>
                  <a:pt x="349" y="3674"/>
                </a:cubicBezTo>
                <a:cubicBezTo>
                  <a:pt x="127" y="4371"/>
                  <a:pt x="0" y="5068"/>
                  <a:pt x="0" y="5765"/>
                </a:cubicBezTo>
                <a:lnTo>
                  <a:pt x="349" y="5796"/>
                </a:lnTo>
                <a:cubicBezTo>
                  <a:pt x="349" y="5100"/>
                  <a:pt x="475" y="4435"/>
                  <a:pt x="697" y="3801"/>
                </a:cubicBezTo>
                <a:cubicBezTo>
                  <a:pt x="951" y="3041"/>
                  <a:pt x="1362" y="2313"/>
                  <a:pt x="1742" y="1679"/>
                </a:cubicBezTo>
                <a:cubicBezTo>
                  <a:pt x="2027" y="1173"/>
                  <a:pt x="2344" y="666"/>
                  <a:pt x="2629" y="191"/>
                </a:cubicBezTo>
                <a:lnTo>
                  <a:pt x="2344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6" name="Google Shape;5186;p43"/>
          <p:cNvSpPr/>
          <p:nvPr/>
        </p:nvSpPr>
        <p:spPr>
          <a:xfrm>
            <a:off x="1140187" y="3248817"/>
            <a:ext cx="367403" cy="367371"/>
          </a:xfrm>
          <a:custGeom>
            <a:avLst/>
            <a:gdLst/>
            <a:ahLst/>
            <a:cxnLst/>
            <a:rect l="l" t="t" r="r" b="b"/>
            <a:pathLst>
              <a:path w="11434" h="11433" extrusionOk="0">
                <a:moveTo>
                  <a:pt x="1" y="0"/>
                </a:moveTo>
                <a:lnTo>
                  <a:pt x="1996" y="11433"/>
                </a:lnTo>
                <a:lnTo>
                  <a:pt x="9438" y="11433"/>
                </a:lnTo>
                <a:lnTo>
                  <a:pt x="11433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7" name="Google Shape;5187;p43"/>
          <p:cNvSpPr/>
          <p:nvPr/>
        </p:nvSpPr>
        <p:spPr>
          <a:xfrm>
            <a:off x="1094398" y="3145029"/>
            <a:ext cx="457952" cy="103820"/>
          </a:xfrm>
          <a:custGeom>
            <a:avLst/>
            <a:gdLst/>
            <a:ahLst/>
            <a:cxnLst/>
            <a:rect l="l" t="t" r="r" b="b"/>
            <a:pathLst>
              <a:path w="14252" h="3231" extrusionOk="0">
                <a:moveTo>
                  <a:pt x="1" y="0"/>
                </a:moveTo>
                <a:lnTo>
                  <a:pt x="1" y="3230"/>
                </a:lnTo>
                <a:lnTo>
                  <a:pt x="14252" y="3230"/>
                </a:lnTo>
                <a:lnTo>
                  <a:pt x="14252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8" name="Google Shape;5188;p43"/>
          <p:cNvSpPr/>
          <p:nvPr/>
        </p:nvSpPr>
        <p:spPr>
          <a:xfrm>
            <a:off x="1140187" y="3248817"/>
            <a:ext cx="367403" cy="48874"/>
          </a:xfrm>
          <a:custGeom>
            <a:avLst/>
            <a:gdLst/>
            <a:ahLst/>
            <a:cxnLst/>
            <a:rect l="l" t="t" r="r" b="b"/>
            <a:pathLst>
              <a:path w="11434" h="1521" extrusionOk="0">
                <a:moveTo>
                  <a:pt x="1" y="0"/>
                </a:moveTo>
                <a:lnTo>
                  <a:pt x="254" y="1521"/>
                </a:lnTo>
                <a:lnTo>
                  <a:pt x="11180" y="1521"/>
                </a:lnTo>
                <a:lnTo>
                  <a:pt x="11433" y="0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9" name="Google Shape;5189;p43"/>
          <p:cNvSpPr/>
          <p:nvPr/>
        </p:nvSpPr>
        <p:spPr>
          <a:xfrm>
            <a:off x="1079135" y="3634471"/>
            <a:ext cx="2375138" cy="176086"/>
          </a:xfrm>
          <a:custGeom>
            <a:avLst/>
            <a:gdLst/>
            <a:ahLst/>
            <a:cxnLst/>
            <a:rect l="l" t="t" r="r" b="b"/>
            <a:pathLst>
              <a:path w="73917" h="5480" extrusionOk="0">
                <a:moveTo>
                  <a:pt x="36958" y="1"/>
                </a:moveTo>
                <a:cubicBezTo>
                  <a:pt x="16532" y="1"/>
                  <a:pt x="1" y="1236"/>
                  <a:pt x="1" y="2756"/>
                </a:cubicBezTo>
                <a:cubicBezTo>
                  <a:pt x="1" y="4245"/>
                  <a:pt x="16532" y="5480"/>
                  <a:pt x="36958" y="5480"/>
                </a:cubicBezTo>
                <a:cubicBezTo>
                  <a:pt x="57353" y="5480"/>
                  <a:pt x="73916" y="4245"/>
                  <a:pt x="73916" y="2756"/>
                </a:cubicBezTo>
                <a:cubicBezTo>
                  <a:pt x="73916" y="1236"/>
                  <a:pt x="57353" y="1"/>
                  <a:pt x="36958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0" name="Google Shape;5190;p43"/>
          <p:cNvSpPr/>
          <p:nvPr/>
        </p:nvSpPr>
        <p:spPr>
          <a:xfrm>
            <a:off x="1885083" y="1616325"/>
            <a:ext cx="960665" cy="1027533"/>
          </a:xfrm>
          <a:custGeom>
            <a:avLst/>
            <a:gdLst/>
            <a:ahLst/>
            <a:cxnLst/>
            <a:rect l="l" t="t" r="r" b="b"/>
            <a:pathLst>
              <a:path w="29897" h="31978" extrusionOk="0">
                <a:moveTo>
                  <a:pt x="13297" y="0"/>
                </a:moveTo>
                <a:cubicBezTo>
                  <a:pt x="12541" y="0"/>
                  <a:pt x="11808" y="149"/>
                  <a:pt x="11116" y="547"/>
                </a:cubicBezTo>
                <a:cubicBezTo>
                  <a:pt x="10515" y="895"/>
                  <a:pt x="9976" y="1307"/>
                  <a:pt x="9375" y="1687"/>
                </a:cubicBezTo>
                <a:cubicBezTo>
                  <a:pt x="8076" y="2447"/>
                  <a:pt x="6651" y="2827"/>
                  <a:pt x="5416" y="3777"/>
                </a:cubicBezTo>
                <a:cubicBezTo>
                  <a:pt x="3389" y="5392"/>
                  <a:pt x="1267" y="8432"/>
                  <a:pt x="2502" y="11124"/>
                </a:cubicBezTo>
                <a:cubicBezTo>
                  <a:pt x="2882" y="11948"/>
                  <a:pt x="3611" y="12739"/>
                  <a:pt x="3452" y="13626"/>
                </a:cubicBezTo>
                <a:cubicBezTo>
                  <a:pt x="3421" y="13975"/>
                  <a:pt x="3231" y="14291"/>
                  <a:pt x="3041" y="14608"/>
                </a:cubicBezTo>
                <a:cubicBezTo>
                  <a:pt x="2217" y="15906"/>
                  <a:pt x="1046" y="17078"/>
                  <a:pt x="982" y="18662"/>
                </a:cubicBezTo>
                <a:cubicBezTo>
                  <a:pt x="951" y="18947"/>
                  <a:pt x="982" y="19263"/>
                  <a:pt x="1077" y="19517"/>
                </a:cubicBezTo>
                <a:cubicBezTo>
                  <a:pt x="1172" y="19833"/>
                  <a:pt x="1362" y="20055"/>
                  <a:pt x="1521" y="20340"/>
                </a:cubicBezTo>
                <a:cubicBezTo>
                  <a:pt x="2217" y="21543"/>
                  <a:pt x="1647" y="22367"/>
                  <a:pt x="1014" y="23475"/>
                </a:cubicBezTo>
                <a:cubicBezTo>
                  <a:pt x="159" y="24964"/>
                  <a:pt x="1" y="26895"/>
                  <a:pt x="761" y="28447"/>
                </a:cubicBezTo>
                <a:cubicBezTo>
                  <a:pt x="1452" y="29859"/>
                  <a:pt x="2983" y="30852"/>
                  <a:pt x="4542" y="30852"/>
                </a:cubicBezTo>
                <a:cubicBezTo>
                  <a:pt x="4696" y="30852"/>
                  <a:pt x="4850" y="30842"/>
                  <a:pt x="5004" y="30822"/>
                </a:cubicBezTo>
                <a:cubicBezTo>
                  <a:pt x="6303" y="30632"/>
                  <a:pt x="7253" y="29651"/>
                  <a:pt x="8456" y="29366"/>
                </a:cubicBezTo>
                <a:cubicBezTo>
                  <a:pt x="9783" y="29026"/>
                  <a:pt x="11110" y="28446"/>
                  <a:pt x="12525" y="28446"/>
                </a:cubicBezTo>
                <a:cubicBezTo>
                  <a:pt x="12562" y="28446"/>
                  <a:pt x="12599" y="28446"/>
                  <a:pt x="12637" y="28447"/>
                </a:cubicBezTo>
                <a:cubicBezTo>
                  <a:pt x="14948" y="28511"/>
                  <a:pt x="16627" y="29461"/>
                  <a:pt x="18464" y="30791"/>
                </a:cubicBezTo>
                <a:cubicBezTo>
                  <a:pt x="19573" y="31569"/>
                  <a:pt x="20994" y="31977"/>
                  <a:pt x="22402" y="31977"/>
                </a:cubicBezTo>
                <a:cubicBezTo>
                  <a:pt x="23285" y="31977"/>
                  <a:pt x="24163" y="31817"/>
                  <a:pt x="24956" y="31487"/>
                </a:cubicBezTo>
                <a:cubicBezTo>
                  <a:pt x="24956" y="31487"/>
                  <a:pt x="24956" y="31487"/>
                  <a:pt x="24956" y="31456"/>
                </a:cubicBezTo>
                <a:cubicBezTo>
                  <a:pt x="25969" y="31044"/>
                  <a:pt x="26856" y="30442"/>
                  <a:pt x="27743" y="29809"/>
                </a:cubicBezTo>
                <a:cubicBezTo>
                  <a:pt x="28313" y="29397"/>
                  <a:pt x="28914" y="28954"/>
                  <a:pt x="29263" y="28321"/>
                </a:cubicBezTo>
                <a:cubicBezTo>
                  <a:pt x="29548" y="27877"/>
                  <a:pt x="29643" y="27339"/>
                  <a:pt x="29706" y="26832"/>
                </a:cubicBezTo>
                <a:cubicBezTo>
                  <a:pt x="29896" y="24679"/>
                  <a:pt x="29136" y="22462"/>
                  <a:pt x="27648" y="20910"/>
                </a:cubicBezTo>
                <a:cubicBezTo>
                  <a:pt x="27363" y="20625"/>
                  <a:pt x="27046" y="20340"/>
                  <a:pt x="26856" y="19992"/>
                </a:cubicBezTo>
                <a:cubicBezTo>
                  <a:pt x="25938" y="18440"/>
                  <a:pt x="27426" y="16191"/>
                  <a:pt x="26413" y="14671"/>
                </a:cubicBezTo>
                <a:cubicBezTo>
                  <a:pt x="25906" y="13943"/>
                  <a:pt x="25019" y="13658"/>
                  <a:pt x="24322" y="13151"/>
                </a:cubicBezTo>
                <a:cubicBezTo>
                  <a:pt x="22011" y="11504"/>
                  <a:pt x="22866" y="8781"/>
                  <a:pt x="22327" y="6437"/>
                </a:cubicBezTo>
                <a:cubicBezTo>
                  <a:pt x="21567" y="2954"/>
                  <a:pt x="17799" y="547"/>
                  <a:pt x="14473" y="104"/>
                </a:cubicBezTo>
                <a:cubicBezTo>
                  <a:pt x="14077" y="39"/>
                  <a:pt x="13684" y="0"/>
                  <a:pt x="13297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1" name="Google Shape;5191;p43"/>
          <p:cNvSpPr/>
          <p:nvPr/>
        </p:nvSpPr>
        <p:spPr>
          <a:xfrm>
            <a:off x="1887107" y="1597849"/>
            <a:ext cx="899614" cy="820632"/>
          </a:xfrm>
          <a:custGeom>
            <a:avLst/>
            <a:gdLst/>
            <a:ahLst/>
            <a:cxnLst/>
            <a:rect l="l" t="t" r="r" b="b"/>
            <a:pathLst>
              <a:path w="27997" h="25539" extrusionOk="0">
                <a:moveTo>
                  <a:pt x="14013" y="1"/>
                </a:moveTo>
                <a:cubicBezTo>
                  <a:pt x="12667" y="1"/>
                  <a:pt x="11445" y="309"/>
                  <a:pt x="10452" y="900"/>
                </a:cubicBezTo>
                <a:cubicBezTo>
                  <a:pt x="10040" y="1154"/>
                  <a:pt x="9723" y="1502"/>
                  <a:pt x="9438" y="1819"/>
                </a:cubicBezTo>
                <a:cubicBezTo>
                  <a:pt x="9343" y="1914"/>
                  <a:pt x="9217" y="2040"/>
                  <a:pt x="9122" y="2167"/>
                </a:cubicBezTo>
                <a:cubicBezTo>
                  <a:pt x="8710" y="2579"/>
                  <a:pt x="8203" y="2895"/>
                  <a:pt x="7601" y="3275"/>
                </a:cubicBezTo>
                <a:cubicBezTo>
                  <a:pt x="6746" y="3814"/>
                  <a:pt x="5796" y="4289"/>
                  <a:pt x="4878" y="4732"/>
                </a:cubicBezTo>
                <a:cubicBezTo>
                  <a:pt x="4688" y="4827"/>
                  <a:pt x="4466" y="4922"/>
                  <a:pt x="4276" y="5049"/>
                </a:cubicBezTo>
                <a:cubicBezTo>
                  <a:pt x="3484" y="5429"/>
                  <a:pt x="2756" y="5809"/>
                  <a:pt x="2218" y="6411"/>
                </a:cubicBezTo>
                <a:cubicBezTo>
                  <a:pt x="1616" y="7139"/>
                  <a:pt x="1268" y="8152"/>
                  <a:pt x="1299" y="9229"/>
                </a:cubicBezTo>
                <a:cubicBezTo>
                  <a:pt x="1331" y="10116"/>
                  <a:pt x="1584" y="11066"/>
                  <a:pt x="2091" y="12079"/>
                </a:cubicBezTo>
                <a:cubicBezTo>
                  <a:pt x="2186" y="12238"/>
                  <a:pt x="2281" y="12396"/>
                  <a:pt x="2376" y="12554"/>
                </a:cubicBezTo>
                <a:cubicBezTo>
                  <a:pt x="2598" y="12998"/>
                  <a:pt x="2851" y="13441"/>
                  <a:pt x="2978" y="13884"/>
                </a:cubicBezTo>
                <a:cubicBezTo>
                  <a:pt x="3358" y="15120"/>
                  <a:pt x="2376" y="16133"/>
                  <a:pt x="1933" y="16513"/>
                </a:cubicBezTo>
                <a:cubicBezTo>
                  <a:pt x="1838" y="16608"/>
                  <a:pt x="1743" y="16703"/>
                  <a:pt x="1616" y="16798"/>
                </a:cubicBezTo>
                <a:cubicBezTo>
                  <a:pt x="1109" y="17210"/>
                  <a:pt x="571" y="17653"/>
                  <a:pt x="286" y="18286"/>
                </a:cubicBezTo>
                <a:cubicBezTo>
                  <a:pt x="1" y="18920"/>
                  <a:pt x="33" y="19712"/>
                  <a:pt x="349" y="20313"/>
                </a:cubicBezTo>
                <a:cubicBezTo>
                  <a:pt x="508" y="20598"/>
                  <a:pt x="698" y="20820"/>
                  <a:pt x="888" y="21042"/>
                </a:cubicBezTo>
                <a:cubicBezTo>
                  <a:pt x="1109" y="21295"/>
                  <a:pt x="1299" y="21548"/>
                  <a:pt x="1458" y="21802"/>
                </a:cubicBezTo>
                <a:cubicBezTo>
                  <a:pt x="1679" y="22308"/>
                  <a:pt x="1679" y="22910"/>
                  <a:pt x="1458" y="23417"/>
                </a:cubicBezTo>
                <a:cubicBezTo>
                  <a:pt x="1363" y="23607"/>
                  <a:pt x="1236" y="23797"/>
                  <a:pt x="1109" y="23987"/>
                </a:cubicBezTo>
                <a:cubicBezTo>
                  <a:pt x="793" y="24494"/>
                  <a:pt x="476" y="24969"/>
                  <a:pt x="666" y="25539"/>
                </a:cubicBezTo>
                <a:lnTo>
                  <a:pt x="919" y="25444"/>
                </a:lnTo>
                <a:cubicBezTo>
                  <a:pt x="793" y="25000"/>
                  <a:pt x="1078" y="24589"/>
                  <a:pt x="1363" y="24145"/>
                </a:cubicBezTo>
                <a:cubicBezTo>
                  <a:pt x="1489" y="23955"/>
                  <a:pt x="1616" y="23734"/>
                  <a:pt x="1711" y="23512"/>
                </a:cubicBezTo>
                <a:cubicBezTo>
                  <a:pt x="1996" y="22942"/>
                  <a:pt x="1996" y="22245"/>
                  <a:pt x="1711" y="21675"/>
                </a:cubicBezTo>
                <a:cubicBezTo>
                  <a:pt x="1553" y="21390"/>
                  <a:pt x="1331" y="21137"/>
                  <a:pt x="1141" y="20883"/>
                </a:cubicBezTo>
                <a:cubicBezTo>
                  <a:pt x="951" y="20662"/>
                  <a:pt x="761" y="20440"/>
                  <a:pt x="634" y="20187"/>
                </a:cubicBezTo>
                <a:cubicBezTo>
                  <a:pt x="318" y="19648"/>
                  <a:pt x="318" y="18952"/>
                  <a:pt x="571" y="18413"/>
                </a:cubicBezTo>
                <a:cubicBezTo>
                  <a:pt x="824" y="17843"/>
                  <a:pt x="1331" y="17400"/>
                  <a:pt x="1806" y="17020"/>
                </a:cubicBezTo>
                <a:cubicBezTo>
                  <a:pt x="1933" y="16925"/>
                  <a:pt x="2028" y="16830"/>
                  <a:pt x="2154" y="16735"/>
                </a:cubicBezTo>
                <a:cubicBezTo>
                  <a:pt x="3168" y="15848"/>
                  <a:pt x="3580" y="14771"/>
                  <a:pt x="3263" y="13821"/>
                </a:cubicBezTo>
                <a:cubicBezTo>
                  <a:pt x="3136" y="13314"/>
                  <a:pt x="2883" y="12871"/>
                  <a:pt x="2629" y="12428"/>
                </a:cubicBezTo>
                <a:cubicBezTo>
                  <a:pt x="2534" y="12269"/>
                  <a:pt x="2439" y="12111"/>
                  <a:pt x="2376" y="11953"/>
                </a:cubicBezTo>
                <a:cubicBezTo>
                  <a:pt x="1869" y="10971"/>
                  <a:pt x="1616" y="10084"/>
                  <a:pt x="1584" y="9229"/>
                </a:cubicBezTo>
                <a:cubicBezTo>
                  <a:pt x="1553" y="8216"/>
                  <a:pt x="1869" y="7266"/>
                  <a:pt x="2439" y="6601"/>
                </a:cubicBezTo>
                <a:cubicBezTo>
                  <a:pt x="2946" y="6031"/>
                  <a:pt x="3643" y="5651"/>
                  <a:pt x="4403" y="5271"/>
                </a:cubicBezTo>
                <a:cubicBezTo>
                  <a:pt x="4593" y="5176"/>
                  <a:pt x="4815" y="5081"/>
                  <a:pt x="5005" y="4986"/>
                </a:cubicBezTo>
                <a:cubicBezTo>
                  <a:pt x="5923" y="4542"/>
                  <a:pt x="6873" y="4067"/>
                  <a:pt x="7760" y="3529"/>
                </a:cubicBezTo>
                <a:cubicBezTo>
                  <a:pt x="8362" y="3149"/>
                  <a:pt x="8900" y="2800"/>
                  <a:pt x="9312" y="2357"/>
                </a:cubicBezTo>
                <a:cubicBezTo>
                  <a:pt x="9438" y="2230"/>
                  <a:pt x="9533" y="2135"/>
                  <a:pt x="9660" y="2009"/>
                </a:cubicBezTo>
                <a:cubicBezTo>
                  <a:pt x="9945" y="1692"/>
                  <a:pt x="10230" y="1375"/>
                  <a:pt x="10610" y="1154"/>
                </a:cubicBezTo>
                <a:cubicBezTo>
                  <a:pt x="11589" y="557"/>
                  <a:pt x="12768" y="297"/>
                  <a:pt x="13979" y="297"/>
                </a:cubicBezTo>
                <a:cubicBezTo>
                  <a:pt x="16176" y="297"/>
                  <a:pt x="18480" y="1155"/>
                  <a:pt x="19889" y="2420"/>
                </a:cubicBezTo>
                <a:cubicBezTo>
                  <a:pt x="20016" y="2515"/>
                  <a:pt x="20142" y="2642"/>
                  <a:pt x="20269" y="2800"/>
                </a:cubicBezTo>
                <a:cubicBezTo>
                  <a:pt x="21283" y="3845"/>
                  <a:pt x="21916" y="5081"/>
                  <a:pt x="22043" y="6221"/>
                </a:cubicBezTo>
                <a:cubicBezTo>
                  <a:pt x="22169" y="7392"/>
                  <a:pt x="22169" y="8564"/>
                  <a:pt x="22169" y="9578"/>
                </a:cubicBezTo>
                <a:cubicBezTo>
                  <a:pt x="22169" y="9768"/>
                  <a:pt x="22169" y="9989"/>
                  <a:pt x="22169" y="10179"/>
                </a:cubicBezTo>
                <a:cubicBezTo>
                  <a:pt x="22138" y="10813"/>
                  <a:pt x="22138" y="11383"/>
                  <a:pt x="22391" y="12048"/>
                </a:cubicBezTo>
                <a:cubicBezTo>
                  <a:pt x="22613" y="12713"/>
                  <a:pt x="23024" y="13631"/>
                  <a:pt x="23943" y="14075"/>
                </a:cubicBezTo>
                <a:cubicBezTo>
                  <a:pt x="24228" y="14201"/>
                  <a:pt x="24576" y="14265"/>
                  <a:pt x="24893" y="14360"/>
                </a:cubicBezTo>
                <a:cubicBezTo>
                  <a:pt x="25114" y="14391"/>
                  <a:pt x="25368" y="14455"/>
                  <a:pt x="25590" y="14518"/>
                </a:cubicBezTo>
                <a:cubicBezTo>
                  <a:pt x="26571" y="14866"/>
                  <a:pt x="27300" y="15880"/>
                  <a:pt x="27363" y="16925"/>
                </a:cubicBezTo>
                <a:cubicBezTo>
                  <a:pt x="27363" y="17526"/>
                  <a:pt x="27205" y="18065"/>
                  <a:pt x="27015" y="18666"/>
                </a:cubicBezTo>
                <a:cubicBezTo>
                  <a:pt x="26951" y="18952"/>
                  <a:pt x="26856" y="19205"/>
                  <a:pt x="26793" y="19490"/>
                </a:cubicBezTo>
                <a:cubicBezTo>
                  <a:pt x="26540" y="20725"/>
                  <a:pt x="26635" y="22372"/>
                  <a:pt x="27806" y="23385"/>
                </a:cubicBezTo>
                <a:lnTo>
                  <a:pt x="27996" y="23163"/>
                </a:lnTo>
                <a:cubicBezTo>
                  <a:pt x="26920" y="22245"/>
                  <a:pt x="26825" y="20693"/>
                  <a:pt x="27078" y="19553"/>
                </a:cubicBezTo>
                <a:cubicBezTo>
                  <a:pt x="27141" y="19268"/>
                  <a:pt x="27205" y="19015"/>
                  <a:pt x="27300" y="18762"/>
                </a:cubicBezTo>
                <a:cubicBezTo>
                  <a:pt x="27490" y="18160"/>
                  <a:pt x="27648" y="17558"/>
                  <a:pt x="27616" y="16925"/>
                </a:cubicBezTo>
                <a:cubicBezTo>
                  <a:pt x="27585" y="15753"/>
                  <a:pt x="26793" y="14645"/>
                  <a:pt x="25685" y="14265"/>
                </a:cubicBezTo>
                <a:cubicBezTo>
                  <a:pt x="25431" y="14170"/>
                  <a:pt x="25178" y="14138"/>
                  <a:pt x="24956" y="14075"/>
                </a:cubicBezTo>
                <a:cubicBezTo>
                  <a:pt x="24639" y="14011"/>
                  <a:pt x="24323" y="13948"/>
                  <a:pt x="24038" y="13821"/>
                </a:cubicBezTo>
                <a:cubicBezTo>
                  <a:pt x="23436" y="13504"/>
                  <a:pt x="22993" y="12934"/>
                  <a:pt x="22644" y="11953"/>
                </a:cubicBezTo>
                <a:cubicBezTo>
                  <a:pt x="22423" y="11351"/>
                  <a:pt x="22423" y="10813"/>
                  <a:pt x="22454" y="10179"/>
                </a:cubicBezTo>
                <a:cubicBezTo>
                  <a:pt x="22454" y="9989"/>
                  <a:pt x="22454" y="9768"/>
                  <a:pt x="22454" y="9578"/>
                </a:cubicBezTo>
                <a:cubicBezTo>
                  <a:pt x="22454" y="8564"/>
                  <a:pt x="22423" y="7392"/>
                  <a:pt x="22296" y="6189"/>
                </a:cubicBezTo>
                <a:cubicBezTo>
                  <a:pt x="22201" y="4986"/>
                  <a:pt x="21504" y="3687"/>
                  <a:pt x="20491" y="2579"/>
                </a:cubicBezTo>
                <a:cubicBezTo>
                  <a:pt x="20332" y="2452"/>
                  <a:pt x="20206" y="2325"/>
                  <a:pt x="20079" y="2199"/>
                </a:cubicBezTo>
                <a:cubicBezTo>
                  <a:pt x="18907" y="1154"/>
                  <a:pt x="17229" y="394"/>
                  <a:pt x="15424" y="109"/>
                </a:cubicBezTo>
                <a:cubicBezTo>
                  <a:pt x="14942" y="36"/>
                  <a:pt x="14470" y="1"/>
                  <a:pt x="1401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2" name="Google Shape;5192;p43"/>
          <p:cNvSpPr/>
          <p:nvPr/>
        </p:nvSpPr>
        <p:spPr>
          <a:xfrm>
            <a:off x="1373244" y="3161481"/>
            <a:ext cx="1824580" cy="505862"/>
          </a:xfrm>
          <a:custGeom>
            <a:avLst/>
            <a:gdLst/>
            <a:ahLst/>
            <a:cxnLst/>
            <a:rect l="l" t="t" r="r" b="b"/>
            <a:pathLst>
              <a:path w="56783" h="15743" extrusionOk="0">
                <a:moveTo>
                  <a:pt x="49793" y="1"/>
                </a:moveTo>
                <a:cubicBezTo>
                  <a:pt x="46715" y="1"/>
                  <a:pt x="43498" y="797"/>
                  <a:pt x="40568" y="1515"/>
                </a:cubicBezTo>
                <a:cubicBezTo>
                  <a:pt x="36445" y="2515"/>
                  <a:pt x="32475" y="3638"/>
                  <a:pt x="28174" y="3638"/>
                </a:cubicBezTo>
                <a:cubicBezTo>
                  <a:pt x="28114" y="3638"/>
                  <a:pt x="28055" y="3637"/>
                  <a:pt x="27995" y="3637"/>
                </a:cubicBezTo>
                <a:cubicBezTo>
                  <a:pt x="20205" y="3574"/>
                  <a:pt x="12731" y="977"/>
                  <a:pt x="4972" y="375"/>
                </a:cubicBezTo>
                <a:cubicBezTo>
                  <a:pt x="4608" y="350"/>
                  <a:pt x="4232" y="329"/>
                  <a:pt x="3858" y="329"/>
                </a:cubicBezTo>
                <a:cubicBezTo>
                  <a:pt x="2834" y="329"/>
                  <a:pt x="1819" y="485"/>
                  <a:pt x="1077" y="1135"/>
                </a:cubicBezTo>
                <a:cubicBezTo>
                  <a:pt x="222" y="1895"/>
                  <a:pt x="0" y="3098"/>
                  <a:pt x="127" y="4207"/>
                </a:cubicBezTo>
                <a:cubicBezTo>
                  <a:pt x="475" y="6994"/>
                  <a:pt x="2597" y="8451"/>
                  <a:pt x="4909" y="9622"/>
                </a:cubicBezTo>
                <a:cubicBezTo>
                  <a:pt x="7886" y="11142"/>
                  <a:pt x="11021" y="12251"/>
                  <a:pt x="14188" y="13201"/>
                </a:cubicBezTo>
                <a:cubicBezTo>
                  <a:pt x="17260" y="14119"/>
                  <a:pt x="20458" y="15133"/>
                  <a:pt x="23657" y="15449"/>
                </a:cubicBezTo>
                <a:cubicBezTo>
                  <a:pt x="25524" y="15626"/>
                  <a:pt x="27405" y="15742"/>
                  <a:pt x="29284" y="15742"/>
                </a:cubicBezTo>
                <a:cubicBezTo>
                  <a:pt x="32123" y="15742"/>
                  <a:pt x="34955" y="15477"/>
                  <a:pt x="37718" y="14753"/>
                </a:cubicBezTo>
                <a:cubicBezTo>
                  <a:pt x="42848" y="13423"/>
                  <a:pt x="48010" y="11364"/>
                  <a:pt x="52349" y="8356"/>
                </a:cubicBezTo>
                <a:cubicBezTo>
                  <a:pt x="53141" y="7785"/>
                  <a:pt x="53932" y="7120"/>
                  <a:pt x="54534" y="6360"/>
                </a:cubicBezTo>
                <a:cubicBezTo>
                  <a:pt x="56783" y="3542"/>
                  <a:pt x="53774" y="153"/>
                  <a:pt x="50734" y="27"/>
                </a:cubicBezTo>
                <a:cubicBezTo>
                  <a:pt x="50422" y="9"/>
                  <a:pt x="50108" y="1"/>
                  <a:pt x="4979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3" name="Google Shape;5193;p43"/>
          <p:cNvSpPr/>
          <p:nvPr/>
        </p:nvSpPr>
        <p:spPr>
          <a:xfrm>
            <a:off x="1665296" y="2831898"/>
            <a:ext cx="377557" cy="568392"/>
          </a:xfrm>
          <a:custGeom>
            <a:avLst/>
            <a:gdLst/>
            <a:ahLst/>
            <a:cxnLst/>
            <a:rect l="l" t="t" r="r" b="b"/>
            <a:pathLst>
              <a:path w="11750" h="17689" extrusionOk="0">
                <a:moveTo>
                  <a:pt x="3246" y="0"/>
                </a:moveTo>
                <a:cubicBezTo>
                  <a:pt x="2774" y="0"/>
                  <a:pt x="2315" y="41"/>
                  <a:pt x="1932" y="86"/>
                </a:cubicBezTo>
                <a:cubicBezTo>
                  <a:pt x="1425" y="150"/>
                  <a:pt x="918" y="340"/>
                  <a:pt x="602" y="751"/>
                </a:cubicBezTo>
                <a:cubicBezTo>
                  <a:pt x="95" y="1416"/>
                  <a:pt x="158" y="2936"/>
                  <a:pt x="127" y="3728"/>
                </a:cubicBezTo>
                <a:cubicBezTo>
                  <a:pt x="0" y="8668"/>
                  <a:pt x="3895" y="12722"/>
                  <a:pt x="7062" y="16047"/>
                </a:cubicBezTo>
                <a:cubicBezTo>
                  <a:pt x="7664" y="16681"/>
                  <a:pt x="8329" y="17346"/>
                  <a:pt x="9184" y="17599"/>
                </a:cubicBezTo>
                <a:cubicBezTo>
                  <a:pt x="9387" y="17659"/>
                  <a:pt x="9602" y="17689"/>
                  <a:pt x="9817" y="17689"/>
                </a:cubicBezTo>
                <a:cubicBezTo>
                  <a:pt x="10509" y="17689"/>
                  <a:pt x="11198" y="17380"/>
                  <a:pt x="11464" y="16776"/>
                </a:cubicBezTo>
                <a:cubicBezTo>
                  <a:pt x="11749" y="16174"/>
                  <a:pt x="11591" y="15509"/>
                  <a:pt x="11369" y="14876"/>
                </a:cubicBezTo>
                <a:cubicBezTo>
                  <a:pt x="10989" y="13831"/>
                  <a:pt x="10451" y="12880"/>
                  <a:pt x="9817" y="11962"/>
                </a:cubicBezTo>
                <a:cubicBezTo>
                  <a:pt x="9374" y="11329"/>
                  <a:pt x="9089" y="10727"/>
                  <a:pt x="8804" y="10094"/>
                </a:cubicBezTo>
                <a:cubicBezTo>
                  <a:pt x="8709" y="9872"/>
                  <a:pt x="8646" y="9682"/>
                  <a:pt x="8551" y="9492"/>
                </a:cubicBezTo>
                <a:cubicBezTo>
                  <a:pt x="7601" y="7370"/>
                  <a:pt x="6904" y="5153"/>
                  <a:pt x="6492" y="2873"/>
                </a:cubicBezTo>
                <a:cubicBezTo>
                  <a:pt x="6334" y="2050"/>
                  <a:pt x="6176" y="1163"/>
                  <a:pt x="5574" y="625"/>
                </a:cubicBezTo>
                <a:cubicBezTo>
                  <a:pt x="5002" y="135"/>
                  <a:pt x="4102" y="0"/>
                  <a:pt x="3246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4" name="Google Shape;5194;p43"/>
          <p:cNvSpPr/>
          <p:nvPr/>
        </p:nvSpPr>
        <p:spPr>
          <a:xfrm>
            <a:off x="2030611" y="2001883"/>
            <a:ext cx="520032" cy="459720"/>
          </a:xfrm>
          <a:custGeom>
            <a:avLst/>
            <a:gdLst/>
            <a:ahLst/>
            <a:cxnLst/>
            <a:rect l="l" t="t" r="r" b="b"/>
            <a:pathLst>
              <a:path w="16184" h="14307" extrusionOk="0">
                <a:moveTo>
                  <a:pt x="6737" y="1"/>
                </a:moveTo>
                <a:cubicBezTo>
                  <a:pt x="5780" y="1"/>
                  <a:pt x="4803" y="215"/>
                  <a:pt x="4022" y="772"/>
                </a:cubicBezTo>
                <a:cubicBezTo>
                  <a:pt x="3357" y="1247"/>
                  <a:pt x="2597" y="2102"/>
                  <a:pt x="2280" y="2831"/>
                </a:cubicBezTo>
                <a:cubicBezTo>
                  <a:pt x="1869" y="3812"/>
                  <a:pt x="2249" y="4952"/>
                  <a:pt x="1805" y="5934"/>
                </a:cubicBezTo>
                <a:cubicBezTo>
                  <a:pt x="1552" y="6441"/>
                  <a:pt x="1140" y="6853"/>
                  <a:pt x="855" y="7359"/>
                </a:cubicBezTo>
                <a:cubicBezTo>
                  <a:pt x="602" y="7803"/>
                  <a:pt x="444" y="8341"/>
                  <a:pt x="317" y="8848"/>
                </a:cubicBezTo>
                <a:cubicBezTo>
                  <a:pt x="95" y="9766"/>
                  <a:pt x="0" y="10748"/>
                  <a:pt x="380" y="11571"/>
                </a:cubicBezTo>
                <a:cubicBezTo>
                  <a:pt x="665" y="12173"/>
                  <a:pt x="1204" y="12648"/>
                  <a:pt x="1774" y="12996"/>
                </a:cubicBezTo>
                <a:cubicBezTo>
                  <a:pt x="2945" y="13725"/>
                  <a:pt x="4307" y="14136"/>
                  <a:pt x="5701" y="14168"/>
                </a:cubicBezTo>
                <a:cubicBezTo>
                  <a:pt x="5783" y="14172"/>
                  <a:pt x="5864" y="14173"/>
                  <a:pt x="5945" y="14173"/>
                </a:cubicBezTo>
                <a:cubicBezTo>
                  <a:pt x="6309" y="14173"/>
                  <a:pt x="6658" y="14142"/>
                  <a:pt x="7007" y="14142"/>
                </a:cubicBezTo>
                <a:cubicBezTo>
                  <a:pt x="7236" y="14142"/>
                  <a:pt x="7464" y="14156"/>
                  <a:pt x="7696" y="14200"/>
                </a:cubicBezTo>
                <a:cubicBezTo>
                  <a:pt x="8290" y="14271"/>
                  <a:pt x="8883" y="14307"/>
                  <a:pt x="9477" y="14307"/>
                </a:cubicBezTo>
                <a:cubicBezTo>
                  <a:pt x="9675" y="14307"/>
                  <a:pt x="9873" y="14303"/>
                  <a:pt x="10071" y="14295"/>
                </a:cubicBezTo>
                <a:cubicBezTo>
                  <a:pt x="12161" y="14231"/>
                  <a:pt x="14695" y="13820"/>
                  <a:pt x="15708" y="11698"/>
                </a:cubicBezTo>
                <a:cubicBezTo>
                  <a:pt x="16088" y="10906"/>
                  <a:pt x="16183" y="10051"/>
                  <a:pt x="16056" y="9196"/>
                </a:cubicBezTo>
                <a:cubicBezTo>
                  <a:pt x="15708" y="6916"/>
                  <a:pt x="13396" y="5744"/>
                  <a:pt x="12890" y="3591"/>
                </a:cubicBezTo>
                <a:cubicBezTo>
                  <a:pt x="12731" y="2926"/>
                  <a:pt x="12890" y="2071"/>
                  <a:pt x="12415" y="1532"/>
                </a:cubicBezTo>
                <a:cubicBezTo>
                  <a:pt x="11813" y="867"/>
                  <a:pt x="11116" y="1025"/>
                  <a:pt x="10293" y="740"/>
                </a:cubicBezTo>
                <a:cubicBezTo>
                  <a:pt x="9279" y="424"/>
                  <a:pt x="8203" y="75"/>
                  <a:pt x="7126" y="12"/>
                </a:cubicBezTo>
                <a:cubicBezTo>
                  <a:pt x="6997" y="4"/>
                  <a:pt x="6867" y="1"/>
                  <a:pt x="6737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5" name="Google Shape;5195;p43"/>
          <p:cNvSpPr/>
          <p:nvPr/>
        </p:nvSpPr>
        <p:spPr>
          <a:xfrm>
            <a:off x="1656139" y="2337507"/>
            <a:ext cx="468106" cy="624367"/>
          </a:xfrm>
          <a:custGeom>
            <a:avLst/>
            <a:gdLst/>
            <a:ahLst/>
            <a:cxnLst/>
            <a:rect l="l" t="t" r="r" b="b"/>
            <a:pathLst>
              <a:path w="14568" h="19431" extrusionOk="0">
                <a:moveTo>
                  <a:pt x="11233" y="0"/>
                </a:moveTo>
                <a:cubicBezTo>
                  <a:pt x="9357" y="0"/>
                  <a:pt x="7943" y="1924"/>
                  <a:pt x="7094" y="3596"/>
                </a:cubicBezTo>
                <a:cubicBezTo>
                  <a:pt x="5827" y="6098"/>
                  <a:pt x="4402" y="8537"/>
                  <a:pt x="3072" y="11007"/>
                </a:cubicBezTo>
                <a:cubicBezTo>
                  <a:pt x="1773" y="13382"/>
                  <a:pt x="348" y="15852"/>
                  <a:pt x="0" y="18576"/>
                </a:cubicBezTo>
                <a:cubicBezTo>
                  <a:pt x="2027" y="18956"/>
                  <a:pt x="4085" y="19399"/>
                  <a:pt x="6144" y="19431"/>
                </a:cubicBezTo>
                <a:cubicBezTo>
                  <a:pt x="6587" y="17974"/>
                  <a:pt x="7442" y="16644"/>
                  <a:pt x="8266" y="15377"/>
                </a:cubicBezTo>
                <a:cubicBezTo>
                  <a:pt x="9754" y="13065"/>
                  <a:pt x="11306" y="10785"/>
                  <a:pt x="12699" y="8410"/>
                </a:cubicBezTo>
                <a:cubicBezTo>
                  <a:pt x="13206" y="7555"/>
                  <a:pt x="13649" y="6668"/>
                  <a:pt x="13871" y="5750"/>
                </a:cubicBezTo>
                <a:cubicBezTo>
                  <a:pt x="14283" y="3976"/>
                  <a:pt x="14568" y="1285"/>
                  <a:pt x="12604" y="334"/>
                </a:cubicBezTo>
                <a:cubicBezTo>
                  <a:pt x="12123" y="103"/>
                  <a:pt x="11666" y="0"/>
                  <a:pt x="1123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6" name="Google Shape;5196;p43"/>
          <p:cNvSpPr/>
          <p:nvPr/>
        </p:nvSpPr>
        <p:spPr>
          <a:xfrm>
            <a:off x="2468159" y="2831898"/>
            <a:ext cx="376561" cy="568392"/>
          </a:xfrm>
          <a:custGeom>
            <a:avLst/>
            <a:gdLst/>
            <a:ahLst/>
            <a:cxnLst/>
            <a:rect l="l" t="t" r="r" b="b"/>
            <a:pathLst>
              <a:path w="11719" h="17689" extrusionOk="0">
                <a:moveTo>
                  <a:pt x="8504" y="0"/>
                </a:moveTo>
                <a:cubicBezTo>
                  <a:pt x="7648" y="0"/>
                  <a:pt x="6748" y="135"/>
                  <a:pt x="6176" y="625"/>
                </a:cubicBezTo>
                <a:cubicBezTo>
                  <a:pt x="5575" y="1163"/>
                  <a:pt x="5416" y="2050"/>
                  <a:pt x="5258" y="2873"/>
                </a:cubicBezTo>
                <a:cubicBezTo>
                  <a:pt x="4846" y="5153"/>
                  <a:pt x="4150" y="7370"/>
                  <a:pt x="3200" y="9492"/>
                </a:cubicBezTo>
                <a:cubicBezTo>
                  <a:pt x="3105" y="9682"/>
                  <a:pt x="3041" y="9872"/>
                  <a:pt x="2946" y="10094"/>
                </a:cubicBezTo>
                <a:cubicBezTo>
                  <a:pt x="2661" y="10727"/>
                  <a:pt x="2376" y="11329"/>
                  <a:pt x="1933" y="11962"/>
                </a:cubicBezTo>
                <a:cubicBezTo>
                  <a:pt x="1299" y="12880"/>
                  <a:pt x="761" y="13831"/>
                  <a:pt x="381" y="14876"/>
                </a:cubicBezTo>
                <a:cubicBezTo>
                  <a:pt x="159" y="15509"/>
                  <a:pt x="1" y="16174"/>
                  <a:pt x="286" y="16776"/>
                </a:cubicBezTo>
                <a:cubicBezTo>
                  <a:pt x="552" y="17380"/>
                  <a:pt x="1242" y="17689"/>
                  <a:pt x="1934" y="17689"/>
                </a:cubicBezTo>
                <a:cubicBezTo>
                  <a:pt x="2148" y="17689"/>
                  <a:pt x="2364" y="17659"/>
                  <a:pt x="2566" y="17599"/>
                </a:cubicBezTo>
                <a:cubicBezTo>
                  <a:pt x="3421" y="17346"/>
                  <a:pt x="4055" y="16681"/>
                  <a:pt x="4688" y="16047"/>
                </a:cubicBezTo>
                <a:cubicBezTo>
                  <a:pt x="7855" y="12722"/>
                  <a:pt x="11718" y="8668"/>
                  <a:pt x="11623" y="3728"/>
                </a:cubicBezTo>
                <a:cubicBezTo>
                  <a:pt x="11592" y="2936"/>
                  <a:pt x="11655" y="1416"/>
                  <a:pt x="11148" y="751"/>
                </a:cubicBezTo>
                <a:cubicBezTo>
                  <a:pt x="10832" y="340"/>
                  <a:pt x="10325" y="150"/>
                  <a:pt x="9818" y="86"/>
                </a:cubicBezTo>
                <a:cubicBezTo>
                  <a:pt x="9435" y="41"/>
                  <a:pt x="8976" y="0"/>
                  <a:pt x="8504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7" name="Google Shape;5197;p43"/>
          <p:cNvSpPr/>
          <p:nvPr/>
        </p:nvSpPr>
        <p:spPr>
          <a:xfrm>
            <a:off x="2386767" y="2337507"/>
            <a:ext cx="468138" cy="624367"/>
          </a:xfrm>
          <a:custGeom>
            <a:avLst/>
            <a:gdLst/>
            <a:ahLst/>
            <a:cxnLst/>
            <a:rect l="l" t="t" r="r" b="b"/>
            <a:pathLst>
              <a:path w="14569" h="19431" extrusionOk="0">
                <a:moveTo>
                  <a:pt x="3335" y="0"/>
                </a:moveTo>
                <a:cubicBezTo>
                  <a:pt x="2902" y="0"/>
                  <a:pt x="2445" y="103"/>
                  <a:pt x="1964" y="334"/>
                </a:cubicBezTo>
                <a:cubicBezTo>
                  <a:pt x="0" y="1285"/>
                  <a:pt x="317" y="3976"/>
                  <a:pt x="697" y="5750"/>
                </a:cubicBezTo>
                <a:cubicBezTo>
                  <a:pt x="919" y="6668"/>
                  <a:pt x="1362" y="7555"/>
                  <a:pt x="1869" y="8410"/>
                </a:cubicBezTo>
                <a:cubicBezTo>
                  <a:pt x="3262" y="10785"/>
                  <a:pt x="4814" y="13065"/>
                  <a:pt x="6303" y="15377"/>
                </a:cubicBezTo>
                <a:cubicBezTo>
                  <a:pt x="7126" y="16644"/>
                  <a:pt x="7981" y="17974"/>
                  <a:pt x="8424" y="19431"/>
                </a:cubicBezTo>
                <a:cubicBezTo>
                  <a:pt x="10483" y="19399"/>
                  <a:pt x="12541" y="18956"/>
                  <a:pt x="14568" y="18576"/>
                </a:cubicBezTo>
                <a:cubicBezTo>
                  <a:pt x="14251" y="15852"/>
                  <a:pt x="12795" y="13382"/>
                  <a:pt x="11528" y="11007"/>
                </a:cubicBezTo>
                <a:cubicBezTo>
                  <a:pt x="10166" y="8537"/>
                  <a:pt x="8741" y="6098"/>
                  <a:pt x="7474" y="3596"/>
                </a:cubicBezTo>
                <a:cubicBezTo>
                  <a:pt x="6625" y="1924"/>
                  <a:pt x="5212" y="0"/>
                  <a:pt x="3335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8" name="Google Shape;5198;p43"/>
          <p:cNvSpPr/>
          <p:nvPr/>
        </p:nvSpPr>
        <p:spPr>
          <a:xfrm>
            <a:off x="1930872" y="2297373"/>
            <a:ext cx="657399" cy="1024738"/>
          </a:xfrm>
          <a:custGeom>
            <a:avLst/>
            <a:gdLst/>
            <a:ahLst/>
            <a:cxnLst/>
            <a:rect l="l" t="t" r="r" b="b"/>
            <a:pathLst>
              <a:path w="20459" h="31891" extrusionOk="0">
                <a:moveTo>
                  <a:pt x="10166" y="0"/>
                </a:moveTo>
                <a:cubicBezTo>
                  <a:pt x="8868" y="32"/>
                  <a:pt x="7601" y="127"/>
                  <a:pt x="6303" y="348"/>
                </a:cubicBezTo>
                <a:cubicBezTo>
                  <a:pt x="5574" y="475"/>
                  <a:pt x="4814" y="665"/>
                  <a:pt x="4086" y="792"/>
                </a:cubicBezTo>
                <a:cubicBezTo>
                  <a:pt x="1964" y="1140"/>
                  <a:pt x="1774" y="1742"/>
                  <a:pt x="1331" y="3895"/>
                </a:cubicBezTo>
                <a:cubicBezTo>
                  <a:pt x="887" y="6080"/>
                  <a:pt x="444" y="8266"/>
                  <a:pt x="476" y="10514"/>
                </a:cubicBezTo>
                <a:cubicBezTo>
                  <a:pt x="539" y="13111"/>
                  <a:pt x="1552" y="14948"/>
                  <a:pt x="2376" y="17291"/>
                </a:cubicBezTo>
                <a:cubicBezTo>
                  <a:pt x="3136" y="19508"/>
                  <a:pt x="2693" y="22517"/>
                  <a:pt x="1996" y="24670"/>
                </a:cubicBezTo>
                <a:cubicBezTo>
                  <a:pt x="1521" y="26222"/>
                  <a:pt x="666" y="27489"/>
                  <a:pt x="96" y="28977"/>
                </a:cubicBezTo>
                <a:cubicBezTo>
                  <a:pt x="32" y="29104"/>
                  <a:pt x="1" y="29230"/>
                  <a:pt x="32" y="29357"/>
                </a:cubicBezTo>
                <a:cubicBezTo>
                  <a:pt x="64" y="29515"/>
                  <a:pt x="222" y="29610"/>
                  <a:pt x="381" y="29674"/>
                </a:cubicBezTo>
                <a:cubicBezTo>
                  <a:pt x="3168" y="31162"/>
                  <a:pt x="6303" y="31606"/>
                  <a:pt x="9375" y="31827"/>
                </a:cubicBezTo>
                <a:cubicBezTo>
                  <a:pt x="9660" y="31827"/>
                  <a:pt x="9913" y="31859"/>
                  <a:pt x="10166" y="31859"/>
                </a:cubicBezTo>
                <a:lnTo>
                  <a:pt x="10166" y="31891"/>
                </a:lnTo>
                <a:cubicBezTo>
                  <a:pt x="10198" y="31891"/>
                  <a:pt x="10198" y="31859"/>
                  <a:pt x="10230" y="31859"/>
                </a:cubicBezTo>
                <a:cubicBezTo>
                  <a:pt x="10261" y="31859"/>
                  <a:pt x="10261" y="31891"/>
                  <a:pt x="10293" y="31891"/>
                </a:cubicBezTo>
                <a:lnTo>
                  <a:pt x="10293" y="31859"/>
                </a:lnTo>
                <a:cubicBezTo>
                  <a:pt x="10546" y="31859"/>
                  <a:pt x="10800" y="31827"/>
                  <a:pt x="11085" y="31827"/>
                </a:cubicBezTo>
                <a:cubicBezTo>
                  <a:pt x="14125" y="31606"/>
                  <a:pt x="17292" y="31162"/>
                  <a:pt x="20079" y="29674"/>
                </a:cubicBezTo>
                <a:cubicBezTo>
                  <a:pt x="20237" y="29610"/>
                  <a:pt x="20364" y="29515"/>
                  <a:pt x="20427" y="29357"/>
                </a:cubicBezTo>
                <a:cubicBezTo>
                  <a:pt x="20459" y="29230"/>
                  <a:pt x="20396" y="29104"/>
                  <a:pt x="20364" y="28977"/>
                </a:cubicBezTo>
                <a:cubicBezTo>
                  <a:pt x="19794" y="27489"/>
                  <a:pt x="18939" y="26222"/>
                  <a:pt x="18432" y="24670"/>
                </a:cubicBezTo>
                <a:cubicBezTo>
                  <a:pt x="17767" y="22548"/>
                  <a:pt x="17324" y="19508"/>
                  <a:pt x="18084" y="17291"/>
                </a:cubicBezTo>
                <a:cubicBezTo>
                  <a:pt x="18907" y="14948"/>
                  <a:pt x="19889" y="13111"/>
                  <a:pt x="19952" y="10514"/>
                </a:cubicBezTo>
                <a:cubicBezTo>
                  <a:pt x="20016" y="8266"/>
                  <a:pt x="19572" y="6080"/>
                  <a:pt x="19129" y="3895"/>
                </a:cubicBezTo>
                <a:cubicBezTo>
                  <a:pt x="18685" y="1742"/>
                  <a:pt x="18464" y="1108"/>
                  <a:pt x="16374" y="792"/>
                </a:cubicBezTo>
                <a:cubicBezTo>
                  <a:pt x="15614" y="665"/>
                  <a:pt x="14885" y="475"/>
                  <a:pt x="14125" y="348"/>
                </a:cubicBezTo>
                <a:cubicBezTo>
                  <a:pt x="12858" y="127"/>
                  <a:pt x="11560" y="0"/>
                  <a:pt x="1026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9" name="Google Shape;5199;p43"/>
          <p:cNvSpPr/>
          <p:nvPr/>
        </p:nvSpPr>
        <p:spPr>
          <a:xfrm>
            <a:off x="2054003" y="2275652"/>
            <a:ext cx="439637" cy="236656"/>
          </a:xfrm>
          <a:custGeom>
            <a:avLst/>
            <a:gdLst/>
            <a:ahLst/>
            <a:cxnLst/>
            <a:rect l="l" t="t" r="r" b="b"/>
            <a:pathLst>
              <a:path w="13682" h="7365" extrusionOk="0">
                <a:moveTo>
                  <a:pt x="12401" y="0"/>
                </a:moveTo>
                <a:cubicBezTo>
                  <a:pt x="12204" y="0"/>
                  <a:pt x="12024" y="11"/>
                  <a:pt x="11908" y="11"/>
                </a:cubicBezTo>
                <a:cubicBezTo>
                  <a:pt x="7950" y="138"/>
                  <a:pt x="3991" y="296"/>
                  <a:pt x="1" y="423"/>
                </a:cubicBezTo>
                <a:cubicBezTo>
                  <a:pt x="254" y="1278"/>
                  <a:pt x="254" y="2069"/>
                  <a:pt x="571" y="2893"/>
                </a:cubicBezTo>
                <a:cubicBezTo>
                  <a:pt x="856" y="3621"/>
                  <a:pt x="1236" y="4286"/>
                  <a:pt x="1679" y="4888"/>
                </a:cubicBezTo>
                <a:cubicBezTo>
                  <a:pt x="2629" y="6123"/>
                  <a:pt x="3959" y="6946"/>
                  <a:pt x="5448" y="7263"/>
                </a:cubicBezTo>
                <a:cubicBezTo>
                  <a:pt x="5815" y="7331"/>
                  <a:pt x="6187" y="7364"/>
                  <a:pt x="6559" y="7364"/>
                </a:cubicBezTo>
                <a:cubicBezTo>
                  <a:pt x="8788" y="7364"/>
                  <a:pt x="11017" y="6181"/>
                  <a:pt x="12130" y="4255"/>
                </a:cubicBezTo>
                <a:cubicBezTo>
                  <a:pt x="12542" y="3526"/>
                  <a:pt x="12795" y="2735"/>
                  <a:pt x="13048" y="1911"/>
                </a:cubicBezTo>
                <a:cubicBezTo>
                  <a:pt x="13175" y="1531"/>
                  <a:pt x="13682" y="613"/>
                  <a:pt x="13428" y="296"/>
                </a:cubicBezTo>
                <a:cubicBezTo>
                  <a:pt x="13259" y="43"/>
                  <a:pt x="12795" y="0"/>
                  <a:pt x="1240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0" name="Google Shape;5200;p43"/>
          <p:cNvSpPr/>
          <p:nvPr/>
        </p:nvSpPr>
        <p:spPr>
          <a:xfrm>
            <a:off x="2131346" y="2102265"/>
            <a:ext cx="266635" cy="371227"/>
          </a:xfrm>
          <a:custGeom>
            <a:avLst/>
            <a:gdLst/>
            <a:ahLst/>
            <a:cxnLst/>
            <a:rect l="l" t="t" r="r" b="b"/>
            <a:pathLst>
              <a:path w="8298" h="11553" extrusionOk="0">
                <a:moveTo>
                  <a:pt x="2592" y="1"/>
                </a:moveTo>
                <a:cubicBezTo>
                  <a:pt x="2393" y="1"/>
                  <a:pt x="2194" y="7"/>
                  <a:pt x="1996" y="23"/>
                </a:cubicBezTo>
                <a:cubicBezTo>
                  <a:pt x="1932" y="23"/>
                  <a:pt x="1869" y="23"/>
                  <a:pt x="1837" y="87"/>
                </a:cubicBezTo>
                <a:cubicBezTo>
                  <a:pt x="1774" y="118"/>
                  <a:pt x="1774" y="182"/>
                  <a:pt x="1774" y="245"/>
                </a:cubicBezTo>
                <a:cubicBezTo>
                  <a:pt x="1679" y="1385"/>
                  <a:pt x="1774" y="2588"/>
                  <a:pt x="1711" y="3760"/>
                </a:cubicBezTo>
                <a:cubicBezTo>
                  <a:pt x="1616" y="4837"/>
                  <a:pt x="1394" y="5914"/>
                  <a:pt x="761" y="6800"/>
                </a:cubicBezTo>
                <a:cubicBezTo>
                  <a:pt x="0" y="7877"/>
                  <a:pt x="190" y="9334"/>
                  <a:pt x="1014" y="10284"/>
                </a:cubicBezTo>
                <a:cubicBezTo>
                  <a:pt x="1808" y="11180"/>
                  <a:pt x="3074" y="11552"/>
                  <a:pt x="4322" y="11552"/>
                </a:cubicBezTo>
                <a:cubicBezTo>
                  <a:pt x="5016" y="11552"/>
                  <a:pt x="5703" y="11438"/>
                  <a:pt x="6303" y="11234"/>
                </a:cubicBezTo>
                <a:cubicBezTo>
                  <a:pt x="7443" y="10822"/>
                  <a:pt x="8234" y="9936"/>
                  <a:pt x="8266" y="8701"/>
                </a:cubicBezTo>
                <a:cubicBezTo>
                  <a:pt x="8298" y="7339"/>
                  <a:pt x="7094" y="6357"/>
                  <a:pt x="6778" y="5059"/>
                </a:cubicBezTo>
                <a:cubicBezTo>
                  <a:pt x="6619" y="4330"/>
                  <a:pt x="6619" y="3602"/>
                  <a:pt x="6651" y="2842"/>
                </a:cubicBezTo>
                <a:cubicBezTo>
                  <a:pt x="6651" y="1987"/>
                  <a:pt x="6683" y="1132"/>
                  <a:pt x="6714" y="245"/>
                </a:cubicBezTo>
                <a:cubicBezTo>
                  <a:pt x="5970" y="107"/>
                  <a:pt x="5345" y="17"/>
                  <a:pt x="4590" y="17"/>
                </a:cubicBezTo>
                <a:cubicBezTo>
                  <a:pt x="4478" y="17"/>
                  <a:pt x="4363" y="19"/>
                  <a:pt x="4244" y="23"/>
                </a:cubicBezTo>
                <a:cubicBezTo>
                  <a:pt x="4135" y="28"/>
                  <a:pt x="4024" y="30"/>
                  <a:pt x="3913" y="30"/>
                </a:cubicBezTo>
                <a:cubicBezTo>
                  <a:pt x="3480" y="30"/>
                  <a:pt x="3037" y="1"/>
                  <a:pt x="2592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1" name="Google Shape;5201;p43"/>
          <p:cNvSpPr/>
          <p:nvPr/>
        </p:nvSpPr>
        <p:spPr>
          <a:xfrm>
            <a:off x="2237191" y="1691676"/>
            <a:ext cx="501685" cy="786861"/>
          </a:xfrm>
          <a:custGeom>
            <a:avLst/>
            <a:gdLst/>
            <a:ahLst/>
            <a:cxnLst/>
            <a:rect l="l" t="t" r="r" b="b"/>
            <a:pathLst>
              <a:path w="15613" h="24488" extrusionOk="0">
                <a:moveTo>
                  <a:pt x="2308" y="1"/>
                </a:moveTo>
                <a:cubicBezTo>
                  <a:pt x="2215" y="1"/>
                  <a:pt x="2121" y="3"/>
                  <a:pt x="2027" y="7"/>
                </a:cubicBezTo>
                <a:cubicBezTo>
                  <a:pt x="1330" y="39"/>
                  <a:pt x="633" y="197"/>
                  <a:pt x="0" y="514"/>
                </a:cubicBezTo>
                <a:cubicBezTo>
                  <a:pt x="633" y="229"/>
                  <a:pt x="1330" y="70"/>
                  <a:pt x="2027" y="70"/>
                </a:cubicBezTo>
                <a:cubicBezTo>
                  <a:pt x="2115" y="66"/>
                  <a:pt x="2204" y="64"/>
                  <a:pt x="2292" y="64"/>
                </a:cubicBezTo>
                <a:cubicBezTo>
                  <a:pt x="2901" y="64"/>
                  <a:pt x="3509" y="158"/>
                  <a:pt x="4117" y="324"/>
                </a:cubicBezTo>
                <a:cubicBezTo>
                  <a:pt x="5479" y="640"/>
                  <a:pt x="6714" y="1337"/>
                  <a:pt x="7696" y="2351"/>
                </a:cubicBezTo>
                <a:cubicBezTo>
                  <a:pt x="8677" y="3332"/>
                  <a:pt x="9342" y="4631"/>
                  <a:pt x="9532" y="5992"/>
                </a:cubicBezTo>
                <a:cubicBezTo>
                  <a:pt x="9627" y="6689"/>
                  <a:pt x="9596" y="7386"/>
                  <a:pt x="9596" y="8083"/>
                </a:cubicBezTo>
                <a:cubicBezTo>
                  <a:pt x="9627" y="8811"/>
                  <a:pt x="9659" y="9539"/>
                  <a:pt x="9976" y="10204"/>
                </a:cubicBezTo>
                <a:cubicBezTo>
                  <a:pt x="10293" y="10869"/>
                  <a:pt x="10831" y="11376"/>
                  <a:pt x="11401" y="11788"/>
                </a:cubicBezTo>
                <a:cubicBezTo>
                  <a:pt x="11971" y="12200"/>
                  <a:pt x="12604" y="12516"/>
                  <a:pt x="13206" y="12896"/>
                </a:cubicBezTo>
                <a:cubicBezTo>
                  <a:pt x="13491" y="13055"/>
                  <a:pt x="13776" y="13245"/>
                  <a:pt x="13966" y="13530"/>
                </a:cubicBezTo>
                <a:cubicBezTo>
                  <a:pt x="14156" y="13783"/>
                  <a:pt x="14219" y="14131"/>
                  <a:pt x="14219" y="14480"/>
                </a:cubicBezTo>
                <a:cubicBezTo>
                  <a:pt x="14219" y="14828"/>
                  <a:pt x="14188" y="15176"/>
                  <a:pt x="14093" y="15493"/>
                </a:cubicBezTo>
                <a:cubicBezTo>
                  <a:pt x="14029" y="15842"/>
                  <a:pt x="13871" y="16158"/>
                  <a:pt x="13744" y="16475"/>
                </a:cubicBezTo>
                <a:cubicBezTo>
                  <a:pt x="13586" y="16792"/>
                  <a:pt x="13491" y="17172"/>
                  <a:pt x="13554" y="17552"/>
                </a:cubicBezTo>
                <a:cubicBezTo>
                  <a:pt x="13586" y="17900"/>
                  <a:pt x="13713" y="18248"/>
                  <a:pt x="13871" y="18565"/>
                </a:cubicBezTo>
                <a:cubicBezTo>
                  <a:pt x="14188" y="19198"/>
                  <a:pt x="14536" y="19800"/>
                  <a:pt x="14853" y="20433"/>
                </a:cubicBezTo>
                <a:cubicBezTo>
                  <a:pt x="15170" y="21035"/>
                  <a:pt x="15423" y="21700"/>
                  <a:pt x="15486" y="22397"/>
                </a:cubicBezTo>
                <a:cubicBezTo>
                  <a:pt x="15581" y="23094"/>
                  <a:pt x="15486" y="23822"/>
                  <a:pt x="15265" y="24487"/>
                </a:cubicBezTo>
                <a:cubicBezTo>
                  <a:pt x="15518" y="23822"/>
                  <a:pt x="15613" y="23125"/>
                  <a:pt x="15550" y="22397"/>
                </a:cubicBezTo>
                <a:cubicBezTo>
                  <a:pt x="15486" y="21700"/>
                  <a:pt x="15233" y="21035"/>
                  <a:pt x="14948" y="20370"/>
                </a:cubicBezTo>
                <a:cubicBezTo>
                  <a:pt x="14631" y="19737"/>
                  <a:pt x="14283" y="19135"/>
                  <a:pt x="13966" y="18502"/>
                </a:cubicBezTo>
                <a:cubicBezTo>
                  <a:pt x="13839" y="18185"/>
                  <a:pt x="13713" y="17868"/>
                  <a:pt x="13681" y="17520"/>
                </a:cubicBezTo>
                <a:cubicBezTo>
                  <a:pt x="13649" y="17203"/>
                  <a:pt x="13744" y="16855"/>
                  <a:pt x="13871" y="16538"/>
                </a:cubicBezTo>
                <a:cubicBezTo>
                  <a:pt x="14029" y="16222"/>
                  <a:pt x="14188" y="15905"/>
                  <a:pt x="14283" y="15556"/>
                </a:cubicBezTo>
                <a:cubicBezTo>
                  <a:pt x="14378" y="15208"/>
                  <a:pt x="14409" y="14860"/>
                  <a:pt x="14409" y="14480"/>
                </a:cubicBezTo>
                <a:cubicBezTo>
                  <a:pt x="14409" y="14131"/>
                  <a:pt x="14346" y="13751"/>
                  <a:pt x="14124" y="13435"/>
                </a:cubicBezTo>
                <a:cubicBezTo>
                  <a:pt x="13903" y="13118"/>
                  <a:pt x="13586" y="12928"/>
                  <a:pt x="13301" y="12738"/>
                </a:cubicBezTo>
                <a:cubicBezTo>
                  <a:pt x="12699" y="12358"/>
                  <a:pt x="12066" y="12041"/>
                  <a:pt x="11496" y="11630"/>
                </a:cubicBezTo>
                <a:cubicBezTo>
                  <a:pt x="10958" y="11250"/>
                  <a:pt x="10451" y="10743"/>
                  <a:pt x="10166" y="10109"/>
                </a:cubicBezTo>
                <a:cubicBezTo>
                  <a:pt x="9881" y="9508"/>
                  <a:pt x="9817" y="8779"/>
                  <a:pt x="9786" y="8114"/>
                </a:cubicBezTo>
                <a:cubicBezTo>
                  <a:pt x="9786" y="7418"/>
                  <a:pt x="9817" y="6689"/>
                  <a:pt x="9722" y="5992"/>
                </a:cubicBezTo>
                <a:cubicBezTo>
                  <a:pt x="9532" y="4567"/>
                  <a:pt x="8804" y="3237"/>
                  <a:pt x="7822" y="2256"/>
                </a:cubicBezTo>
                <a:cubicBezTo>
                  <a:pt x="6809" y="1242"/>
                  <a:pt x="5510" y="545"/>
                  <a:pt x="4149" y="229"/>
                </a:cubicBezTo>
                <a:cubicBezTo>
                  <a:pt x="3542" y="91"/>
                  <a:pt x="2935" y="1"/>
                  <a:pt x="2308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2" name="Google Shape;5202;p43"/>
          <p:cNvSpPr/>
          <p:nvPr/>
        </p:nvSpPr>
        <p:spPr>
          <a:xfrm>
            <a:off x="2181216" y="2102265"/>
            <a:ext cx="166896" cy="185437"/>
          </a:xfrm>
          <a:custGeom>
            <a:avLst/>
            <a:gdLst/>
            <a:ahLst/>
            <a:cxnLst/>
            <a:rect l="l" t="t" r="r" b="b"/>
            <a:pathLst>
              <a:path w="5194" h="5771" extrusionOk="0">
                <a:moveTo>
                  <a:pt x="1021" y="1"/>
                </a:moveTo>
                <a:cubicBezTo>
                  <a:pt x="827" y="1"/>
                  <a:pt x="634" y="7"/>
                  <a:pt x="444" y="23"/>
                </a:cubicBezTo>
                <a:cubicBezTo>
                  <a:pt x="380" y="23"/>
                  <a:pt x="317" y="23"/>
                  <a:pt x="254" y="55"/>
                </a:cubicBezTo>
                <a:cubicBezTo>
                  <a:pt x="222" y="87"/>
                  <a:pt x="222" y="150"/>
                  <a:pt x="222" y="213"/>
                </a:cubicBezTo>
                <a:cubicBezTo>
                  <a:pt x="127" y="1385"/>
                  <a:pt x="222" y="2557"/>
                  <a:pt x="127" y="3729"/>
                </a:cubicBezTo>
                <a:cubicBezTo>
                  <a:pt x="95" y="4077"/>
                  <a:pt x="64" y="4425"/>
                  <a:pt x="0" y="4742"/>
                </a:cubicBezTo>
                <a:cubicBezTo>
                  <a:pt x="127" y="4837"/>
                  <a:pt x="254" y="4932"/>
                  <a:pt x="380" y="5027"/>
                </a:cubicBezTo>
                <a:cubicBezTo>
                  <a:pt x="1024" y="5515"/>
                  <a:pt x="1823" y="5770"/>
                  <a:pt x="2624" y="5770"/>
                </a:cubicBezTo>
                <a:cubicBezTo>
                  <a:pt x="2967" y="5770"/>
                  <a:pt x="3310" y="5723"/>
                  <a:pt x="3642" y="5629"/>
                </a:cubicBezTo>
                <a:cubicBezTo>
                  <a:pt x="4212" y="5470"/>
                  <a:pt x="4719" y="5217"/>
                  <a:pt x="5194" y="4900"/>
                </a:cubicBezTo>
                <a:cubicBezTo>
                  <a:pt x="5036" y="4204"/>
                  <a:pt x="5067" y="3539"/>
                  <a:pt x="5067" y="2842"/>
                </a:cubicBezTo>
                <a:cubicBezTo>
                  <a:pt x="5099" y="1987"/>
                  <a:pt x="5099" y="1100"/>
                  <a:pt x="5162" y="245"/>
                </a:cubicBezTo>
                <a:cubicBezTo>
                  <a:pt x="4486" y="95"/>
                  <a:pt x="3908" y="4"/>
                  <a:pt x="3242" y="4"/>
                </a:cubicBezTo>
                <a:cubicBezTo>
                  <a:pt x="3066" y="4"/>
                  <a:pt x="2884" y="10"/>
                  <a:pt x="2692" y="23"/>
                </a:cubicBezTo>
                <a:cubicBezTo>
                  <a:pt x="2578" y="28"/>
                  <a:pt x="2463" y="30"/>
                  <a:pt x="2349" y="30"/>
                </a:cubicBezTo>
                <a:cubicBezTo>
                  <a:pt x="1903" y="30"/>
                  <a:pt x="1458" y="1"/>
                  <a:pt x="1021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3" name="Google Shape;5203;p43"/>
          <p:cNvSpPr/>
          <p:nvPr/>
        </p:nvSpPr>
        <p:spPr>
          <a:xfrm>
            <a:off x="2038740" y="1745916"/>
            <a:ext cx="413192" cy="500046"/>
          </a:xfrm>
          <a:custGeom>
            <a:avLst/>
            <a:gdLst/>
            <a:ahLst/>
            <a:cxnLst/>
            <a:rect l="l" t="t" r="r" b="b"/>
            <a:pathLst>
              <a:path w="12859" h="15562" extrusionOk="0">
                <a:moveTo>
                  <a:pt x="7233" y="1"/>
                </a:moveTo>
                <a:cubicBezTo>
                  <a:pt x="5805" y="1"/>
                  <a:pt x="4344" y="543"/>
                  <a:pt x="3199" y="1676"/>
                </a:cubicBezTo>
                <a:cubicBezTo>
                  <a:pt x="1" y="4811"/>
                  <a:pt x="1362" y="12253"/>
                  <a:pt x="4814" y="14819"/>
                </a:cubicBezTo>
                <a:cubicBezTo>
                  <a:pt x="5480" y="15307"/>
                  <a:pt x="6285" y="15562"/>
                  <a:pt x="7089" y="15562"/>
                </a:cubicBezTo>
                <a:cubicBezTo>
                  <a:pt x="7433" y="15562"/>
                  <a:pt x="7776" y="15515"/>
                  <a:pt x="8108" y="15420"/>
                </a:cubicBezTo>
                <a:cubicBezTo>
                  <a:pt x="11465" y="14470"/>
                  <a:pt x="12858" y="10290"/>
                  <a:pt x="12795" y="6711"/>
                </a:cubicBezTo>
                <a:cubicBezTo>
                  <a:pt x="12763" y="5571"/>
                  <a:pt x="12605" y="4494"/>
                  <a:pt x="12288" y="3576"/>
                </a:cubicBezTo>
                <a:cubicBezTo>
                  <a:pt x="11487" y="1248"/>
                  <a:pt x="9397" y="1"/>
                  <a:pt x="7233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4" name="Google Shape;5204;p43"/>
          <p:cNvSpPr/>
          <p:nvPr/>
        </p:nvSpPr>
        <p:spPr>
          <a:xfrm>
            <a:off x="2076400" y="1726604"/>
            <a:ext cx="383662" cy="341826"/>
          </a:xfrm>
          <a:custGeom>
            <a:avLst/>
            <a:gdLst/>
            <a:ahLst/>
            <a:cxnLst/>
            <a:rect l="l" t="t" r="r" b="b"/>
            <a:pathLst>
              <a:path w="11940" h="10638" extrusionOk="0">
                <a:moveTo>
                  <a:pt x="6421" y="0"/>
                </a:moveTo>
                <a:cubicBezTo>
                  <a:pt x="5124" y="0"/>
                  <a:pt x="3796" y="446"/>
                  <a:pt x="2692" y="1390"/>
                </a:cubicBezTo>
                <a:cubicBezTo>
                  <a:pt x="2217" y="1802"/>
                  <a:pt x="1869" y="2309"/>
                  <a:pt x="1520" y="2815"/>
                </a:cubicBezTo>
                <a:cubicBezTo>
                  <a:pt x="1204" y="3290"/>
                  <a:pt x="792" y="3607"/>
                  <a:pt x="539" y="4114"/>
                </a:cubicBezTo>
                <a:cubicBezTo>
                  <a:pt x="285" y="4620"/>
                  <a:pt x="95" y="5190"/>
                  <a:pt x="32" y="5761"/>
                </a:cubicBezTo>
                <a:cubicBezTo>
                  <a:pt x="0" y="6331"/>
                  <a:pt x="159" y="6806"/>
                  <a:pt x="190" y="7344"/>
                </a:cubicBezTo>
                <a:cubicBezTo>
                  <a:pt x="159" y="6806"/>
                  <a:pt x="412" y="6236"/>
                  <a:pt x="824" y="5856"/>
                </a:cubicBezTo>
                <a:cubicBezTo>
                  <a:pt x="1172" y="5571"/>
                  <a:pt x="1584" y="5412"/>
                  <a:pt x="1964" y="5190"/>
                </a:cubicBezTo>
                <a:cubicBezTo>
                  <a:pt x="2344" y="4969"/>
                  <a:pt x="2724" y="4684"/>
                  <a:pt x="2851" y="4272"/>
                </a:cubicBezTo>
                <a:cubicBezTo>
                  <a:pt x="4086" y="5856"/>
                  <a:pt x="5986" y="6362"/>
                  <a:pt x="7854" y="6837"/>
                </a:cubicBezTo>
                <a:cubicBezTo>
                  <a:pt x="9406" y="7217"/>
                  <a:pt x="11148" y="8199"/>
                  <a:pt x="11180" y="10036"/>
                </a:cubicBezTo>
                <a:cubicBezTo>
                  <a:pt x="11180" y="10258"/>
                  <a:pt x="11180" y="10321"/>
                  <a:pt x="11306" y="10638"/>
                </a:cubicBezTo>
                <a:cubicBezTo>
                  <a:pt x="11401" y="10353"/>
                  <a:pt x="11433" y="10163"/>
                  <a:pt x="11465" y="9877"/>
                </a:cubicBezTo>
                <a:cubicBezTo>
                  <a:pt x="11496" y="9561"/>
                  <a:pt x="11591" y="9276"/>
                  <a:pt x="11655" y="8959"/>
                </a:cubicBezTo>
                <a:cubicBezTo>
                  <a:pt x="11781" y="8357"/>
                  <a:pt x="11845" y="7724"/>
                  <a:pt x="11876" y="7091"/>
                </a:cubicBezTo>
                <a:cubicBezTo>
                  <a:pt x="11940" y="5951"/>
                  <a:pt x="11845" y="4874"/>
                  <a:pt x="11623" y="3955"/>
                </a:cubicBezTo>
                <a:cubicBezTo>
                  <a:pt x="10953" y="1419"/>
                  <a:pt x="8736" y="0"/>
                  <a:pt x="6421" y="0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5" name="Google Shape;5205;p43"/>
          <p:cNvSpPr/>
          <p:nvPr/>
        </p:nvSpPr>
        <p:spPr>
          <a:xfrm>
            <a:off x="2021453" y="1704497"/>
            <a:ext cx="491531" cy="373862"/>
          </a:xfrm>
          <a:custGeom>
            <a:avLst/>
            <a:gdLst/>
            <a:ahLst/>
            <a:cxnLst/>
            <a:rect l="l" t="t" r="r" b="b"/>
            <a:pathLst>
              <a:path w="15297" h="11635" extrusionOk="0">
                <a:moveTo>
                  <a:pt x="8736" y="1"/>
                </a:moveTo>
                <a:cubicBezTo>
                  <a:pt x="8568" y="1"/>
                  <a:pt x="8401" y="7"/>
                  <a:pt x="8234" y="20"/>
                </a:cubicBezTo>
                <a:cubicBezTo>
                  <a:pt x="7442" y="83"/>
                  <a:pt x="6841" y="495"/>
                  <a:pt x="6112" y="811"/>
                </a:cubicBezTo>
                <a:cubicBezTo>
                  <a:pt x="5416" y="1128"/>
                  <a:pt x="4592" y="1318"/>
                  <a:pt x="3832" y="1572"/>
                </a:cubicBezTo>
                <a:cubicBezTo>
                  <a:pt x="3009" y="1857"/>
                  <a:pt x="2122" y="2142"/>
                  <a:pt x="1457" y="2712"/>
                </a:cubicBezTo>
                <a:cubicBezTo>
                  <a:pt x="950" y="3155"/>
                  <a:pt x="602" y="3725"/>
                  <a:pt x="349" y="4327"/>
                </a:cubicBezTo>
                <a:cubicBezTo>
                  <a:pt x="32" y="5055"/>
                  <a:pt x="0" y="5847"/>
                  <a:pt x="95" y="6639"/>
                </a:cubicBezTo>
                <a:cubicBezTo>
                  <a:pt x="159" y="7272"/>
                  <a:pt x="254" y="7937"/>
                  <a:pt x="539" y="8539"/>
                </a:cubicBezTo>
                <a:cubicBezTo>
                  <a:pt x="792" y="9077"/>
                  <a:pt x="1362" y="9457"/>
                  <a:pt x="1900" y="9710"/>
                </a:cubicBezTo>
                <a:cubicBezTo>
                  <a:pt x="1837" y="9679"/>
                  <a:pt x="1900" y="8760"/>
                  <a:pt x="1900" y="8634"/>
                </a:cubicBezTo>
                <a:cubicBezTo>
                  <a:pt x="1869" y="7810"/>
                  <a:pt x="1932" y="6987"/>
                  <a:pt x="2185" y="6227"/>
                </a:cubicBezTo>
                <a:cubicBezTo>
                  <a:pt x="2407" y="5467"/>
                  <a:pt x="2914" y="4992"/>
                  <a:pt x="3547" y="4517"/>
                </a:cubicBezTo>
                <a:cubicBezTo>
                  <a:pt x="3801" y="4358"/>
                  <a:pt x="4054" y="4168"/>
                  <a:pt x="4244" y="3915"/>
                </a:cubicBezTo>
                <a:cubicBezTo>
                  <a:pt x="4371" y="3820"/>
                  <a:pt x="4814" y="3282"/>
                  <a:pt x="4751" y="3092"/>
                </a:cubicBezTo>
                <a:lnTo>
                  <a:pt x="4751" y="3092"/>
                </a:lnTo>
                <a:cubicBezTo>
                  <a:pt x="5099" y="3883"/>
                  <a:pt x="5669" y="4707"/>
                  <a:pt x="6366" y="5213"/>
                </a:cubicBezTo>
                <a:cubicBezTo>
                  <a:pt x="7696" y="6195"/>
                  <a:pt x="9184" y="6892"/>
                  <a:pt x="10673" y="7462"/>
                </a:cubicBezTo>
                <a:lnTo>
                  <a:pt x="11021" y="7620"/>
                </a:lnTo>
                <a:cubicBezTo>
                  <a:pt x="11433" y="7779"/>
                  <a:pt x="11813" y="7969"/>
                  <a:pt x="12161" y="8285"/>
                </a:cubicBezTo>
                <a:cubicBezTo>
                  <a:pt x="12921" y="8950"/>
                  <a:pt x="12985" y="10027"/>
                  <a:pt x="12953" y="10977"/>
                </a:cubicBezTo>
                <a:cubicBezTo>
                  <a:pt x="12953" y="11072"/>
                  <a:pt x="12953" y="11199"/>
                  <a:pt x="12985" y="11294"/>
                </a:cubicBezTo>
                <a:cubicBezTo>
                  <a:pt x="13067" y="11542"/>
                  <a:pt x="13315" y="11635"/>
                  <a:pt x="13577" y="11635"/>
                </a:cubicBezTo>
                <a:cubicBezTo>
                  <a:pt x="13817" y="11635"/>
                  <a:pt x="14069" y="11558"/>
                  <a:pt x="14220" y="11452"/>
                </a:cubicBezTo>
                <a:cubicBezTo>
                  <a:pt x="14505" y="11199"/>
                  <a:pt x="14758" y="10851"/>
                  <a:pt x="14885" y="10502"/>
                </a:cubicBezTo>
                <a:cubicBezTo>
                  <a:pt x="15296" y="9267"/>
                  <a:pt x="15265" y="7905"/>
                  <a:pt x="15201" y="6575"/>
                </a:cubicBezTo>
                <a:cubicBezTo>
                  <a:pt x="15170" y="5847"/>
                  <a:pt x="15138" y="5087"/>
                  <a:pt x="14948" y="4390"/>
                </a:cubicBezTo>
                <a:cubicBezTo>
                  <a:pt x="14726" y="3630"/>
                  <a:pt x="14315" y="2965"/>
                  <a:pt x="13808" y="2363"/>
                </a:cubicBezTo>
                <a:cubicBezTo>
                  <a:pt x="12527" y="821"/>
                  <a:pt x="10632" y="1"/>
                  <a:pt x="8736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6" name="Google Shape;5206;p43"/>
          <p:cNvSpPr/>
          <p:nvPr/>
        </p:nvSpPr>
        <p:spPr>
          <a:xfrm>
            <a:off x="1797586" y="2810240"/>
            <a:ext cx="924002" cy="20372"/>
          </a:xfrm>
          <a:custGeom>
            <a:avLst/>
            <a:gdLst/>
            <a:ahLst/>
            <a:cxnLst/>
            <a:rect l="l" t="t" r="r" b="b"/>
            <a:pathLst>
              <a:path w="28756" h="634" extrusionOk="0">
                <a:moveTo>
                  <a:pt x="28471" y="0"/>
                </a:moveTo>
                <a:lnTo>
                  <a:pt x="222" y="64"/>
                </a:lnTo>
                <a:lnTo>
                  <a:pt x="0" y="634"/>
                </a:lnTo>
                <a:lnTo>
                  <a:pt x="28756" y="634"/>
                </a:lnTo>
                <a:lnTo>
                  <a:pt x="28471" y="0"/>
                </a:lnTo>
                <a:close/>
              </a:path>
            </a:pathLst>
          </a:custGeom>
          <a:solidFill>
            <a:srgbClr val="BD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7" name="Google Shape;5207;p43"/>
          <p:cNvSpPr/>
          <p:nvPr/>
        </p:nvSpPr>
        <p:spPr>
          <a:xfrm>
            <a:off x="2155767" y="3570367"/>
            <a:ext cx="480349" cy="175058"/>
          </a:xfrm>
          <a:custGeom>
            <a:avLst/>
            <a:gdLst/>
            <a:ahLst/>
            <a:cxnLst/>
            <a:rect l="l" t="t" r="r" b="b"/>
            <a:pathLst>
              <a:path w="14949" h="5448" extrusionOk="0">
                <a:moveTo>
                  <a:pt x="13460" y="1"/>
                </a:moveTo>
                <a:cubicBezTo>
                  <a:pt x="13048" y="1"/>
                  <a:pt x="12605" y="32"/>
                  <a:pt x="12161" y="64"/>
                </a:cubicBezTo>
                <a:cubicBezTo>
                  <a:pt x="10483" y="286"/>
                  <a:pt x="8868" y="951"/>
                  <a:pt x="7158" y="1141"/>
                </a:cubicBezTo>
                <a:cubicBezTo>
                  <a:pt x="6740" y="1189"/>
                  <a:pt x="6326" y="1205"/>
                  <a:pt x="5914" y="1205"/>
                </a:cubicBezTo>
                <a:cubicBezTo>
                  <a:pt x="5233" y="1205"/>
                  <a:pt x="4555" y="1161"/>
                  <a:pt x="3864" y="1141"/>
                </a:cubicBezTo>
                <a:cubicBezTo>
                  <a:pt x="3437" y="1109"/>
                  <a:pt x="2890" y="1038"/>
                  <a:pt x="2352" y="1038"/>
                </a:cubicBezTo>
                <a:cubicBezTo>
                  <a:pt x="1814" y="1038"/>
                  <a:pt x="1283" y="1109"/>
                  <a:pt x="887" y="1363"/>
                </a:cubicBezTo>
                <a:cubicBezTo>
                  <a:pt x="571" y="1553"/>
                  <a:pt x="64" y="2059"/>
                  <a:pt x="32" y="2439"/>
                </a:cubicBezTo>
                <a:cubicBezTo>
                  <a:pt x="1" y="2946"/>
                  <a:pt x="539" y="3453"/>
                  <a:pt x="887" y="3706"/>
                </a:cubicBezTo>
                <a:cubicBezTo>
                  <a:pt x="1521" y="4181"/>
                  <a:pt x="2312" y="4466"/>
                  <a:pt x="3136" y="4656"/>
                </a:cubicBezTo>
                <a:cubicBezTo>
                  <a:pt x="4213" y="4910"/>
                  <a:pt x="5353" y="5005"/>
                  <a:pt x="6366" y="5163"/>
                </a:cubicBezTo>
                <a:cubicBezTo>
                  <a:pt x="6809" y="5258"/>
                  <a:pt x="7253" y="5321"/>
                  <a:pt x="7728" y="5385"/>
                </a:cubicBezTo>
                <a:cubicBezTo>
                  <a:pt x="8425" y="5448"/>
                  <a:pt x="9185" y="5448"/>
                  <a:pt x="9913" y="5448"/>
                </a:cubicBezTo>
                <a:lnTo>
                  <a:pt x="11496" y="5448"/>
                </a:lnTo>
                <a:cubicBezTo>
                  <a:pt x="11781" y="5448"/>
                  <a:pt x="12098" y="5448"/>
                  <a:pt x="12351" y="5321"/>
                </a:cubicBezTo>
                <a:cubicBezTo>
                  <a:pt x="12636" y="5163"/>
                  <a:pt x="12827" y="4846"/>
                  <a:pt x="12985" y="4561"/>
                </a:cubicBezTo>
                <a:cubicBezTo>
                  <a:pt x="13333" y="3959"/>
                  <a:pt x="13745" y="3389"/>
                  <a:pt x="14030" y="2756"/>
                </a:cubicBezTo>
                <a:cubicBezTo>
                  <a:pt x="14188" y="2376"/>
                  <a:pt x="14252" y="2091"/>
                  <a:pt x="14505" y="1743"/>
                </a:cubicBezTo>
                <a:cubicBezTo>
                  <a:pt x="14727" y="1426"/>
                  <a:pt x="14948" y="1014"/>
                  <a:pt x="14790" y="603"/>
                </a:cubicBezTo>
                <a:cubicBezTo>
                  <a:pt x="14600" y="128"/>
                  <a:pt x="13967" y="32"/>
                  <a:pt x="13460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8" name="Google Shape;5208;p43"/>
          <p:cNvSpPr/>
          <p:nvPr/>
        </p:nvSpPr>
        <p:spPr>
          <a:xfrm>
            <a:off x="2166949" y="3570367"/>
            <a:ext cx="469167" cy="160823"/>
          </a:xfrm>
          <a:custGeom>
            <a:avLst/>
            <a:gdLst/>
            <a:ahLst/>
            <a:cxnLst/>
            <a:rect l="l" t="t" r="r" b="b"/>
            <a:pathLst>
              <a:path w="14601" h="5005" extrusionOk="0">
                <a:moveTo>
                  <a:pt x="13112" y="1"/>
                </a:moveTo>
                <a:cubicBezTo>
                  <a:pt x="12700" y="1"/>
                  <a:pt x="12257" y="32"/>
                  <a:pt x="11813" y="64"/>
                </a:cubicBezTo>
                <a:cubicBezTo>
                  <a:pt x="10135" y="286"/>
                  <a:pt x="8520" y="951"/>
                  <a:pt x="6810" y="1141"/>
                </a:cubicBezTo>
                <a:cubicBezTo>
                  <a:pt x="6409" y="1184"/>
                  <a:pt x="6003" y="1201"/>
                  <a:pt x="5595" y="1201"/>
                </a:cubicBezTo>
                <a:cubicBezTo>
                  <a:pt x="5100" y="1201"/>
                  <a:pt x="4604" y="1176"/>
                  <a:pt x="4118" y="1141"/>
                </a:cubicBezTo>
                <a:cubicBezTo>
                  <a:pt x="3453" y="1458"/>
                  <a:pt x="1109" y="2218"/>
                  <a:pt x="1" y="3231"/>
                </a:cubicBezTo>
                <a:cubicBezTo>
                  <a:pt x="159" y="3421"/>
                  <a:pt x="381" y="3579"/>
                  <a:pt x="539" y="3706"/>
                </a:cubicBezTo>
                <a:cubicBezTo>
                  <a:pt x="1173" y="4181"/>
                  <a:pt x="1964" y="4466"/>
                  <a:pt x="2788" y="4656"/>
                </a:cubicBezTo>
                <a:cubicBezTo>
                  <a:pt x="3453" y="4814"/>
                  <a:pt x="4150" y="4910"/>
                  <a:pt x="4846" y="5005"/>
                </a:cubicBezTo>
                <a:cubicBezTo>
                  <a:pt x="7126" y="4593"/>
                  <a:pt x="9375" y="3896"/>
                  <a:pt x="11592" y="3358"/>
                </a:cubicBezTo>
                <a:cubicBezTo>
                  <a:pt x="12257" y="3168"/>
                  <a:pt x="12954" y="3009"/>
                  <a:pt x="13650" y="2819"/>
                </a:cubicBezTo>
                <a:cubicBezTo>
                  <a:pt x="13650" y="2788"/>
                  <a:pt x="13650" y="2788"/>
                  <a:pt x="13682" y="2756"/>
                </a:cubicBezTo>
                <a:cubicBezTo>
                  <a:pt x="13840" y="2376"/>
                  <a:pt x="13904" y="2059"/>
                  <a:pt x="14157" y="1743"/>
                </a:cubicBezTo>
                <a:cubicBezTo>
                  <a:pt x="14379" y="1426"/>
                  <a:pt x="14600" y="1014"/>
                  <a:pt x="14442" y="603"/>
                </a:cubicBezTo>
                <a:cubicBezTo>
                  <a:pt x="14252" y="128"/>
                  <a:pt x="13650" y="1"/>
                  <a:pt x="13112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9" name="Google Shape;5209;p43"/>
          <p:cNvSpPr/>
          <p:nvPr/>
        </p:nvSpPr>
        <p:spPr>
          <a:xfrm>
            <a:off x="1802663" y="2801083"/>
            <a:ext cx="913848" cy="613634"/>
          </a:xfrm>
          <a:custGeom>
            <a:avLst/>
            <a:gdLst/>
            <a:ahLst/>
            <a:cxnLst/>
            <a:rect l="l" t="t" r="r" b="b"/>
            <a:pathLst>
              <a:path w="28440" h="19097" extrusionOk="0">
                <a:moveTo>
                  <a:pt x="570" y="0"/>
                </a:moveTo>
                <a:cubicBezTo>
                  <a:pt x="254" y="0"/>
                  <a:pt x="0" y="285"/>
                  <a:pt x="32" y="634"/>
                </a:cubicBezTo>
                <a:lnTo>
                  <a:pt x="1806" y="19096"/>
                </a:lnTo>
                <a:lnTo>
                  <a:pt x="26634" y="19096"/>
                </a:lnTo>
                <a:lnTo>
                  <a:pt x="28408" y="634"/>
                </a:lnTo>
                <a:cubicBezTo>
                  <a:pt x="28439" y="285"/>
                  <a:pt x="28186" y="0"/>
                  <a:pt x="2783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0" name="Google Shape;5210;p43"/>
          <p:cNvSpPr/>
          <p:nvPr/>
        </p:nvSpPr>
        <p:spPr>
          <a:xfrm>
            <a:off x="2375585" y="3571427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954" y="1"/>
                </a:moveTo>
                <a:cubicBezTo>
                  <a:pt x="4094" y="1"/>
                  <a:pt x="3211" y="222"/>
                  <a:pt x="2280" y="696"/>
                </a:cubicBezTo>
                <a:cubicBezTo>
                  <a:pt x="2914" y="1013"/>
                  <a:pt x="3484" y="1583"/>
                  <a:pt x="3484" y="2280"/>
                </a:cubicBezTo>
                <a:cubicBezTo>
                  <a:pt x="3484" y="3008"/>
                  <a:pt x="3294" y="3705"/>
                  <a:pt x="2787" y="4243"/>
                </a:cubicBezTo>
                <a:cubicBezTo>
                  <a:pt x="2154" y="4940"/>
                  <a:pt x="950" y="5162"/>
                  <a:pt x="0" y="5225"/>
                </a:cubicBezTo>
                <a:cubicBezTo>
                  <a:pt x="950" y="5415"/>
                  <a:pt x="1362" y="5637"/>
                  <a:pt x="2185" y="5732"/>
                </a:cubicBezTo>
                <a:cubicBezTo>
                  <a:pt x="2882" y="5795"/>
                  <a:pt x="3325" y="5890"/>
                  <a:pt x="4022" y="5922"/>
                </a:cubicBezTo>
                <a:cubicBezTo>
                  <a:pt x="4076" y="5924"/>
                  <a:pt x="4130" y="5925"/>
                  <a:pt x="4184" y="5925"/>
                </a:cubicBezTo>
                <a:cubicBezTo>
                  <a:pt x="4985" y="5925"/>
                  <a:pt x="5780" y="5708"/>
                  <a:pt x="6492" y="5352"/>
                </a:cubicBezTo>
                <a:cubicBezTo>
                  <a:pt x="8171" y="4465"/>
                  <a:pt x="9501" y="1931"/>
                  <a:pt x="7474" y="633"/>
                </a:cubicBezTo>
                <a:cubicBezTo>
                  <a:pt x="7316" y="538"/>
                  <a:pt x="7157" y="475"/>
                  <a:pt x="6999" y="411"/>
                </a:cubicBezTo>
                <a:cubicBezTo>
                  <a:pt x="6322" y="143"/>
                  <a:pt x="5645" y="1"/>
                  <a:pt x="4954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1" name="Google Shape;5211;p43"/>
          <p:cNvSpPr/>
          <p:nvPr/>
        </p:nvSpPr>
        <p:spPr>
          <a:xfrm>
            <a:off x="1795529" y="2818370"/>
            <a:ext cx="928083" cy="613634"/>
          </a:xfrm>
          <a:custGeom>
            <a:avLst/>
            <a:gdLst/>
            <a:ahLst/>
            <a:cxnLst/>
            <a:rect l="l" t="t" r="r" b="b"/>
            <a:pathLst>
              <a:path w="28883" h="19097" extrusionOk="0">
                <a:moveTo>
                  <a:pt x="602" y="1"/>
                </a:moveTo>
                <a:cubicBezTo>
                  <a:pt x="254" y="1"/>
                  <a:pt x="1" y="286"/>
                  <a:pt x="32" y="602"/>
                </a:cubicBezTo>
                <a:lnTo>
                  <a:pt x="1837" y="19097"/>
                </a:lnTo>
                <a:lnTo>
                  <a:pt x="27046" y="19097"/>
                </a:lnTo>
                <a:lnTo>
                  <a:pt x="28851" y="602"/>
                </a:lnTo>
                <a:cubicBezTo>
                  <a:pt x="28883" y="286"/>
                  <a:pt x="28630" y="1"/>
                  <a:pt x="282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2" name="Google Shape;5212;p43"/>
          <p:cNvSpPr/>
          <p:nvPr/>
        </p:nvSpPr>
        <p:spPr>
          <a:xfrm>
            <a:off x="1854557" y="3430976"/>
            <a:ext cx="809032" cy="36663"/>
          </a:xfrm>
          <a:custGeom>
            <a:avLst/>
            <a:gdLst/>
            <a:ahLst/>
            <a:cxnLst/>
            <a:rect l="l" t="t" r="r" b="b"/>
            <a:pathLst>
              <a:path w="25178" h="1141" extrusionOk="0">
                <a:moveTo>
                  <a:pt x="0" y="0"/>
                </a:moveTo>
                <a:lnTo>
                  <a:pt x="0" y="1140"/>
                </a:lnTo>
                <a:lnTo>
                  <a:pt x="25177" y="1140"/>
                </a:lnTo>
                <a:lnTo>
                  <a:pt x="2517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3" name="Google Shape;5213;p43"/>
          <p:cNvSpPr/>
          <p:nvPr/>
        </p:nvSpPr>
        <p:spPr>
          <a:xfrm>
            <a:off x="2199531" y="3068971"/>
            <a:ext cx="120111" cy="112207"/>
          </a:xfrm>
          <a:custGeom>
            <a:avLst/>
            <a:gdLst/>
            <a:ahLst/>
            <a:cxnLst/>
            <a:rect l="l" t="t" r="r" b="b"/>
            <a:pathLst>
              <a:path w="3738" h="3492" extrusionOk="0">
                <a:moveTo>
                  <a:pt x="1841" y="0"/>
                </a:moveTo>
                <a:cubicBezTo>
                  <a:pt x="1003" y="0"/>
                  <a:pt x="270" y="625"/>
                  <a:pt x="127" y="1481"/>
                </a:cubicBezTo>
                <a:cubicBezTo>
                  <a:pt x="0" y="2431"/>
                  <a:pt x="665" y="3317"/>
                  <a:pt x="1615" y="3476"/>
                </a:cubicBezTo>
                <a:cubicBezTo>
                  <a:pt x="1693" y="3486"/>
                  <a:pt x="1771" y="3491"/>
                  <a:pt x="1848" y="3491"/>
                </a:cubicBezTo>
                <a:cubicBezTo>
                  <a:pt x="2706" y="3491"/>
                  <a:pt x="3463" y="2859"/>
                  <a:pt x="3579" y="1987"/>
                </a:cubicBezTo>
                <a:cubicBezTo>
                  <a:pt x="3737" y="1037"/>
                  <a:pt x="3072" y="150"/>
                  <a:pt x="2122" y="24"/>
                </a:cubicBezTo>
                <a:cubicBezTo>
                  <a:pt x="2028" y="8"/>
                  <a:pt x="1934" y="0"/>
                  <a:pt x="184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4" name="Google Shape;5214;p43"/>
          <p:cNvSpPr/>
          <p:nvPr/>
        </p:nvSpPr>
        <p:spPr>
          <a:xfrm>
            <a:off x="1334428" y="3170156"/>
            <a:ext cx="1012688" cy="548213"/>
          </a:xfrm>
          <a:custGeom>
            <a:avLst/>
            <a:gdLst/>
            <a:ahLst/>
            <a:cxnLst/>
            <a:rect l="l" t="t" r="r" b="b"/>
            <a:pathLst>
              <a:path w="31516" h="17061" extrusionOk="0">
                <a:moveTo>
                  <a:pt x="4773" y="0"/>
                </a:moveTo>
                <a:cubicBezTo>
                  <a:pt x="2249" y="0"/>
                  <a:pt x="1" y="2254"/>
                  <a:pt x="1018" y="5045"/>
                </a:cubicBezTo>
                <a:cubicBezTo>
                  <a:pt x="1493" y="6312"/>
                  <a:pt x="2633" y="7420"/>
                  <a:pt x="3742" y="8181"/>
                </a:cubicBezTo>
                <a:cubicBezTo>
                  <a:pt x="8587" y="11442"/>
                  <a:pt x="14382" y="13248"/>
                  <a:pt x="19924" y="14831"/>
                </a:cubicBezTo>
                <a:cubicBezTo>
                  <a:pt x="21128" y="15179"/>
                  <a:pt x="22268" y="15559"/>
                  <a:pt x="23471" y="15908"/>
                </a:cubicBezTo>
                <a:cubicBezTo>
                  <a:pt x="24643" y="16256"/>
                  <a:pt x="25847" y="16573"/>
                  <a:pt x="27050" y="16826"/>
                </a:cubicBezTo>
                <a:cubicBezTo>
                  <a:pt x="27303" y="16889"/>
                  <a:pt x="27588" y="16921"/>
                  <a:pt x="27842" y="16984"/>
                </a:cubicBezTo>
                <a:cubicBezTo>
                  <a:pt x="27968" y="16984"/>
                  <a:pt x="28127" y="17016"/>
                  <a:pt x="28253" y="17016"/>
                </a:cubicBezTo>
                <a:cubicBezTo>
                  <a:pt x="28343" y="17039"/>
                  <a:pt x="28433" y="17061"/>
                  <a:pt x="28522" y="17061"/>
                </a:cubicBezTo>
                <a:cubicBezTo>
                  <a:pt x="28559" y="17061"/>
                  <a:pt x="28596" y="17057"/>
                  <a:pt x="28633" y="17048"/>
                </a:cubicBezTo>
                <a:cubicBezTo>
                  <a:pt x="28887" y="17016"/>
                  <a:pt x="29140" y="16889"/>
                  <a:pt x="29393" y="16794"/>
                </a:cubicBezTo>
                <a:cubicBezTo>
                  <a:pt x="29647" y="16699"/>
                  <a:pt x="29900" y="16573"/>
                  <a:pt x="30154" y="16478"/>
                </a:cubicBezTo>
                <a:cubicBezTo>
                  <a:pt x="30565" y="16256"/>
                  <a:pt x="30945" y="16066"/>
                  <a:pt x="31262" y="15718"/>
                </a:cubicBezTo>
                <a:cubicBezTo>
                  <a:pt x="31325" y="15623"/>
                  <a:pt x="31389" y="15528"/>
                  <a:pt x="31452" y="15433"/>
                </a:cubicBezTo>
                <a:cubicBezTo>
                  <a:pt x="31484" y="15338"/>
                  <a:pt x="31515" y="15179"/>
                  <a:pt x="31452" y="15084"/>
                </a:cubicBezTo>
                <a:cubicBezTo>
                  <a:pt x="31420" y="14989"/>
                  <a:pt x="31294" y="14926"/>
                  <a:pt x="31230" y="14894"/>
                </a:cubicBezTo>
                <a:cubicBezTo>
                  <a:pt x="31040" y="14736"/>
                  <a:pt x="30882" y="14609"/>
                  <a:pt x="30692" y="14514"/>
                </a:cubicBezTo>
                <a:cubicBezTo>
                  <a:pt x="30312" y="14261"/>
                  <a:pt x="29900" y="14039"/>
                  <a:pt x="29488" y="13818"/>
                </a:cubicBezTo>
                <a:cubicBezTo>
                  <a:pt x="28855" y="13501"/>
                  <a:pt x="28158" y="13248"/>
                  <a:pt x="27525" y="12931"/>
                </a:cubicBezTo>
                <a:cubicBezTo>
                  <a:pt x="27493" y="12931"/>
                  <a:pt x="27462" y="12899"/>
                  <a:pt x="27430" y="12899"/>
                </a:cubicBezTo>
                <a:cubicBezTo>
                  <a:pt x="25910" y="12107"/>
                  <a:pt x="24390" y="11221"/>
                  <a:pt x="22901" y="10366"/>
                </a:cubicBezTo>
                <a:cubicBezTo>
                  <a:pt x="22110" y="9891"/>
                  <a:pt x="21286" y="9416"/>
                  <a:pt x="20494" y="8972"/>
                </a:cubicBezTo>
                <a:cubicBezTo>
                  <a:pt x="15681" y="6249"/>
                  <a:pt x="11500" y="2448"/>
                  <a:pt x="6402" y="327"/>
                </a:cubicBezTo>
                <a:cubicBezTo>
                  <a:pt x="5866" y="103"/>
                  <a:pt x="5313" y="0"/>
                  <a:pt x="4773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5" name="Google Shape;5215;p43"/>
          <p:cNvSpPr/>
          <p:nvPr/>
        </p:nvSpPr>
        <p:spPr>
          <a:xfrm>
            <a:off x="2380662" y="3170221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20239" y="1"/>
                </a:moveTo>
                <a:cubicBezTo>
                  <a:pt x="19703" y="1"/>
                  <a:pt x="19154" y="103"/>
                  <a:pt x="18622" y="325"/>
                </a:cubicBezTo>
                <a:cubicBezTo>
                  <a:pt x="13523" y="2446"/>
                  <a:pt x="9343" y="6247"/>
                  <a:pt x="4529" y="8970"/>
                </a:cubicBezTo>
                <a:cubicBezTo>
                  <a:pt x="3737" y="9414"/>
                  <a:pt x="2914" y="9889"/>
                  <a:pt x="2122" y="10364"/>
                </a:cubicBezTo>
                <a:cubicBezTo>
                  <a:pt x="1426" y="10744"/>
                  <a:pt x="729" y="11155"/>
                  <a:pt x="0" y="11567"/>
                </a:cubicBezTo>
                <a:lnTo>
                  <a:pt x="1742" y="15842"/>
                </a:lnTo>
                <a:cubicBezTo>
                  <a:pt x="2851" y="15526"/>
                  <a:pt x="3959" y="15146"/>
                  <a:pt x="5067" y="14829"/>
                </a:cubicBezTo>
                <a:cubicBezTo>
                  <a:pt x="10641" y="13246"/>
                  <a:pt x="16437" y="11440"/>
                  <a:pt x="21282" y="8179"/>
                </a:cubicBezTo>
                <a:cubicBezTo>
                  <a:pt x="22390" y="7418"/>
                  <a:pt x="23531" y="6310"/>
                  <a:pt x="24006" y="5043"/>
                </a:cubicBezTo>
                <a:cubicBezTo>
                  <a:pt x="25024" y="2274"/>
                  <a:pt x="22767" y="1"/>
                  <a:pt x="2023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6" name="Google Shape;5216;p43"/>
          <p:cNvSpPr/>
          <p:nvPr/>
        </p:nvSpPr>
        <p:spPr>
          <a:xfrm>
            <a:off x="2119136" y="3541897"/>
            <a:ext cx="317533" cy="180167"/>
          </a:xfrm>
          <a:custGeom>
            <a:avLst/>
            <a:gdLst/>
            <a:ahLst/>
            <a:cxnLst/>
            <a:rect l="l" t="t" r="r" b="b"/>
            <a:pathLst>
              <a:path w="9882" h="5607" extrusionOk="0">
                <a:moveTo>
                  <a:pt x="8139" y="0"/>
                </a:moveTo>
                <a:cubicBezTo>
                  <a:pt x="7348" y="443"/>
                  <a:pt x="6524" y="918"/>
                  <a:pt x="5733" y="1330"/>
                </a:cubicBezTo>
                <a:cubicBezTo>
                  <a:pt x="4877" y="1774"/>
                  <a:pt x="0" y="3452"/>
                  <a:pt x="1331" y="5225"/>
                </a:cubicBezTo>
                <a:cubicBezTo>
                  <a:pt x="1584" y="5574"/>
                  <a:pt x="2091" y="5605"/>
                  <a:pt x="2534" y="5605"/>
                </a:cubicBezTo>
                <a:cubicBezTo>
                  <a:pt x="2594" y="5606"/>
                  <a:pt x="2654" y="5607"/>
                  <a:pt x="2714" y="5607"/>
                </a:cubicBezTo>
                <a:cubicBezTo>
                  <a:pt x="5153" y="5607"/>
                  <a:pt x="7532" y="4986"/>
                  <a:pt x="9881" y="4275"/>
                </a:cubicBezTo>
                <a:lnTo>
                  <a:pt x="8139" y="0"/>
                </a:ln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7" name="Google Shape;5217;p43"/>
          <p:cNvSpPr/>
          <p:nvPr/>
        </p:nvSpPr>
        <p:spPr>
          <a:xfrm>
            <a:off x="1850476" y="3561209"/>
            <a:ext cx="451847" cy="136402"/>
          </a:xfrm>
          <a:custGeom>
            <a:avLst/>
            <a:gdLst/>
            <a:ahLst/>
            <a:cxnLst/>
            <a:rect l="l" t="t" r="r" b="b"/>
            <a:pathLst>
              <a:path w="14062" h="4245" extrusionOk="0">
                <a:moveTo>
                  <a:pt x="10008" y="1"/>
                </a:moveTo>
                <a:cubicBezTo>
                  <a:pt x="9217" y="191"/>
                  <a:pt x="8456" y="349"/>
                  <a:pt x="7633" y="413"/>
                </a:cubicBezTo>
                <a:cubicBezTo>
                  <a:pt x="7364" y="432"/>
                  <a:pt x="7095" y="441"/>
                  <a:pt x="6826" y="441"/>
                </a:cubicBezTo>
                <a:cubicBezTo>
                  <a:pt x="5595" y="441"/>
                  <a:pt x="4364" y="269"/>
                  <a:pt x="3132" y="269"/>
                </a:cubicBezTo>
                <a:cubicBezTo>
                  <a:pt x="2922" y="269"/>
                  <a:pt x="2713" y="274"/>
                  <a:pt x="2503" y="286"/>
                </a:cubicBezTo>
                <a:cubicBezTo>
                  <a:pt x="2059" y="317"/>
                  <a:pt x="1648" y="381"/>
                  <a:pt x="1204" y="476"/>
                </a:cubicBezTo>
                <a:cubicBezTo>
                  <a:pt x="729" y="571"/>
                  <a:pt x="127" y="793"/>
                  <a:pt x="32" y="1299"/>
                </a:cubicBezTo>
                <a:cubicBezTo>
                  <a:pt x="1" y="1363"/>
                  <a:pt x="1" y="1458"/>
                  <a:pt x="32" y="1521"/>
                </a:cubicBezTo>
                <a:cubicBezTo>
                  <a:pt x="1299" y="1933"/>
                  <a:pt x="2598" y="2313"/>
                  <a:pt x="3864" y="2661"/>
                </a:cubicBezTo>
                <a:cubicBezTo>
                  <a:pt x="5606" y="3168"/>
                  <a:pt x="7380" y="3769"/>
                  <a:pt x="9153" y="4244"/>
                </a:cubicBezTo>
                <a:cubicBezTo>
                  <a:pt x="10135" y="3864"/>
                  <a:pt x="11243" y="3579"/>
                  <a:pt x="12225" y="3136"/>
                </a:cubicBezTo>
                <a:cubicBezTo>
                  <a:pt x="12922" y="2819"/>
                  <a:pt x="13555" y="2471"/>
                  <a:pt x="14062" y="1996"/>
                </a:cubicBezTo>
                <a:cubicBezTo>
                  <a:pt x="12953" y="1394"/>
                  <a:pt x="11750" y="919"/>
                  <a:pt x="11370" y="729"/>
                </a:cubicBezTo>
                <a:cubicBezTo>
                  <a:pt x="10927" y="476"/>
                  <a:pt x="10452" y="254"/>
                  <a:pt x="10008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8" name="Google Shape;5218;p43"/>
          <p:cNvSpPr/>
          <p:nvPr/>
        </p:nvSpPr>
        <p:spPr>
          <a:xfrm>
            <a:off x="1334396" y="3170221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4902" y="1"/>
                </a:moveTo>
                <a:cubicBezTo>
                  <a:pt x="2343" y="1"/>
                  <a:pt x="0" y="2274"/>
                  <a:pt x="1019" y="5043"/>
                </a:cubicBezTo>
                <a:cubicBezTo>
                  <a:pt x="1494" y="6310"/>
                  <a:pt x="2634" y="7418"/>
                  <a:pt x="3743" y="8179"/>
                </a:cubicBezTo>
                <a:cubicBezTo>
                  <a:pt x="8588" y="11440"/>
                  <a:pt x="14383" y="13246"/>
                  <a:pt x="19957" y="14829"/>
                </a:cubicBezTo>
                <a:cubicBezTo>
                  <a:pt x="21066" y="15146"/>
                  <a:pt x="22174" y="15526"/>
                  <a:pt x="23282" y="15842"/>
                </a:cubicBezTo>
                <a:lnTo>
                  <a:pt x="25024" y="11535"/>
                </a:lnTo>
                <a:cubicBezTo>
                  <a:pt x="24327" y="11155"/>
                  <a:pt x="23599" y="10744"/>
                  <a:pt x="22902" y="10364"/>
                </a:cubicBezTo>
                <a:cubicBezTo>
                  <a:pt x="22111" y="9889"/>
                  <a:pt x="21319" y="9382"/>
                  <a:pt x="20495" y="8939"/>
                </a:cubicBezTo>
                <a:cubicBezTo>
                  <a:pt x="15713" y="6215"/>
                  <a:pt x="11628" y="2446"/>
                  <a:pt x="6529" y="325"/>
                </a:cubicBezTo>
                <a:cubicBezTo>
                  <a:pt x="5997" y="103"/>
                  <a:pt x="5445" y="1"/>
                  <a:pt x="490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9" name="Google Shape;5219;p43"/>
          <p:cNvSpPr/>
          <p:nvPr/>
        </p:nvSpPr>
        <p:spPr>
          <a:xfrm>
            <a:off x="1897293" y="3576825"/>
            <a:ext cx="463029" cy="168599"/>
          </a:xfrm>
          <a:custGeom>
            <a:avLst/>
            <a:gdLst/>
            <a:ahLst/>
            <a:cxnLst/>
            <a:rect l="l" t="t" r="r" b="b"/>
            <a:pathLst>
              <a:path w="14410" h="5247" extrusionOk="0">
                <a:moveTo>
                  <a:pt x="2585" y="1"/>
                </a:moveTo>
                <a:cubicBezTo>
                  <a:pt x="2218" y="1"/>
                  <a:pt x="1854" y="67"/>
                  <a:pt x="1489" y="243"/>
                </a:cubicBezTo>
                <a:cubicBezTo>
                  <a:pt x="1204" y="370"/>
                  <a:pt x="982" y="560"/>
                  <a:pt x="729" y="782"/>
                </a:cubicBezTo>
                <a:cubicBezTo>
                  <a:pt x="539" y="940"/>
                  <a:pt x="381" y="1098"/>
                  <a:pt x="254" y="1320"/>
                </a:cubicBezTo>
                <a:cubicBezTo>
                  <a:pt x="1" y="1732"/>
                  <a:pt x="191" y="2143"/>
                  <a:pt x="381" y="2555"/>
                </a:cubicBezTo>
                <a:cubicBezTo>
                  <a:pt x="666" y="3188"/>
                  <a:pt x="1046" y="3758"/>
                  <a:pt x="1394" y="4360"/>
                </a:cubicBezTo>
                <a:cubicBezTo>
                  <a:pt x="1552" y="4645"/>
                  <a:pt x="1742" y="4962"/>
                  <a:pt x="2059" y="5120"/>
                </a:cubicBezTo>
                <a:cubicBezTo>
                  <a:pt x="2312" y="5247"/>
                  <a:pt x="2629" y="5247"/>
                  <a:pt x="2914" y="5247"/>
                </a:cubicBezTo>
                <a:lnTo>
                  <a:pt x="4498" y="5247"/>
                </a:lnTo>
                <a:cubicBezTo>
                  <a:pt x="5226" y="5247"/>
                  <a:pt x="5954" y="5247"/>
                  <a:pt x="6683" y="5184"/>
                </a:cubicBezTo>
                <a:cubicBezTo>
                  <a:pt x="7126" y="5120"/>
                  <a:pt x="7601" y="5057"/>
                  <a:pt x="8045" y="4962"/>
                </a:cubicBezTo>
                <a:cubicBezTo>
                  <a:pt x="9058" y="4804"/>
                  <a:pt x="10198" y="4709"/>
                  <a:pt x="11275" y="4455"/>
                </a:cubicBezTo>
                <a:cubicBezTo>
                  <a:pt x="12098" y="4265"/>
                  <a:pt x="12858" y="3980"/>
                  <a:pt x="13492" y="3505"/>
                </a:cubicBezTo>
                <a:cubicBezTo>
                  <a:pt x="13840" y="3252"/>
                  <a:pt x="14410" y="2745"/>
                  <a:pt x="14347" y="2238"/>
                </a:cubicBezTo>
                <a:cubicBezTo>
                  <a:pt x="14315" y="1858"/>
                  <a:pt x="13808" y="1352"/>
                  <a:pt x="13492" y="1162"/>
                </a:cubicBezTo>
                <a:cubicBezTo>
                  <a:pt x="13112" y="908"/>
                  <a:pt x="12589" y="837"/>
                  <a:pt x="12051" y="837"/>
                </a:cubicBezTo>
                <a:cubicBezTo>
                  <a:pt x="11512" y="837"/>
                  <a:pt x="10958" y="908"/>
                  <a:pt x="10515" y="940"/>
                </a:cubicBezTo>
                <a:cubicBezTo>
                  <a:pt x="9844" y="960"/>
                  <a:pt x="9161" y="1004"/>
                  <a:pt x="8481" y="1004"/>
                </a:cubicBezTo>
                <a:cubicBezTo>
                  <a:pt x="8070" y="1004"/>
                  <a:pt x="7659" y="988"/>
                  <a:pt x="7253" y="940"/>
                </a:cubicBezTo>
                <a:cubicBezTo>
                  <a:pt x="6239" y="845"/>
                  <a:pt x="5258" y="560"/>
                  <a:pt x="4276" y="307"/>
                </a:cubicBezTo>
                <a:cubicBezTo>
                  <a:pt x="3703" y="154"/>
                  <a:pt x="3142" y="1"/>
                  <a:pt x="2585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0" name="Google Shape;5220;p43"/>
          <p:cNvSpPr/>
          <p:nvPr/>
        </p:nvSpPr>
        <p:spPr>
          <a:xfrm>
            <a:off x="1831164" y="3571427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557" y="1"/>
                </a:moveTo>
                <a:cubicBezTo>
                  <a:pt x="3862" y="1"/>
                  <a:pt x="3179" y="143"/>
                  <a:pt x="2502" y="411"/>
                </a:cubicBezTo>
                <a:cubicBezTo>
                  <a:pt x="2344" y="475"/>
                  <a:pt x="2185" y="538"/>
                  <a:pt x="2027" y="633"/>
                </a:cubicBezTo>
                <a:cubicBezTo>
                  <a:pt x="0" y="1931"/>
                  <a:pt x="1330" y="4465"/>
                  <a:pt x="3009" y="5352"/>
                </a:cubicBezTo>
                <a:cubicBezTo>
                  <a:pt x="3721" y="5708"/>
                  <a:pt x="4516" y="5925"/>
                  <a:pt x="5317" y="5925"/>
                </a:cubicBezTo>
                <a:cubicBezTo>
                  <a:pt x="5371" y="5925"/>
                  <a:pt x="5425" y="5924"/>
                  <a:pt x="5479" y="5922"/>
                </a:cubicBezTo>
                <a:cubicBezTo>
                  <a:pt x="6176" y="5890"/>
                  <a:pt x="6619" y="5795"/>
                  <a:pt x="7316" y="5732"/>
                </a:cubicBezTo>
                <a:cubicBezTo>
                  <a:pt x="8139" y="5637"/>
                  <a:pt x="8551" y="5415"/>
                  <a:pt x="9501" y="5225"/>
                </a:cubicBezTo>
                <a:cubicBezTo>
                  <a:pt x="8551" y="5162"/>
                  <a:pt x="7347" y="4940"/>
                  <a:pt x="6714" y="4243"/>
                </a:cubicBezTo>
                <a:cubicBezTo>
                  <a:pt x="6207" y="3705"/>
                  <a:pt x="6017" y="3008"/>
                  <a:pt x="6017" y="2280"/>
                </a:cubicBezTo>
                <a:cubicBezTo>
                  <a:pt x="6017" y="1583"/>
                  <a:pt x="6587" y="1013"/>
                  <a:pt x="7221" y="696"/>
                </a:cubicBezTo>
                <a:cubicBezTo>
                  <a:pt x="6307" y="222"/>
                  <a:pt x="5423" y="1"/>
                  <a:pt x="455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1" name="Google Shape;5221;p43"/>
          <p:cNvSpPr/>
          <p:nvPr/>
        </p:nvSpPr>
        <p:spPr>
          <a:xfrm>
            <a:off x="3220188" y="3327156"/>
            <a:ext cx="201503" cy="289032"/>
          </a:xfrm>
          <a:custGeom>
            <a:avLst/>
            <a:gdLst/>
            <a:ahLst/>
            <a:cxnLst/>
            <a:rect l="l" t="t" r="r" b="b"/>
            <a:pathLst>
              <a:path w="6271" h="8995" extrusionOk="0">
                <a:moveTo>
                  <a:pt x="0" y="1"/>
                </a:moveTo>
                <a:lnTo>
                  <a:pt x="0" y="7316"/>
                </a:lnTo>
                <a:cubicBezTo>
                  <a:pt x="0" y="8235"/>
                  <a:pt x="729" y="8995"/>
                  <a:pt x="1679" y="8995"/>
                </a:cubicBezTo>
                <a:lnTo>
                  <a:pt x="4592" y="8995"/>
                </a:lnTo>
                <a:cubicBezTo>
                  <a:pt x="5511" y="8995"/>
                  <a:pt x="6271" y="8235"/>
                  <a:pt x="6271" y="7316"/>
                </a:cubicBezTo>
                <a:lnTo>
                  <a:pt x="6271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2" name="Google Shape;5222;p43"/>
          <p:cNvSpPr/>
          <p:nvPr/>
        </p:nvSpPr>
        <p:spPr>
          <a:xfrm>
            <a:off x="3347401" y="3392288"/>
            <a:ext cx="175058" cy="178110"/>
          </a:xfrm>
          <a:custGeom>
            <a:avLst/>
            <a:gdLst/>
            <a:ahLst/>
            <a:cxnLst/>
            <a:rect l="l" t="t" r="r" b="b"/>
            <a:pathLst>
              <a:path w="5448" h="5543" extrusionOk="0">
                <a:moveTo>
                  <a:pt x="2724" y="1014"/>
                </a:moveTo>
                <a:cubicBezTo>
                  <a:pt x="3705" y="1014"/>
                  <a:pt x="4497" y="1806"/>
                  <a:pt x="4497" y="2788"/>
                </a:cubicBezTo>
                <a:cubicBezTo>
                  <a:pt x="4497" y="3769"/>
                  <a:pt x="3705" y="4561"/>
                  <a:pt x="2724" y="4561"/>
                </a:cubicBezTo>
                <a:cubicBezTo>
                  <a:pt x="1773" y="4561"/>
                  <a:pt x="982" y="3769"/>
                  <a:pt x="982" y="2788"/>
                </a:cubicBezTo>
                <a:cubicBezTo>
                  <a:pt x="982" y="1806"/>
                  <a:pt x="1773" y="1014"/>
                  <a:pt x="2724" y="1014"/>
                </a:cubicBezTo>
                <a:close/>
                <a:moveTo>
                  <a:pt x="2724" y="1"/>
                </a:moveTo>
                <a:cubicBezTo>
                  <a:pt x="1235" y="1"/>
                  <a:pt x="0" y="1236"/>
                  <a:pt x="0" y="2788"/>
                </a:cubicBezTo>
                <a:cubicBezTo>
                  <a:pt x="0" y="4308"/>
                  <a:pt x="1235" y="5543"/>
                  <a:pt x="2724" y="5543"/>
                </a:cubicBezTo>
                <a:cubicBezTo>
                  <a:pt x="4244" y="5543"/>
                  <a:pt x="5447" y="4308"/>
                  <a:pt x="5447" y="2788"/>
                </a:cubicBezTo>
                <a:cubicBezTo>
                  <a:pt x="5447" y="1236"/>
                  <a:pt x="4244" y="1"/>
                  <a:pt x="272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3" name="Google Shape;5223;p43"/>
          <p:cNvSpPr/>
          <p:nvPr/>
        </p:nvSpPr>
        <p:spPr>
          <a:xfrm>
            <a:off x="3239532" y="3344475"/>
            <a:ext cx="21400" cy="161819"/>
          </a:xfrm>
          <a:custGeom>
            <a:avLst/>
            <a:gdLst/>
            <a:ahLst/>
            <a:cxnLst/>
            <a:rect l="l" t="t" r="r" b="b"/>
            <a:pathLst>
              <a:path w="666" h="5036" extrusionOk="0">
                <a:moveTo>
                  <a:pt x="317" y="0"/>
                </a:moveTo>
                <a:cubicBezTo>
                  <a:pt x="127" y="0"/>
                  <a:pt x="0" y="159"/>
                  <a:pt x="0" y="317"/>
                </a:cubicBezTo>
                <a:lnTo>
                  <a:pt x="0" y="4687"/>
                </a:lnTo>
                <a:cubicBezTo>
                  <a:pt x="0" y="4877"/>
                  <a:pt x="127" y="5036"/>
                  <a:pt x="317" y="5036"/>
                </a:cubicBezTo>
                <a:cubicBezTo>
                  <a:pt x="507" y="5036"/>
                  <a:pt x="665" y="4877"/>
                  <a:pt x="665" y="4687"/>
                </a:cubicBezTo>
                <a:lnTo>
                  <a:pt x="665" y="317"/>
                </a:lnTo>
                <a:cubicBezTo>
                  <a:pt x="665" y="159"/>
                  <a:pt x="507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4" name="Google Shape;5224;p43"/>
          <p:cNvSpPr/>
          <p:nvPr/>
        </p:nvSpPr>
        <p:spPr>
          <a:xfrm>
            <a:off x="3323976" y="3327156"/>
            <a:ext cx="97715" cy="289032"/>
          </a:xfrm>
          <a:custGeom>
            <a:avLst/>
            <a:gdLst/>
            <a:ahLst/>
            <a:cxnLst/>
            <a:rect l="l" t="t" r="r" b="b"/>
            <a:pathLst>
              <a:path w="3041" h="8995" extrusionOk="0">
                <a:moveTo>
                  <a:pt x="1584" y="1"/>
                </a:moveTo>
                <a:lnTo>
                  <a:pt x="1584" y="7411"/>
                </a:lnTo>
                <a:cubicBezTo>
                  <a:pt x="1584" y="8298"/>
                  <a:pt x="856" y="8995"/>
                  <a:pt x="1" y="8995"/>
                </a:cubicBezTo>
                <a:lnTo>
                  <a:pt x="1457" y="8995"/>
                </a:lnTo>
                <a:cubicBezTo>
                  <a:pt x="2312" y="8995"/>
                  <a:pt x="3041" y="8267"/>
                  <a:pt x="3041" y="7411"/>
                </a:cubicBezTo>
                <a:lnTo>
                  <a:pt x="3041" y="1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4" name="Google Shape;5294;p43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Fira Sans Medium"/>
                <a:ea typeface="Fira Sans Medium"/>
                <a:cs typeface="Fira Sans Medium"/>
                <a:sym typeface="Fira Sans Medium"/>
              </a:rPr>
              <a:t>¿Que son?</a:t>
            </a:r>
            <a:endParaRPr sz="36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2" name="Google Shape;318;p15">
            <a:extLst>
              <a:ext uri="{FF2B5EF4-FFF2-40B4-BE49-F238E27FC236}">
                <a16:creationId xmlns:a16="http://schemas.microsoft.com/office/drawing/2014/main" id="{48B2292C-77D0-C6E8-51EE-0131561B17E9}"/>
              </a:ext>
            </a:extLst>
          </p:cNvPr>
          <p:cNvSpPr/>
          <p:nvPr/>
        </p:nvSpPr>
        <p:spPr>
          <a:xfrm>
            <a:off x="4298182" y="2167205"/>
            <a:ext cx="4391576" cy="1802280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173" y="0"/>
                </a:moveTo>
                <a:cubicBezTo>
                  <a:pt x="28601" y="0"/>
                  <a:pt x="4999" y="635"/>
                  <a:pt x="3325" y="2293"/>
                </a:cubicBezTo>
                <a:cubicBezTo>
                  <a:pt x="0" y="5618"/>
                  <a:pt x="5162" y="27374"/>
                  <a:pt x="6936" y="27913"/>
                </a:cubicBezTo>
                <a:cubicBezTo>
                  <a:pt x="9502" y="28707"/>
                  <a:pt x="23688" y="28997"/>
                  <a:pt x="40484" y="28997"/>
                </a:cubicBezTo>
                <a:cubicBezTo>
                  <a:pt x="67222" y="28997"/>
                  <a:pt x="100574" y="28262"/>
                  <a:pt x="104191" y="27659"/>
                </a:cubicBezTo>
                <a:cubicBezTo>
                  <a:pt x="107263" y="27153"/>
                  <a:pt x="103431" y="3338"/>
                  <a:pt x="100866" y="1532"/>
                </a:cubicBezTo>
                <a:cubicBezTo>
                  <a:pt x="99580" y="643"/>
                  <a:pt x="75891" y="0"/>
                  <a:pt x="52173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319;p15">
            <a:extLst>
              <a:ext uri="{FF2B5EF4-FFF2-40B4-BE49-F238E27FC236}">
                <a16:creationId xmlns:a16="http://schemas.microsoft.com/office/drawing/2014/main" id="{372EE3E6-78AC-B596-AF2F-903E2DA84674}"/>
              </a:ext>
            </a:extLst>
          </p:cNvPr>
          <p:cNvSpPr/>
          <p:nvPr/>
        </p:nvSpPr>
        <p:spPr>
          <a:xfrm>
            <a:off x="7774837" y="2243423"/>
            <a:ext cx="1153712" cy="1681458"/>
          </a:xfrm>
          <a:custGeom>
            <a:avLst/>
            <a:gdLst/>
            <a:ahLst/>
            <a:cxnLst/>
            <a:rect l="l" t="t" r="r" b="b"/>
            <a:pathLst>
              <a:path w="19604" h="27521" extrusionOk="0">
                <a:moveTo>
                  <a:pt x="8392" y="0"/>
                </a:moveTo>
                <a:cubicBezTo>
                  <a:pt x="6682" y="6113"/>
                  <a:pt x="4371" y="22137"/>
                  <a:pt x="0" y="27521"/>
                </a:cubicBezTo>
                <a:cubicBezTo>
                  <a:pt x="8551" y="27299"/>
                  <a:pt x="14916" y="26982"/>
                  <a:pt x="16531" y="26729"/>
                </a:cubicBezTo>
                <a:cubicBezTo>
                  <a:pt x="19603" y="26222"/>
                  <a:pt x="15771" y="2439"/>
                  <a:pt x="13206" y="665"/>
                </a:cubicBezTo>
                <a:cubicBezTo>
                  <a:pt x="12858" y="412"/>
                  <a:pt x="11116" y="190"/>
                  <a:pt x="839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330;p15">
            <a:extLst>
              <a:ext uri="{FF2B5EF4-FFF2-40B4-BE49-F238E27FC236}">
                <a16:creationId xmlns:a16="http://schemas.microsoft.com/office/drawing/2014/main" id="{96E9B98F-4C1A-2970-2C75-38C55D872256}"/>
              </a:ext>
            </a:extLst>
          </p:cNvPr>
          <p:cNvSpPr/>
          <p:nvPr/>
        </p:nvSpPr>
        <p:spPr>
          <a:xfrm>
            <a:off x="4059391" y="2322998"/>
            <a:ext cx="630939" cy="630907"/>
          </a:xfrm>
          <a:custGeom>
            <a:avLst/>
            <a:gdLst/>
            <a:ahLst/>
            <a:cxnLst/>
            <a:rect l="l" t="t" r="r" b="b"/>
            <a:pathLst>
              <a:path w="19415" h="19414" extrusionOk="0">
                <a:moveTo>
                  <a:pt x="9723" y="0"/>
                </a:moveTo>
                <a:cubicBezTo>
                  <a:pt x="4340" y="0"/>
                  <a:pt x="1" y="4339"/>
                  <a:pt x="1" y="9691"/>
                </a:cubicBezTo>
                <a:cubicBezTo>
                  <a:pt x="1" y="15075"/>
                  <a:pt x="4340" y="19413"/>
                  <a:pt x="9723" y="19413"/>
                </a:cubicBezTo>
                <a:cubicBezTo>
                  <a:pt x="15075" y="19413"/>
                  <a:pt x="19414" y="15075"/>
                  <a:pt x="19414" y="9691"/>
                </a:cubicBezTo>
                <a:cubicBezTo>
                  <a:pt x="19414" y="4339"/>
                  <a:pt x="15075" y="0"/>
                  <a:pt x="972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331;p15">
            <a:extLst>
              <a:ext uri="{FF2B5EF4-FFF2-40B4-BE49-F238E27FC236}">
                <a16:creationId xmlns:a16="http://schemas.microsoft.com/office/drawing/2014/main" id="{23B09F94-0F79-740C-E884-1822E9C3BDB3}"/>
              </a:ext>
            </a:extLst>
          </p:cNvPr>
          <p:cNvSpPr/>
          <p:nvPr/>
        </p:nvSpPr>
        <p:spPr>
          <a:xfrm>
            <a:off x="4153048" y="2571019"/>
            <a:ext cx="260435" cy="260402"/>
          </a:xfrm>
          <a:custGeom>
            <a:avLst/>
            <a:gdLst/>
            <a:ahLst/>
            <a:cxnLst/>
            <a:rect l="l" t="t" r="r" b="b"/>
            <a:pathLst>
              <a:path w="8014" h="8013" extrusionOk="0">
                <a:moveTo>
                  <a:pt x="3991" y="2312"/>
                </a:moveTo>
                <a:cubicBezTo>
                  <a:pt x="4941" y="2312"/>
                  <a:pt x="5670" y="3072"/>
                  <a:pt x="5670" y="3991"/>
                </a:cubicBezTo>
                <a:cubicBezTo>
                  <a:pt x="5670" y="4941"/>
                  <a:pt x="4941" y="5669"/>
                  <a:pt x="3991" y="5669"/>
                </a:cubicBezTo>
                <a:cubicBezTo>
                  <a:pt x="3073" y="5669"/>
                  <a:pt x="2313" y="4909"/>
                  <a:pt x="2313" y="3991"/>
                </a:cubicBezTo>
                <a:cubicBezTo>
                  <a:pt x="2313" y="3072"/>
                  <a:pt x="3073" y="2312"/>
                  <a:pt x="3991" y="2312"/>
                </a:cubicBezTo>
                <a:close/>
                <a:moveTo>
                  <a:pt x="3769" y="1"/>
                </a:moveTo>
                <a:cubicBezTo>
                  <a:pt x="3579" y="1"/>
                  <a:pt x="3453" y="127"/>
                  <a:pt x="3453" y="317"/>
                </a:cubicBezTo>
                <a:lnTo>
                  <a:pt x="3453" y="1489"/>
                </a:lnTo>
                <a:cubicBezTo>
                  <a:pt x="3136" y="1584"/>
                  <a:pt x="2883" y="1679"/>
                  <a:pt x="2629" y="1837"/>
                </a:cubicBezTo>
                <a:lnTo>
                  <a:pt x="1806" y="1014"/>
                </a:lnTo>
                <a:cubicBezTo>
                  <a:pt x="1743" y="951"/>
                  <a:pt x="1656" y="919"/>
                  <a:pt x="1568" y="919"/>
                </a:cubicBezTo>
                <a:cubicBezTo>
                  <a:pt x="1481" y="919"/>
                  <a:pt x="1394" y="951"/>
                  <a:pt x="1331" y="1014"/>
                </a:cubicBezTo>
                <a:lnTo>
                  <a:pt x="1014" y="1331"/>
                </a:lnTo>
                <a:cubicBezTo>
                  <a:pt x="888" y="1457"/>
                  <a:pt x="888" y="1679"/>
                  <a:pt x="1014" y="1806"/>
                </a:cubicBezTo>
                <a:lnTo>
                  <a:pt x="1838" y="2629"/>
                </a:lnTo>
                <a:cubicBezTo>
                  <a:pt x="1679" y="2882"/>
                  <a:pt x="1584" y="3136"/>
                  <a:pt x="1489" y="3452"/>
                </a:cubicBezTo>
                <a:lnTo>
                  <a:pt x="318" y="3452"/>
                </a:lnTo>
                <a:cubicBezTo>
                  <a:pt x="128" y="3452"/>
                  <a:pt x="1" y="3579"/>
                  <a:pt x="1" y="3769"/>
                </a:cubicBezTo>
                <a:lnTo>
                  <a:pt x="1" y="4244"/>
                </a:lnTo>
                <a:cubicBezTo>
                  <a:pt x="1" y="4403"/>
                  <a:pt x="128" y="4561"/>
                  <a:pt x="318" y="4561"/>
                </a:cubicBezTo>
                <a:lnTo>
                  <a:pt x="1489" y="4561"/>
                </a:lnTo>
                <a:cubicBezTo>
                  <a:pt x="1553" y="4846"/>
                  <a:pt x="1679" y="5131"/>
                  <a:pt x="1838" y="5353"/>
                </a:cubicBezTo>
                <a:lnTo>
                  <a:pt x="1014" y="6208"/>
                </a:lnTo>
                <a:cubicBezTo>
                  <a:pt x="888" y="6334"/>
                  <a:pt x="888" y="6524"/>
                  <a:pt x="1014" y="6651"/>
                </a:cubicBezTo>
                <a:lnTo>
                  <a:pt x="1331" y="6999"/>
                </a:lnTo>
                <a:cubicBezTo>
                  <a:pt x="1394" y="7063"/>
                  <a:pt x="1481" y="7094"/>
                  <a:pt x="1568" y="7094"/>
                </a:cubicBezTo>
                <a:cubicBezTo>
                  <a:pt x="1656" y="7094"/>
                  <a:pt x="1743" y="7063"/>
                  <a:pt x="1806" y="6999"/>
                </a:cubicBezTo>
                <a:lnTo>
                  <a:pt x="2629" y="6144"/>
                </a:lnTo>
                <a:cubicBezTo>
                  <a:pt x="2883" y="6303"/>
                  <a:pt x="3136" y="6429"/>
                  <a:pt x="3453" y="6493"/>
                </a:cubicBezTo>
                <a:lnTo>
                  <a:pt x="3453" y="7664"/>
                </a:lnTo>
                <a:cubicBezTo>
                  <a:pt x="3453" y="7854"/>
                  <a:pt x="3579" y="8013"/>
                  <a:pt x="3769" y="8013"/>
                </a:cubicBezTo>
                <a:lnTo>
                  <a:pt x="4245" y="8013"/>
                </a:lnTo>
                <a:cubicBezTo>
                  <a:pt x="4403" y="8013"/>
                  <a:pt x="4561" y="7854"/>
                  <a:pt x="4561" y="7664"/>
                </a:cubicBezTo>
                <a:lnTo>
                  <a:pt x="4561" y="6493"/>
                </a:lnTo>
                <a:cubicBezTo>
                  <a:pt x="4846" y="6429"/>
                  <a:pt x="5131" y="6303"/>
                  <a:pt x="5385" y="6144"/>
                </a:cubicBezTo>
                <a:lnTo>
                  <a:pt x="6208" y="6999"/>
                </a:lnTo>
                <a:cubicBezTo>
                  <a:pt x="6271" y="7063"/>
                  <a:pt x="6351" y="7094"/>
                  <a:pt x="6430" y="7094"/>
                </a:cubicBezTo>
                <a:cubicBezTo>
                  <a:pt x="6509" y="7094"/>
                  <a:pt x="6588" y="7063"/>
                  <a:pt x="6651" y="6999"/>
                </a:cubicBezTo>
                <a:lnTo>
                  <a:pt x="7000" y="6651"/>
                </a:lnTo>
                <a:cubicBezTo>
                  <a:pt x="7126" y="6524"/>
                  <a:pt x="7126" y="6334"/>
                  <a:pt x="7000" y="6208"/>
                </a:cubicBezTo>
                <a:lnTo>
                  <a:pt x="6176" y="5353"/>
                </a:lnTo>
                <a:cubicBezTo>
                  <a:pt x="6303" y="5131"/>
                  <a:pt x="6430" y="4846"/>
                  <a:pt x="6493" y="4561"/>
                </a:cubicBezTo>
                <a:lnTo>
                  <a:pt x="7696" y="4561"/>
                </a:lnTo>
                <a:cubicBezTo>
                  <a:pt x="7855" y="4561"/>
                  <a:pt x="8013" y="4403"/>
                  <a:pt x="8013" y="4244"/>
                </a:cubicBezTo>
                <a:lnTo>
                  <a:pt x="8013" y="3769"/>
                </a:lnTo>
                <a:cubicBezTo>
                  <a:pt x="8013" y="3579"/>
                  <a:pt x="7855" y="3452"/>
                  <a:pt x="7696" y="3452"/>
                </a:cubicBezTo>
                <a:lnTo>
                  <a:pt x="6493" y="3452"/>
                </a:lnTo>
                <a:cubicBezTo>
                  <a:pt x="6430" y="3136"/>
                  <a:pt x="6335" y="2882"/>
                  <a:pt x="6176" y="2629"/>
                </a:cubicBezTo>
                <a:lnTo>
                  <a:pt x="7000" y="1806"/>
                </a:lnTo>
                <a:cubicBezTo>
                  <a:pt x="7126" y="1679"/>
                  <a:pt x="7126" y="1457"/>
                  <a:pt x="7000" y="1331"/>
                </a:cubicBezTo>
                <a:lnTo>
                  <a:pt x="6651" y="1014"/>
                </a:lnTo>
                <a:cubicBezTo>
                  <a:pt x="6588" y="951"/>
                  <a:pt x="6509" y="919"/>
                  <a:pt x="6430" y="919"/>
                </a:cubicBezTo>
                <a:cubicBezTo>
                  <a:pt x="6351" y="919"/>
                  <a:pt x="6271" y="951"/>
                  <a:pt x="6208" y="1014"/>
                </a:cubicBezTo>
                <a:lnTo>
                  <a:pt x="5385" y="1837"/>
                </a:lnTo>
                <a:cubicBezTo>
                  <a:pt x="5131" y="1679"/>
                  <a:pt x="4846" y="1584"/>
                  <a:pt x="4561" y="1489"/>
                </a:cubicBezTo>
                <a:lnTo>
                  <a:pt x="4561" y="317"/>
                </a:lnTo>
                <a:cubicBezTo>
                  <a:pt x="4561" y="127"/>
                  <a:pt x="4403" y="1"/>
                  <a:pt x="424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332;p15">
            <a:extLst>
              <a:ext uri="{FF2B5EF4-FFF2-40B4-BE49-F238E27FC236}">
                <a16:creationId xmlns:a16="http://schemas.microsoft.com/office/drawing/2014/main" id="{7337C119-EADC-9A15-147D-DFBB0A41C78B}"/>
              </a:ext>
            </a:extLst>
          </p:cNvPr>
          <p:cNvSpPr/>
          <p:nvPr/>
        </p:nvSpPr>
        <p:spPr>
          <a:xfrm>
            <a:off x="4248786" y="2666724"/>
            <a:ext cx="67952" cy="67952"/>
          </a:xfrm>
          <a:custGeom>
            <a:avLst/>
            <a:gdLst/>
            <a:ahLst/>
            <a:cxnLst/>
            <a:rect l="l" t="t" r="r" b="b"/>
            <a:pathLst>
              <a:path w="2091" h="2091" extrusionOk="0">
                <a:moveTo>
                  <a:pt x="1045" y="1"/>
                </a:moveTo>
                <a:cubicBezTo>
                  <a:pt x="475" y="1"/>
                  <a:pt x="0" y="476"/>
                  <a:pt x="0" y="1046"/>
                </a:cubicBezTo>
                <a:cubicBezTo>
                  <a:pt x="0" y="1648"/>
                  <a:pt x="475" y="2091"/>
                  <a:pt x="1045" y="2091"/>
                </a:cubicBezTo>
                <a:cubicBezTo>
                  <a:pt x="1647" y="2091"/>
                  <a:pt x="2090" y="1648"/>
                  <a:pt x="2090" y="1046"/>
                </a:cubicBezTo>
                <a:cubicBezTo>
                  <a:pt x="2090" y="476"/>
                  <a:pt x="1647" y="1"/>
                  <a:pt x="104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333;p15">
            <a:extLst>
              <a:ext uri="{FF2B5EF4-FFF2-40B4-BE49-F238E27FC236}">
                <a16:creationId xmlns:a16="http://schemas.microsoft.com/office/drawing/2014/main" id="{A8EAB605-0D0E-B81A-3054-2DEA62C70C06}"/>
              </a:ext>
            </a:extLst>
          </p:cNvPr>
          <p:cNvSpPr/>
          <p:nvPr/>
        </p:nvSpPr>
        <p:spPr>
          <a:xfrm>
            <a:off x="4370229" y="2462965"/>
            <a:ext cx="216141" cy="216141"/>
          </a:xfrm>
          <a:custGeom>
            <a:avLst/>
            <a:gdLst/>
            <a:ahLst/>
            <a:cxnLst/>
            <a:rect l="l" t="t" r="r" b="b"/>
            <a:pathLst>
              <a:path w="6651" h="6651" extrusionOk="0">
                <a:moveTo>
                  <a:pt x="3325" y="1932"/>
                </a:moveTo>
                <a:cubicBezTo>
                  <a:pt x="4085" y="1932"/>
                  <a:pt x="4719" y="2566"/>
                  <a:pt x="4719" y="3326"/>
                </a:cubicBezTo>
                <a:cubicBezTo>
                  <a:pt x="4719" y="4117"/>
                  <a:pt x="4085" y="4719"/>
                  <a:pt x="3325" y="4719"/>
                </a:cubicBezTo>
                <a:cubicBezTo>
                  <a:pt x="2534" y="4719"/>
                  <a:pt x="1932" y="4117"/>
                  <a:pt x="1932" y="3326"/>
                </a:cubicBezTo>
                <a:cubicBezTo>
                  <a:pt x="1932" y="2566"/>
                  <a:pt x="2534" y="1932"/>
                  <a:pt x="3325" y="1932"/>
                </a:cubicBezTo>
                <a:close/>
                <a:moveTo>
                  <a:pt x="3104" y="0"/>
                </a:moveTo>
                <a:cubicBezTo>
                  <a:pt x="2977" y="0"/>
                  <a:pt x="2850" y="127"/>
                  <a:pt x="2850" y="254"/>
                </a:cubicBezTo>
                <a:lnTo>
                  <a:pt x="2850" y="1267"/>
                </a:lnTo>
                <a:cubicBezTo>
                  <a:pt x="2597" y="1299"/>
                  <a:pt x="2375" y="1394"/>
                  <a:pt x="2185" y="1520"/>
                </a:cubicBezTo>
                <a:lnTo>
                  <a:pt x="1488" y="824"/>
                </a:lnTo>
                <a:cubicBezTo>
                  <a:pt x="1441" y="776"/>
                  <a:pt x="1370" y="752"/>
                  <a:pt x="1298" y="752"/>
                </a:cubicBezTo>
                <a:cubicBezTo>
                  <a:pt x="1227" y="752"/>
                  <a:pt x="1156" y="776"/>
                  <a:pt x="1108" y="824"/>
                </a:cubicBezTo>
                <a:lnTo>
                  <a:pt x="823" y="1109"/>
                </a:lnTo>
                <a:cubicBezTo>
                  <a:pt x="728" y="1235"/>
                  <a:pt x="728" y="1394"/>
                  <a:pt x="823" y="1489"/>
                </a:cubicBezTo>
                <a:lnTo>
                  <a:pt x="1520" y="2185"/>
                </a:lnTo>
                <a:cubicBezTo>
                  <a:pt x="1393" y="2407"/>
                  <a:pt x="1298" y="2629"/>
                  <a:pt x="1235" y="2851"/>
                </a:cubicBezTo>
                <a:lnTo>
                  <a:pt x="253" y="2851"/>
                </a:lnTo>
                <a:cubicBezTo>
                  <a:pt x="95" y="2851"/>
                  <a:pt x="0" y="2977"/>
                  <a:pt x="0" y="3136"/>
                </a:cubicBezTo>
                <a:lnTo>
                  <a:pt x="0" y="3516"/>
                </a:lnTo>
                <a:cubicBezTo>
                  <a:pt x="0" y="3674"/>
                  <a:pt x="95" y="3801"/>
                  <a:pt x="253" y="3801"/>
                </a:cubicBezTo>
                <a:lnTo>
                  <a:pt x="1235" y="3801"/>
                </a:lnTo>
                <a:cubicBezTo>
                  <a:pt x="1298" y="4022"/>
                  <a:pt x="1393" y="4244"/>
                  <a:pt x="1520" y="4466"/>
                </a:cubicBezTo>
                <a:lnTo>
                  <a:pt x="823" y="5162"/>
                </a:lnTo>
                <a:cubicBezTo>
                  <a:pt x="728" y="5257"/>
                  <a:pt x="728" y="5447"/>
                  <a:pt x="823" y="5542"/>
                </a:cubicBezTo>
                <a:lnTo>
                  <a:pt x="1108" y="5827"/>
                </a:lnTo>
                <a:cubicBezTo>
                  <a:pt x="1156" y="5875"/>
                  <a:pt x="1227" y="5899"/>
                  <a:pt x="1298" y="5899"/>
                </a:cubicBezTo>
                <a:cubicBezTo>
                  <a:pt x="1370" y="5899"/>
                  <a:pt x="1441" y="5875"/>
                  <a:pt x="1488" y="5827"/>
                </a:cubicBezTo>
                <a:lnTo>
                  <a:pt x="2185" y="5131"/>
                </a:lnTo>
                <a:cubicBezTo>
                  <a:pt x="2375" y="5257"/>
                  <a:pt x="2597" y="5352"/>
                  <a:pt x="2850" y="5416"/>
                </a:cubicBezTo>
                <a:lnTo>
                  <a:pt x="2850" y="6397"/>
                </a:lnTo>
                <a:cubicBezTo>
                  <a:pt x="2850" y="6524"/>
                  <a:pt x="2977" y="6651"/>
                  <a:pt x="3104" y="6651"/>
                </a:cubicBezTo>
                <a:lnTo>
                  <a:pt x="3515" y="6651"/>
                </a:lnTo>
                <a:cubicBezTo>
                  <a:pt x="3674" y="6651"/>
                  <a:pt x="3769" y="6524"/>
                  <a:pt x="3769" y="6397"/>
                </a:cubicBezTo>
                <a:lnTo>
                  <a:pt x="3769" y="5416"/>
                </a:lnTo>
                <a:cubicBezTo>
                  <a:pt x="4022" y="5352"/>
                  <a:pt x="4244" y="5257"/>
                  <a:pt x="4465" y="5131"/>
                </a:cubicBezTo>
                <a:lnTo>
                  <a:pt x="5162" y="5827"/>
                </a:lnTo>
                <a:cubicBezTo>
                  <a:pt x="5210" y="5875"/>
                  <a:pt x="5273" y="5899"/>
                  <a:pt x="5340" y="5899"/>
                </a:cubicBezTo>
                <a:cubicBezTo>
                  <a:pt x="5408" y="5899"/>
                  <a:pt x="5479" y="5875"/>
                  <a:pt x="5542" y="5827"/>
                </a:cubicBezTo>
                <a:lnTo>
                  <a:pt x="5795" y="5542"/>
                </a:lnTo>
                <a:cubicBezTo>
                  <a:pt x="5922" y="5447"/>
                  <a:pt x="5922" y="5257"/>
                  <a:pt x="5795" y="5162"/>
                </a:cubicBezTo>
                <a:lnTo>
                  <a:pt x="5099" y="4466"/>
                </a:lnTo>
                <a:cubicBezTo>
                  <a:pt x="5257" y="4244"/>
                  <a:pt x="5352" y="4022"/>
                  <a:pt x="5384" y="3801"/>
                </a:cubicBezTo>
                <a:lnTo>
                  <a:pt x="6366" y="3801"/>
                </a:lnTo>
                <a:cubicBezTo>
                  <a:pt x="6524" y="3801"/>
                  <a:pt x="6651" y="3674"/>
                  <a:pt x="6651" y="3516"/>
                </a:cubicBezTo>
                <a:lnTo>
                  <a:pt x="6651" y="3136"/>
                </a:lnTo>
                <a:cubicBezTo>
                  <a:pt x="6651" y="2977"/>
                  <a:pt x="6524" y="2851"/>
                  <a:pt x="6366" y="2851"/>
                </a:cubicBezTo>
                <a:lnTo>
                  <a:pt x="5384" y="2851"/>
                </a:lnTo>
                <a:cubicBezTo>
                  <a:pt x="5352" y="2629"/>
                  <a:pt x="5257" y="2407"/>
                  <a:pt x="5099" y="2185"/>
                </a:cubicBezTo>
                <a:lnTo>
                  <a:pt x="5795" y="1489"/>
                </a:lnTo>
                <a:cubicBezTo>
                  <a:pt x="5922" y="1394"/>
                  <a:pt x="5922" y="1235"/>
                  <a:pt x="5795" y="1109"/>
                </a:cubicBezTo>
                <a:lnTo>
                  <a:pt x="5542" y="824"/>
                </a:lnTo>
                <a:cubicBezTo>
                  <a:pt x="5479" y="776"/>
                  <a:pt x="5408" y="752"/>
                  <a:pt x="5340" y="752"/>
                </a:cubicBezTo>
                <a:cubicBezTo>
                  <a:pt x="5273" y="752"/>
                  <a:pt x="5210" y="776"/>
                  <a:pt x="5162" y="824"/>
                </a:cubicBezTo>
                <a:lnTo>
                  <a:pt x="4465" y="1520"/>
                </a:lnTo>
                <a:cubicBezTo>
                  <a:pt x="4244" y="1394"/>
                  <a:pt x="4022" y="1299"/>
                  <a:pt x="3769" y="1267"/>
                </a:cubicBezTo>
                <a:lnTo>
                  <a:pt x="3769" y="254"/>
                </a:lnTo>
                <a:cubicBezTo>
                  <a:pt x="3769" y="127"/>
                  <a:pt x="3674" y="0"/>
                  <a:pt x="35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334;p15">
            <a:extLst>
              <a:ext uri="{FF2B5EF4-FFF2-40B4-BE49-F238E27FC236}">
                <a16:creationId xmlns:a16="http://schemas.microsoft.com/office/drawing/2014/main" id="{E3CBDEFA-690E-22B3-E289-F85FC95317C0}"/>
              </a:ext>
            </a:extLst>
          </p:cNvPr>
          <p:cNvSpPr/>
          <p:nvPr/>
        </p:nvSpPr>
        <p:spPr>
          <a:xfrm>
            <a:off x="4453585" y="2546321"/>
            <a:ext cx="49429" cy="49429"/>
          </a:xfrm>
          <a:custGeom>
            <a:avLst/>
            <a:gdLst/>
            <a:ahLst/>
            <a:cxnLst/>
            <a:rect l="l" t="t" r="r" b="b"/>
            <a:pathLst>
              <a:path w="1521" h="1521" extrusionOk="0">
                <a:moveTo>
                  <a:pt x="760" y="1"/>
                </a:moveTo>
                <a:cubicBezTo>
                  <a:pt x="317" y="1"/>
                  <a:pt x="0" y="349"/>
                  <a:pt x="0" y="761"/>
                </a:cubicBezTo>
                <a:cubicBezTo>
                  <a:pt x="0" y="1204"/>
                  <a:pt x="317" y="1521"/>
                  <a:pt x="760" y="1521"/>
                </a:cubicBezTo>
                <a:cubicBezTo>
                  <a:pt x="1172" y="1521"/>
                  <a:pt x="1520" y="1172"/>
                  <a:pt x="1520" y="761"/>
                </a:cubicBezTo>
                <a:cubicBezTo>
                  <a:pt x="1520" y="349"/>
                  <a:pt x="1172" y="1"/>
                  <a:pt x="7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422;p15">
            <a:extLst>
              <a:ext uri="{FF2B5EF4-FFF2-40B4-BE49-F238E27FC236}">
                <a16:creationId xmlns:a16="http://schemas.microsoft.com/office/drawing/2014/main" id="{99262A1E-D751-810E-9123-9090A52791B9}"/>
              </a:ext>
            </a:extLst>
          </p:cNvPr>
          <p:cNvSpPr txBox="1"/>
          <p:nvPr/>
        </p:nvSpPr>
        <p:spPr>
          <a:xfrm>
            <a:off x="4800363" y="2337506"/>
            <a:ext cx="3236000" cy="142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latin typeface="Fira Sans"/>
                <a:ea typeface="Fira Sans"/>
                <a:cs typeface="Fira Sans"/>
                <a:sym typeface="Fira Sans"/>
              </a:rPr>
              <a:t>La prueba de software es el proceso de evaluar y verificar que un producto o aplicación de software hace lo que se supone que debe hacer.</a:t>
            </a:r>
            <a:endParaRPr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4E62720-14FD-8027-50CC-50DD21EE0905}"/>
              </a:ext>
            </a:extLst>
          </p:cNvPr>
          <p:cNvSpPr txBox="1"/>
          <p:nvPr/>
        </p:nvSpPr>
        <p:spPr>
          <a:xfrm>
            <a:off x="3758820" y="4778928"/>
            <a:ext cx="5319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Fuentes: IBM https://www.ibm.com/mx-es/topics/software-testing</a:t>
            </a:r>
          </a:p>
        </p:txBody>
      </p:sp>
    </p:spTree>
    <p:extLst>
      <p:ext uri="{BB962C8B-B14F-4D97-AF65-F5344CB8AC3E}">
        <p14:creationId xmlns:p14="http://schemas.microsoft.com/office/powerpoint/2010/main" val="313701068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13;p34">
            <a:extLst>
              <a:ext uri="{FF2B5EF4-FFF2-40B4-BE49-F238E27FC236}">
                <a16:creationId xmlns:a16="http://schemas.microsoft.com/office/drawing/2014/main" id="{8A3BA6AE-3316-8842-CDB6-208ADB08BDC9}"/>
              </a:ext>
            </a:extLst>
          </p:cNvPr>
          <p:cNvSpPr/>
          <p:nvPr/>
        </p:nvSpPr>
        <p:spPr>
          <a:xfrm>
            <a:off x="2894507" y="1159409"/>
            <a:ext cx="3595954" cy="3168564"/>
          </a:xfrm>
          <a:custGeom>
            <a:avLst/>
            <a:gdLst/>
            <a:ahLst/>
            <a:cxnLst/>
            <a:rect l="l" t="t" r="r" b="b"/>
            <a:pathLst>
              <a:path w="112172" h="98840" extrusionOk="0">
                <a:moveTo>
                  <a:pt x="56086" y="1"/>
                </a:moveTo>
                <a:cubicBezTo>
                  <a:pt x="48517" y="1"/>
                  <a:pt x="41170" y="1458"/>
                  <a:pt x="34266" y="4403"/>
                </a:cubicBezTo>
                <a:cubicBezTo>
                  <a:pt x="30941" y="5796"/>
                  <a:pt x="27742" y="7538"/>
                  <a:pt x="24734" y="9565"/>
                </a:cubicBezTo>
                <a:cubicBezTo>
                  <a:pt x="21757" y="11560"/>
                  <a:pt x="18970" y="13872"/>
                  <a:pt x="16436" y="16405"/>
                </a:cubicBezTo>
                <a:cubicBezTo>
                  <a:pt x="13903" y="18939"/>
                  <a:pt x="11591" y="21757"/>
                  <a:pt x="9596" y="24703"/>
                </a:cubicBezTo>
                <a:cubicBezTo>
                  <a:pt x="7569" y="27711"/>
                  <a:pt x="5827" y="30910"/>
                  <a:pt x="4434" y="34235"/>
                </a:cubicBezTo>
                <a:cubicBezTo>
                  <a:pt x="1488" y="41170"/>
                  <a:pt x="0" y="48518"/>
                  <a:pt x="0" y="56086"/>
                </a:cubicBezTo>
                <a:cubicBezTo>
                  <a:pt x="0" y="60108"/>
                  <a:pt x="443" y="64130"/>
                  <a:pt x="1298" y="68057"/>
                </a:cubicBezTo>
                <a:cubicBezTo>
                  <a:pt x="2122" y="71858"/>
                  <a:pt x="3357" y="75594"/>
                  <a:pt x="4972" y="79141"/>
                </a:cubicBezTo>
                <a:cubicBezTo>
                  <a:pt x="6524" y="82625"/>
                  <a:pt x="8487" y="85982"/>
                  <a:pt x="10736" y="89054"/>
                </a:cubicBezTo>
                <a:cubicBezTo>
                  <a:pt x="12984" y="92157"/>
                  <a:pt x="15550" y="95008"/>
                  <a:pt x="18368" y="97573"/>
                </a:cubicBezTo>
                <a:lnTo>
                  <a:pt x="18621" y="97288"/>
                </a:lnTo>
                <a:cubicBezTo>
                  <a:pt x="7031" y="86742"/>
                  <a:pt x="380" y="71731"/>
                  <a:pt x="380" y="56086"/>
                </a:cubicBezTo>
                <a:cubicBezTo>
                  <a:pt x="380" y="25368"/>
                  <a:pt x="25367" y="349"/>
                  <a:pt x="56118" y="349"/>
                </a:cubicBezTo>
                <a:cubicBezTo>
                  <a:pt x="86837" y="349"/>
                  <a:pt x="111823" y="25368"/>
                  <a:pt x="111823" y="56086"/>
                </a:cubicBezTo>
                <a:cubicBezTo>
                  <a:pt x="111823" y="72459"/>
                  <a:pt x="104666" y="87945"/>
                  <a:pt x="92157" y="98554"/>
                </a:cubicBezTo>
                <a:lnTo>
                  <a:pt x="92410" y="98839"/>
                </a:lnTo>
                <a:cubicBezTo>
                  <a:pt x="95419" y="96274"/>
                  <a:pt x="98174" y="93361"/>
                  <a:pt x="100581" y="90226"/>
                </a:cubicBezTo>
                <a:cubicBezTo>
                  <a:pt x="103019" y="87059"/>
                  <a:pt x="105141" y="83638"/>
                  <a:pt x="106820" y="80028"/>
                </a:cubicBezTo>
                <a:cubicBezTo>
                  <a:pt x="108562" y="76355"/>
                  <a:pt x="109892" y="72491"/>
                  <a:pt x="110810" y="68532"/>
                </a:cubicBezTo>
                <a:cubicBezTo>
                  <a:pt x="111728" y="64479"/>
                  <a:pt x="112172" y="60298"/>
                  <a:pt x="112172" y="56086"/>
                </a:cubicBezTo>
                <a:cubicBezTo>
                  <a:pt x="112172" y="48518"/>
                  <a:pt x="110715" y="41170"/>
                  <a:pt x="107770" y="34235"/>
                </a:cubicBezTo>
                <a:cubicBezTo>
                  <a:pt x="106376" y="30910"/>
                  <a:pt x="104635" y="27711"/>
                  <a:pt x="102608" y="24703"/>
                </a:cubicBezTo>
                <a:cubicBezTo>
                  <a:pt x="100613" y="21757"/>
                  <a:pt x="98301" y="18939"/>
                  <a:pt x="95767" y="16405"/>
                </a:cubicBezTo>
                <a:cubicBezTo>
                  <a:pt x="93234" y="13872"/>
                  <a:pt x="90415" y="11560"/>
                  <a:pt x="87470" y="9565"/>
                </a:cubicBezTo>
                <a:cubicBezTo>
                  <a:pt x="84461" y="7538"/>
                  <a:pt x="81263" y="5796"/>
                  <a:pt x="77938" y="4403"/>
                </a:cubicBezTo>
                <a:cubicBezTo>
                  <a:pt x="71002" y="1489"/>
                  <a:pt x="63687" y="1"/>
                  <a:pt x="56086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014;p34">
            <a:extLst>
              <a:ext uri="{FF2B5EF4-FFF2-40B4-BE49-F238E27FC236}">
                <a16:creationId xmlns:a16="http://schemas.microsoft.com/office/drawing/2014/main" id="{D06CBDE1-E6BE-076D-4990-64DD2C128EF2}"/>
              </a:ext>
            </a:extLst>
          </p:cNvPr>
          <p:cNvSpPr/>
          <p:nvPr/>
        </p:nvSpPr>
        <p:spPr>
          <a:xfrm>
            <a:off x="5443751" y="4722857"/>
            <a:ext cx="9168" cy="9168"/>
          </a:xfrm>
          <a:custGeom>
            <a:avLst/>
            <a:gdLst/>
            <a:ahLst/>
            <a:cxnLst/>
            <a:rect l="l" t="t" r="r" b="b"/>
            <a:pathLst>
              <a:path w="286" h="286" extrusionOk="0">
                <a:moveTo>
                  <a:pt x="190" y="1"/>
                </a:moveTo>
                <a:cubicBezTo>
                  <a:pt x="127" y="32"/>
                  <a:pt x="63" y="64"/>
                  <a:pt x="0" y="96"/>
                </a:cubicBezTo>
                <a:lnTo>
                  <a:pt x="63" y="286"/>
                </a:lnTo>
                <a:cubicBezTo>
                  <a:pt x="127" y="254"/>
                  <a:pt x="190" y="222"/>
                  <a:pt x="285" y="191"/>
                </a:cubicBezTo>
                <a:lnTo>
                  <a:pt x="190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015;p34">
            <a:extLst>
              <a:ext uri="{FF2B5EF4-FFF2-40B4-BE49-F238E27FC236}">
                <a16:creationId xmlns:a16="http://schemas.microsoft.com/office/drawing/2014/main" id="{A8C2D2FB-B973-83C7-A801-ABC8FA7789D5}"/>
              </a:ext>
            </a:extLst>
          </p:cNvPr>
          <p:cNvSpPr/>
          <p:nvPr/>
        </p:nvSpPr>
        <p:spPr>
          <a:xfrm>
            <a:off x="3106663" y="1038616"/>
            <a:ext cx="3545239" cy="3684273"/>
          </a:xfrm>
          <a:custGeom>
            <a:avLst/>
            <a:gdLst/>
            <a:ahLst/>
            <a:cxnLst/>
            <a:rect l="l" t="t" r="r" b="b"/>
            <a:pathLst>
              <a:path w="110590" h="114927" extrusionOk="0">
                <a:moveTo>
                  <a:pt x="50418" y="0"/>
                </a:moveTo>
                <a:lnTo>
                  <a:pt x="50418" y="159"/>
                </a:lnTo>
                <a:lnTo>
                  <a:pt x="50861" y="159"/>
                </a:lnTo>
                <a:lnTo>
                  <a:pt x="50861" y="0"/>
                </a:lnTo>
                <a:close/>
                <a:moveTo>
                  <a:pt x="49468" y="0"/>
                </a:moveTo>
                <a:lnTo>
                  <a:pt x="49468" y="190"/>
                </a:lnTo>
                <a:cubicBezTo>
                  <a:pt x="49626" y="190"/>
                  <a:pt x="49785" y="190"/>
                  <a:pt x="49943" y="159"/>
                </a:cubicBezTo>
                <a:lnTo>
                  <a:pt x="49943" y="0"/>
                </a:lnTo>
                <a:close/>
                <a:moveTo>
                  <a:pt x="51336" y="0"/>
                </a:moveTo>
                <a:lnTo>
                  <a:pt x="51336" y="159"/>
                </a:lnTo>
                <a:cubicBezTo>
                  <a:pt x="51495" y="159"/>
                  <a:pt x="51653" y="159"/>
                  <a:pt x="51780" y="190"/>
                </a:cubicBezTo>
                <a:lnTo>
                  <a:pt x="51780" y="0"/>
                </a:lnTo>
                <a:close/>
                <a:moveTo>
                  <a:pt x="52255" y="0"/>
                </a:moveTo>
                <a:lnTo>
                  <a:pt x="52255" y="190"/>
                </a:lnTo>
                <a:lnTo>
                  <a:pt x="52730" y="190"/>
                </a:lnTo>
                <a:lnTo>
                  <a:pt x="52730" y="0"/>
                </a:lnTo>
                <a:close/>
                <a:moveTo>
                  <a:pt x="49025" y="0"/>
                </a:moveTo>
                <a:cubicBezTo>
                  <a:pt x="48866" y="32"/>
                  <a:pt x="48708" y="32"/>
                  <a:pt x="48550" y="32"/>
                </a:cubicBezTo>
                <a:lnTo>
                  <a:pt x="48550" y="222"/>
                </a:lnTo>
                <a:cubicBezTo>
                  <a:pt x="48708" y="222"/>
                  <a:pt x="48866" y="190"/>
                  <a:pt x="49025" y="190"/>
                </a:cubicBezTo>
                <a:lnTo>
                  <a:pt x="49025" y="0"/>
                </a:lnTo>
                <a:close/>
                <a:moveTo>
                  <a:pt x="53173" y="32"/>
                </a:moveTo>
                <a:lnTo>
                  <a:pt x="53173" y="222"/>
                </a:lnTo>
                <a:lnTo>
                  <a:pt x="53648" y="222"/>
                </a:lnTo>
                <a:lnTo>
                  <a:pt x="53648" y="32"/>
                </a:lnTo>
                <a:close/>
                <a:moveTo>
                  <a:pt x="48074" y="32"/>
                </a:moveTo>
                <a:lnTo>
                  <a:pt x="47631" y="64"/>
                </a:lnTo>
                <a:lnTo>
                  <a:pt x="47631" y="254"/>
                </a:lnTo>
                <a:cubicBezTo>
                  <a:pt x="47789" y="254"/>
                  <a:pt x="47948" y="254"/>
                  <a:pt x="48106" y="222"/>
                </a:cubicBezTo>
                <a:lnTo>
                  <a:pt x="48074" y="32"/>
                </a:lnTo>
                <a:close/>
                <a:moveTo>
                  <a:pt x="54123" y="64"/>
                </a:moveTo>
                <a:lnTo>
                  <a:pt x="54092" y="254"/>
                </a:lnTo>
                <a:cubicBezTo>
                  <a:pt x="54250" y="254"/>
                  <a:pt x="54408" y="285"/>
                  <a:pt x="54567" y="285"/>
                </a:cubicBezTo>
                <a:lnTo>
                  <a:pt x="54567" y="95"/>
                </a:lnTo>
                <a:cubicBezTo>
                  <a:pt x="54408" y="95"/>
                  <a:pt x="54250" y="64"/>
                  <a:pt x="54123" y="64"/>
                </a:cubicBezTo>
                <a:close/>
                <a:moveTo>
                  <a:pt x="47156" y="95"/>
                </a:moveTo>
                <a:cubicBezTo>
                  <a:pt x="46998" y="95"/>
                  <a:pt x="46839" y="127"/>
                  <a:pt x="46681" y="127"/>
                </a:cubicBezTo>
                <a:lnTo>
                  <a:pt x="46713" y="317"/>
                </a:lnTo>
                <a:cubicBezTo>
                  <a:pt x="46871" y="317"/>
                  <a:pt x="47029" y="285"/>
                  <a:pt x="47156" y="285"/>
                </a:cubicBezTo>
                <a:lnTo>
                  <a:pt x="47156" y="95"/>
                </a:lnTo>
                <a:close/>
                <a:moveTo>
                  <a:pt x="55042" y="127"/>
                </a:moveTo>
                <a:lnTo>
                  <a:pt x="55042" y="317"/>
                </a:lnTo>
                <a:cubicBezTo>
                  <a:pt x="55168" y="317"/>
                  <a:pt x="55327" y="349"/>
                  <a:pt x="55485" y="349"/>
                </a:cubicBezTo>
                <a:lnTo>
                  <a:pt x="55517" y="159"/>
                </a:lnTo>
                <a:lnTo>
                  <a:pt x="55042" y="127"/>
                </a:lnTo>
                <a:close/>
                <a:moveTo>
                  <a:pt x="46238" y="159"/>
                </a:moveTo>
                <a:lnTo>
                  <a:pt x="45763" y="190"/>
                </a:lnTo>
                <a:lnTo>
                  <a:pt x="45794" y="380"/>
                </a:lnTo>
                <a:cubicBezTo>
                  <a:pt x="45953" y="380"/>
                  <a:pt x="46079" y="349"/>
                  <a:pt x="46238" y="349"/>
                </a:cubicBezTo>
                <a:lnTo>
                  <a:pt x="46238" y="159"/>
                </a:lnTo>
                <a:close/>
                <a:moveTo>
                  <a:pt x="55960" y="190"/>
                </a:moveTo>
                <a:lnTo>
                  <a:pt x="55960" y="380"/>
                </a:lnTo>
                <a:cubicBezTo>
                  <a:pt x="56118" y="412"/>
                  <a:pt x="56245" y="412"/>
                  <a:pt x="56403" y="412"/>
                </a:cubicBezTo>
                <a:lnTo>
                  <a:pt x="56435" y="254"/>
                </a:lnTo>
                <a:cubicBezTo>
                  <a:pt x="56277" y="222"/>
                  <a:pt x="56118" y="222"/>
                  <a:pt x="55960" y="190"/>
                </a:cubicBezTo>
                <a:close/>
                <a:moveTo>
                  <a:pt x="45319" y="254"/>
                </a:moveTo>
                <a:cubicBezTo>
                  <a:pt x="45161" y="254"/>
                  <a:pt x="45003" y="254"/>
                  <a:pt x="44844" y="285"/>
                </a:cubicBezTo>
                <a:lnTo>
                  <a:pt x="44876" y="475"/>
                </a:lnTo>
                <a:cubicBezTo>
                  <a:pt x="45003" y="444"/>
                  <a:pt x="45161" y="444"/>
                  <a:pt x="45319" y="412"/>
                </a:cubicBezTo>
                <a:lnTo>
                  <a:pt x="45319" y="254"/>
                </a:lnTo>
                <a:close/>
                <a:moveTo>
                  <a:pt x="56878" y="285"/>
                </a:moveTo>
                <a:lnTo>
                  <a:pt x="56878" y="475"/>
                </a:lnTo>
                <a:cubicBezTo>
                  <a:pt x="57037" y="475"/>
                  <a:pt x="57164" y="507"/>
                  <a:pt x="57322" y="507"/>
                </a:cubicBezTo>
                <a:lnTo>
                  <a:pt x="57354" y="317"/>
                </a:lnTo>
                <a:lnTo>
                  <a:pt x="56878" y="285"/>
                </a:lnTo>
                <a:close/>
                <a:moveTo>
                  <a:pt x="44401" y="317"/>
                </a:moveTo>
                <a:cubicBezTo>
                  <a:pt x="44243" y="349"/>
                  <a:pt x="44084" y="380"/>
                  <a:pt x="43926" y="380"/>
                </a:cubicBezTo>
                <a:lnTo>
                  <a:pt x="43958" y="570"/>
                </a:lnTo>
                <a:cubicBezTo>
                  <a:pt x="44084" y="539"/>
                  <a:pt x="44243" y="539"/>
                  <a:pt x="44401" y="507"/>
                </a:cubicBezTo>
                <a:lnTo>
                  <a:pt x="44401" y="317"/>
                </a:lnTo>
                <a:close/>
                <a:moveTo>
                  <a:pt x="57829" y="380"/>
                </a:moveTo>
                <a:lnTo>
                  <a:pt x="57797" y="570"/>
                </a:lnTo>
                <a:cubicBezTo>
                  <a:pt x="57955" y="602"/>
                  <a:pt x="58114" y="602"/>
                  <a:pt x="58240" y="634"/>
                </a:cubicBezTo>
                <a:lnTo>
                  <a:pt x="58272" y="444"/>
                </a:lnTo>
                <a:cubicBezTo>
                  <a:pt x="58114" y="412"/>
                  <a:pt x="57955" y="412"/>
                  <a:pt x="57829" y="380"/>
                </a:cubicBezTo>
                <a:close/>
                <a:moveTo>
                  <a:pt x="43451" y="444"/>
                </a:moveTo>
                <a:cubicBezTo>
                  <a:pt x="43324" y="475"/>
                  <a:pt x="43166" y="475"/>
                  <a:pt x="43007" y="507"/>
                </a:cubicBezTo>
                <a:lnTo>
                  <a:pt x="43039" y="697"/>
                </a:lnTo>
                <a:cubicBezTo>
                  <a:pt x="43166" y="665"/>
                  <a:pt x="43324" y="634"/>
                  <a:pt x="43482" y="634"/>
                </a:cubicBezTo>
                <a:lnTo>
                  <a:pt x="43451" y="444"/>
                </a:lnTo>
                <a:close/>
                <a:moveTo>
                  <a:pt x="58715" y="507"/>
                </a:moveTo>
                <a:lnTo>
                  <a:pt x="58715" y="697"/>
                </a:lnTo>
                <a:cubicBezTo>
                  <a:pt x="58874" y="697"/>
                  <a:pt x="59000" y="729"/>
                  <a:pt x="59159" y="760"/>
                </a:cubicBezTo>
                <a:lnTo>
                  <a:pt x="59190" y="570"/>
                </a:lnTo>
                <a:cubicBezTo>
                  <a:pt x="59032" y="539"/>
                  <a:pt x="58874" y="507"/>
                  <a:pt x="58715" y="507"/>
                </a:cubicBezTo>
                <a:close/>
                <a:moveTo>
                  <a:pt x="42532" y="570"/>
                </a:moveTo>
                <a:cubicBezTo>
                  <a:pt x="42374" y="570"/>
                  <a:pt x="42247" y="602"/>
                  <a:pt x="42089" y="634"/>
                </a:cubicBezTo>
                <a:lnTo>
                  <a:pt x="42121" y="824"/>
                </a:lnTo>
                <a:cubicBezTo>
                  <a:pt x="42247" y="792"/>
                  <a:pt x="42406" y="760"/>
                  <a:pt x="42564" y="729"/>
                </a:cubicBezTo>
                <a:lnTo>
                  <a:pt x="42532" y="570"/>
                </a:lnTo>
                <a:close/>
                <a:moveTo>
                  <a:pt x="59665" y="634"/>
                </a:moveTo>
                <a:lnTo>
                  <a:pt x="59634" y="824"/>
                </a:lnTo>
                <a:cubicBezTo>
                  <a:pt x="59792" y="824"/>
                  <a:pt x="59950" y="855"/>
                  <a:pt x="60077" y="887"/>
                </a:cubicBezTo>
                <a:lnTo>
                  <a:pt x="60109" y="697"/>
                </a:lnTo>
                <a:cubicBezTo>
                  <a:pt x="59950" y="665"/>
                  <a:pt x="59792" y="665"/>
                  <a:pt x="59665" y="634"/>
                </a:cubicBezTo>
                <a:close/>
                <a:moveTo>
                  <a:pt x="41614" y="697"/>
                </a:moveTo>
                <a:cubicBezTo>
                  <a:pt x="41456" y="729"/>
                  <a:pt x="41329" y="760"/>
                  <a:pt x="41171" y="760"/>
                </a:cubicBezTo>
                <a:lnTo>
                  <a:pt x="41202" y="950"/>
                </a:lnTo>
                <a:cubicBezTo>
                  <a:pt x="41329" y="919"/>
                  <a:pt x="41487" y="919"/>
                  <a:pt x="41646" y="887"/>
                </a:cubicBezTo>
                <a:lnTo>
                  <a:pt x="41614" y="697"/>
                </a:lnTo>
                <a:close/>
                <a:moveTo>
                  <a:pt x="60584" y="760"/>
                </a:moveTo>
                <a:lnTo>
                  <a:pt x="60552" y="950"/>
                </a:lnTo>
                <a:cubicBezTo>
                  <a:pt x="60679" y="982"/>
                  <a:pt x="60837" y="1014"/>
                  <a:pt x="60995" y="1014"/>
                </a:cubicBezTo>
                <a:lnTo>
                  <a:pt x="61027" y="855"/>
                </a:lnTo>
                <a:cubicBezTo>
                  <a:pt x="60869" y="824"/>
                  <a:pt x="60742" y="792"/>
                  <a:pt x="60584" y="760"/>
                </a:cubicBezTo>
                <a:close/>
                <a:moveTo>
                  <a:pt x="40696" y="855"/>
                </a:moveTo>
                <a:cubicBezTo>
                  <a:pt x="40537" y="887"/>
                  <a:pt x="40411" y="887"/>
                  <a:pt x="40252" y="919"/>
                </a:cubicBezTo>
                <a:lnTo>
                  <a:pt x="40284" y="1109"/>
                </a:lnTo>
                <a:cubicBezTo>
                  <a:pt x="40442" y="1077"/>
                  <a:pt x="40569" y="1045"/>
                  <a:pt x="40727" y="1045"/>
                </a:cubicBezTo>
                <a:lnTo>
                  <a:pt x="40696" y="855"/>
                </a:lnTo>
                <a:close/>
                <a:moveTo>
                  <a:pt x="61502" y="919"/>
                </a:moveTo>
                <a:lnTo>
                  <a:pt x="61471" y="1109"/>
                </a:lnTo>
                <a:cubicBezTo>
                  <a:pt x="61597" y="1140"/>
                  <a:pt x="61756" y="1172"/>
                  <a:pt x="61914" y="1204"/>
                </a:cubicBezTo>
                <a:lnTo>
                  <a:pt x="61946" y="1014"/>
                </a:lnTo>
                <a:cubicBezTo>
                  <a:pt x="61787" y="982"/>
                  <a:pt x="61629" y="950"/>
                  <a:pt x="61502" y="919"/>
                </a:cubicBezTo>
                <a:close/>
                <a:moveTo>
                  <a:pt x="39777" y="1014"/>
                </a:moveTo>
                <a:cubicBezTo>
                  <a:pt x="39619" y="1045"/>
                  <a:pt x="39492" y="1077"/>
                  <a:pt x="39334" y="1109"/>
                </a:cubicBezTo>
                <a:lnTo>
                  <a:pt x="39366" y="1267"/>
                </a:lnTo>
                <a:cubicBezTo>
                  <a:pt x="39524" y="1267"/>
                  <a:pt x="39682" y="1235"/>
                  <a:pt x="39809" y="1204"/>
                </a:cubicBezTo>
                <a:lnTo>
                  <a:pt x="39777" y="1014"/>
                </a:lnTo>
                <a:close/>
                <a:moveTo>
                  <a:pt x="62389" y="1109"/>
                </a:moveTo>
                <a:lnTo>
                  <a:pt x="62357" y="1267"/>
                </a:lnTo>
                <a:cubicBezTo>
                  <a:pt x="62516" y="1299"/>
                  <a:pt x="62674" y="1330"/>
                  <a:pt x="62832" y="1362"/>
                </a:cubicBezTo>
                <a:lnTo>
                  <a:pt x="62864" y="1204"/>
                </a:lnTo>
                <a:cubicBezTo>
                  <a:pt x="62706" y="1172"/>
                  <a:pt x="62547" y="1140"/>
                  <a:pt x="62389" y="1109"/>
                </a:cubicBezTo>
                <a:close/>
                <a:moveTo>
                  <a:pt x="38859" y="1204"/>
                </a:moveTo>
                <a:cubicBezTo>
                  <a:pt x="38700" y="1235"/>
                  <a:pt x="38574" y="1267"/>
                  <a:pt x="38415" y="1299"/>
                </a:cubicBezTo>
                <a:lnTo>
                  <a:pt x="38447" y="1457"/>
                </a:lnTo>
                <a:lnTo>
                  <a:pt x="38890" y="1362"/>
                </a:lnTo>
                <a:lnTo>
                  <a:pt x="38859" y="1204"/>
                </a:lnTo>
                <a:close/>
                <a:moveTo>
                  <a:pt x="63307" y="1267"/>
                </a:moveTo>
                <a:lnTo>
                  <a:pt x="63276" y="1457"/>
                </a:lnTo>
                <a:cubicBezTo>
                  <a:pt x="63434" y="1489"/>
                  <a:pt x="63561" y="1520"/>
                  <a:pt x="63719" y="1552"/>
                </a:cubicBezTo>
                <a:lnTo>
                  <a:pt x="63782" y="1394"/>
                </a:lnTo>
                <a:cubicBezTo>
                  <a:pt x="63624" y="1330"/>
                  <a:pt x="63466" y="1299"/>
                  <a:pt x="63307" y="1267"/>
                </a:cubicBezTo>
                <a:close/>
                <a:moveTo>
                  <a:pt x="37972" y="1394"/>
                </a:moveTo>
                <a:cubicBezTo>
                  <a:pt x="37814" y="1425"/>
                  <a:pt x="37655" y="1457"/>
                  <a:pt x="37497" y="1489"/>
                </a:cubicBezTo>
                <a:lnTo>
                  <a:pt x="37529" y="1679"/>
                </a:lnTo>
                <a:cubicBezTo>
                  <a:pt x="37687" y="1647"/>
                  <a:pt x="37845" y="1584"/>
                  <a:pt x="38004" y="1552"/>
                </a:cubicBezTo>
                <a:lnTo>
                  <a:pt x="37972" y="1394"/>
                </a:lnTo>
                <a:close/>
                <a:moveTo>
                  <a:pt x="64226" y="1489"/>
                </a:moveTo>
                <a:lnTo>
                  <a:pt x="64162" y="1679"/>
                </a:lnTo>
                <a:cubicBezTo>
                  <a:pt x="64321" y="1710"/>
                  <a:pt x="64479" y="1742"/>
                  <a:pt x="64637" y="1774"/>
                </a:cubicBezTo>
                <a:lnTo>
                  <a:pt x="64669" y="1584"/>
                </a:lnTo>
                <a:lnTo>
                  <a:pt x="64226" y="1489"/>
                </a:lnTo>
                <a:close/>
                <a:moveTo>
                  <a:pt x="37054" y="1584"/>
                </a:moveTo>
                <a:cubicBezTo>
                  <a:pt x="36895" y="1615"/>
                  <a:pt x="36737" y="1679"/>
                  <a:pt x="36610" y="1710"/>
                </a:cubicBezTo>
                <a:lnTo>
                  <a:pt x="36642" y="1869"/>
                </a:lnTo>
                <a:cubicBezTo>
                  <a:pt x="36800" y="1837"/>
                  <a:pt x="36927" y="1805"/>
                  <a:pt x="37085" y="1774"/>
                </a:cubicBezTo>
                <a:lnTo>
                  <a:pt x="37054" y="1584"/>
                </a:lnTo>
                <a:close/>
                <a:moveTo>
                  <a:pt x="65112" y="1710"/>
                </a:moveTo>
                <a:lnTo>
                  <a:pt x="65081" y="1869"/>
                </a:lnTo>
                <a:cubicBezTo>
                  <a:pt x="65239" y="1900"/>
                  <a:pt x="65366" y="1964"/>
                  <a:pt x="65524" y="1995"/>
                </a:cubicBezTo>
                <a:lnTo>
                  <a:pt x="65587" y="1805"/>
                </a:lnTo>
                <a:cubicBezTo>
                  <a:pt x="65429" y="1774"/>
                  <a:pt x="65271" y="1742"/>
                  <a:pt x="65112" y="1710"/>
                </a:cubicBezTo>
                <a:close/>
                <a:moveTo>
                  <a:pt x="36135" y="1805"/>
                </a:moveTo>
                <a:cubicBezTo>
                  <a:pt x="35977" y="1837"/>
                  <a:pt x="35850" y="1900"/>
                  <a:pt x="35692" y="1932"/>
                </a:cubicBezTo>
                <a:lnTo>
                  <a:pt x="35724" y="2122"/>
                </a:lnTo>
                <a:cubicBezTo>
                  <a:pt x="35882" y="2059"/>
                  <a:pt x="36040" y="2027"/>
                  <a:pt x="36199" y="1995"/>
                </a:cubicBezTo>
                <a:lnTo>
                  <a:pt x="36135" y="1805"/>
                </a:lnTo>
                <a:close/>
                <a:moveTo>
                  <a:pt x="66031" y="1932"/>
                </a:moveTo>
                <a:lnTo>
                  <a:pt x="65968" y="2090"/>
                </a:lnTo>
                <a:cubicBezTo>
                  <a:pt x="66126" y="2154"/>
                  <a:pt x="66284" y="2185"/>
                  <a:pt x="66411" y="2217"/>
                </a:cubicBezTo>
                <a:lnTo>
                  <a:pt x="66474" y="2059"/>
                </a:lnTo>
                <a:cubicBezTo>
                  <a:pt x="66316" y="1995"/>
                  <a:pt x="66158" y="1964"/>
                  <a:pt x="66031" y="1932"/>
                </a:cubicBezTo>
                <a:close/>
                <a:moveTo>
                  <a:pt x="35249" y="2059"/>
                </a:moveTo>
                <a:cubicBezTo>
                  <a:pt x="35090" y="2090"/>
                  <a:pt x="34932" y="2122"/>
                  <a:pt x="34805" y="2185"/>
                </a:cubicBezTo>
                <a:lnTo>
                  <a:pt x="34837" y="2344"/>
                </a:lnTo>
                <a:cubicBezTo>
                  <a:pt x="34995" y="2312"/>
                  <a:pt x="35154" y="2280"/>
                  <a:pt x="35280" y="2217"/>
                </a:cubicBezTo>
                <a:lnTo>
                  <a:pt x="35249" y="2059"/>
                </a:lnTo>
                <a:close/>
                <a:moveTo>
                  <a:pt x="66918" y="2154"/>
                </a:moveTo>
                <a:lnTo>
                  <a:pt x="66854" y="2344"/>
                </a:lnTo>
                <a:cubicBezTo>
                  <a:pt x="67013" y="2375"/>
                  <a:pt x="67171" y="2439"/>
                  <a:pt x="67298" y="2470"/>
                </a:cubicBezTo>
                <a:lnTo>
                  <a:pt x="67361" y="2280"/>
                </a:lnTo>
                <a:cubicBezTo>
                  <a:pt x="67203" y="2249"/>
                  <a:pt x="67076" y="2217"/>
                  <a:pt x="66918" y="2154"/>
                </a:cubicBezTo>
                <a:close/>
                <a:moveTo>
                  <a:pt x="34362" y="2312"/>
                </a:moveTo>
                <a:cubicBezTo>
                  <a:pt x="34203" y="2344"/>
                  <a:pt x="34045" y="2375"/>
                  <a:pt x="33887" y="2439"/>
                </a:cubicBezTo>
                <a:lnTo>
                  <a:pt x="33950" y="2597"/>
                </a:lnTo>
                <a:cubicBezTo>
                  <a:pt x="34108" y="2565"/>
                  <a:pt x="34235" y="2534"/>
                  <a:pt x="34393" y="2470"/>
                </a:cubicBezTo>
                <a:lnTo>
                  <a:pt x="34362" y="2312"/>
                </a:lnTo>
                <a:close/>
                <a:moveTo>
                  <a:pt x="67804" y="2407"/>
                </a:moveTo>
                <a:lnTo>
                  <a:pt x="67773" y="2597"/>
                </a:lnTo>
                <a:cubicBezTo>
                  <a:pt x="67899" y="2629"/>
                  <a:pt x="68058" y="2692"/>
                  <a:pt x="68216" y="2724"/>
                </a:cubicBezTo>
                <a:lnTo>
                  <a:pt x="68248" y="2565"/>
                </a:lnTo>
                <a:cubicBezTo>
                  <a:pt x="68121" y="2502"/>
                  <a:pt x="67963" y="2470"/>
                  <a:pt x="67804" y="2407"/>
                </a:cubicBezTo>
                <a:close/>
                <a:moveTo>
                  <a:pt x="33443" y="2565"/>
                </a:moveTo>
                <a:cubicBezTo>
                  <a:pt x="33317" y="2597"/>
                  <a:pt x="33158" y="2660"/>
                  <a:pt x="33000" y="2692"/>
                </a:cubicBezTo>
                <a:lnTo>
                  <a:pt x="33063" y="2882"/>
                </a:lnTo>
                <a:cubicBezTo>
                  <a:pt x="33222" y="2819"/>
                  <a:pt x="33348" y="2787"/>
                  <a:pt x="33507" y="2724"/>
                </a:cubicBezTo>
                <a:lnTo>
                  <a:pt x="33443" y="2565"/>
                </a:lnTo>
                <a:close/>
                <a:moveTo>
                  <a:pt x="68691" y="2692"/>
                </a:moveTo>
                <a:lnTo>
                  <a:pt x="68659" y="2882"/>
                </a:lnTo>
                <a:cubicBezTo>
                  <a:pt x="68786" y="2914"/>
                  <a:pt x="68944" y="2945"/>
                  <a:pt x="69071" y="3009"/>
                </a:cubicBezTo>
                <a:lnTo>
                  <a:pt x="69134" y="2819"/>
                </a:lnTo>
                <a:cubicBezTo>
                  <a:pt x="69008" y="2787"/>
                  <a:pt x="68849" y="2755"/>
                  <a:pt x="68691" y="2692"/>
                </a:cubicBezTo>
                <a:close/>
                <a:moveTo>
                  <a:pt x="32557" y="2850"/>
                </a:moveTo>
                <a:cubicBezTo>
                  <a:pt x="32398" y="2882"/>
                  <a:pt x="32272" y="2945"/>
                  <a:pt x="32113" y="2977"/>
                </a:cubicBezTo>
                <a:lnTo>
                  <a:pt x="32177" y="3167"/>
                </a:lnTo>
                <a:lnTo>
                  <a:pt x="32620" y="3009"/>
                </a:lnTo>
                <a:lnTo>
                  <a:pt x="32557" y="2850"/>
                </a:lnTo>
                <a:close/>
                <a:moveTo>
                  <a:pt x="69578" y="2977"/>
                </a:moveTo>
                <a:lnTo>
                  <a:pt x="69514" y="3167"/>
                </a:lnTo>
                <a:cubicBezTo>
                  <a:pt x="69673" y="3199"/>
                  <a:pt x="69831" y="3262"/>
                  <a:pt x="69958" y="3294"/>
                </a:cubicBezTo>
                <a:lnTo>
                  <a:pt x="70021" y="3135"/>
                </a:lnTo>
                <a:cubicBezTo>
                  <a:pt x="69863" y="3072"/>
                  <a:pt x="69736" y="3009"/>
                  <a:pt x="69578" y="2977"/>
                </a:cubicBezTo>
                <a:close/>
                <a:moveTo>
                  <a:pt x="31670" y="3135"/>
                </a:moveTo>
                <a:cubicBezTo>
                  <a:pt x="31543" y="3167"/>
                  <a:pt x="31385" y="3230"/>
                  <a:pt x="31227" y="3294"/>
                </a:cubicBezTo>
                <a:lnTo>
                  <a:pt x="31290" y="3452"/>
                </a:lnTo>
                <a:cubicBezTo>
                  <a:pt x="31448" y="3420"/>
                  <a:pt x="31607" y="3357"/>
                  <a:pt x="31733" y="3325"/>
                </a:cubicBezTo>
                <a:lnTo>
                  <a:pt x="31670" y="3135"/>
                </a:lnTo>
                <a:close/>
                <a:moveTo>
                  <a:pt x="70465" y="3262"/>
                </a:moveTo>
                <a:lnTo>
                  <a:pt x="70401" y="3452"/>
                </a:lnTo>
                <a:cubicBezTo>
                  <a:pt x="70560" y="3484"/>
                  <a:pt x="70686" y="3547"/>
                  <a:pt x="70845" y="3611"/>
                </a:cubicBezTo>
                <a:lnTo>
                  <a:pt x="70908" y="3420"/>
                </a:lnTo>
                <a:lnTo>
                  <a:pt x="70465" y="3262"/>
                </a:lnTo>
                <a:close/>
                <a:moveTo>
                  <a:pt x="30815" y="3452"/>
                </a:moveTo>
                <a:cubicBezTo>
                  <a:pt x="30657" y="3484"/>
                  <a:pt x="30498" y="3547"/>
                  <a:pt x="30371" y="3611"/>
                </a:cubicBezTo>
                <a:lnTo>
                  <a:pt x="30435" y="3769"/>
                </a:lnTo>
                <a:cubicBezTo>
                  <a:pt x="30561" y="3706"/>
                  <a:pt x="30720" y="3674"/>
                  <a:pt x="30878" y="3611"/>
                </a:cubicBezTo>
                <a:lnTo>
                  <a:pt x="30815" y="3452"/>
                </a:lnTo>
                <a:close/>
                <a:moveTo>
                  <a:pt x="71320" y="3579"/>
                </a:moveTo>
                <a:lnTo>
                  <a:pt x="71256" y="3769"/>
                </a:lnTo>
                <a:cubicBezTo>
                  <a:pt x="71415" y="3801"/>
                  <a:pt x="71573" y="3864"/>
                  <a:pt x="71700" y="3927"/>
                </a:cubicBezTo>
                <a:lnTo>
                  <a:pt x="71763" y="3737"/>
                </a:lnTo>
                <a:cubicBezTo>
                  <a:pt x="71636" y="3706"/>
                  <a:pt x="71478" y="3642"/>
                  <a:pt x="71320" y="3579"/>
                </a:cubicBezTo>
                <a:close/>
                <a:moveTo>
                  <a:pt x="29928" y="3769"/>
                </a:moveTo>
                <a:cubicBezTo>
                  <a:pt x="29770" y="3801"/>
                  <a:pt x="29643" y="3864"/>
                  <a:pt x="29485" y="3927"/>
                </a:cubicBezTo>
                <a:lnTo>
                  <a:pt x="29548" y="4086"/>
                </a:lnTo>
                <a:cubicBezTo>
                  <a:pt x="29706" y="4054"/>
                  <a:pt x="29833" y="3991"/>
                  <a:pt x="29991" y="3927"/>
                </a:cubicBezTo>
                <a:lnTo>
                  <a:pt x="29928" y="3769"/>
                </a:lnTo>
                <a:close/>
                <a:moveTo>
                  <a:pt x="72206" y="3896"/>
                </a:moveTo>
                <a:lnTo>
                  <a:pt x="72143" y="4086"/>
                </a:lnTo>
                <a:cubicBezTo>
                  <a:pt x="72270" y="4149"/>
                  <a:pt x="72428" y="4181"/>
                  <a:pt x="72586" y="4244"/>
                </a:cubicBezTo>
                <a:lnTo>
                  <a:pt x="72650" y="4086"/>
                </a:lnTo>
                <a:cubicBezTo>
                  <a:pt x="72491" y="4022"/>
                  <a:pt x="72365" y="3959"/>
                  <a:pt x="72206" y="3896"/>
                </a:cubicBezTo>
                <a:close/>
                <a:moveTo>
                  <a:pt x="29041" y="4086"/>
                </a:moveTo>
                <a:cubicBezTo>
                  <a:pt x="28915" y="4149"/>
                  <a:pt x="28756" y="4212"/>
                  <a:pt x="28630" y="4276"/>
                </a:cubicBezTo>
                <a:lnTo>
                  <a:pt x="28693" y="4434"/>
                </a:lnTo>
                <a:cubicBezTo>
                  <a:pt x="28820" y="4371"/>
                  <a:pt x="28978" y="4307"/>
                  <a:pt x="29136" y="4276"/>
                </a:cubicBezTo>
                <a:lnTo>
                  <a:pt x="29041" y="4086"/>
                </a:lnTo>
                <a:close/>
                <a:moveTo>
                  <a:pt x="73061" y="4244"/>
                </a:moveTo>
                <a:lnTo>
                  <a:pt x="72998" y="4434"/>
                </a:lnTo>
                <a:cubicBezTo>
                  <a:pt x="73156" y="4466"/>
                  <a:pt x="73283" y="4529"/>
                  <a:pt x="73441" y="4592"/>
                </a:cubicBezTo>
                <a:lnTo>
                  <a:pt x="73505" y="4434"/>
                </a:lnTo>
                <a:cubicBezTo>
                  <a:pt x="73346" y="4371"/>
                  <a:pt x="73220" y="4307"/>
                  <a:pt x="73061" y="4244"/>
                </a:cubicBezTo>
                <a:close/>
                <a:moveTo>
                  <a:pt x="28186" y="4434"/>
                </a:moveTo>
                <a:cubicBezTo>
                  <a:pt x="28060" y="4497"/>
                  <a:pt x="27901" y="4561"/>
                  <a:pt x="27775" y="4624"/>
                </a:cubicBezTo>
                <a:lnTo>
                  <a:pt x="27838" y="4782"/>
                </a:lnTo>
                <a:cubicBezTo>
                  <a:pt x="27965" y="4719"/>
                  <a:pt x="28123" y="4656"/>
                  <a:pt x="28250" y="4624"/>
                </a:cubicBezTo>
                <a:lnTo>
                  <a:pt x="28186" y="4434"/>
                </a:lnTo>
                <a:close/>
                <a:moveTo>
                  <a:pt x="73916" y="4592"/>
                </a:moveTo>
                <a:lnTo>
                  <a:pt x="73853" y="4782"/>
                </a:lnTo>
                <a:cubicBezTo>
                  <a:pt x="74011" y="4846"/>
                  <a:pt x="74138" y="4877"/>
                  <a:pt x="74265" y="4941"/>
                </a:cubicBezTo>
                <a:lnTo>
                  <a:pt x="74360" y="4782"/>
                </a:lnTo>
                <a:cubicBezTo>
                  <a:pt x="74201" y="4719"/>
                  <a:pt x="74075" y="4656"/>
                  <a:pt x="73916" y="4592"/>
                </a:cubicBezTo>
                <a:close/>
                <a:moveTo>
                  <a:pt x="27331" y="4782"/>
                </a:moveTo>
                <a:cubicBezTo>
                  <a:pt x="27205" y="4846"/>
                  <a:pt x="27046" y="4909"/>
                  <a:pt x="26920" y="4972"/>
                </a:cubicBezTo>
                <a:lnTo>
                  <a:pt x="26983" y="5162"/>
                </a:lnTo>
                <a:cubicBezTo>
                  <a:pt x="27110" y="5099"/>
                  <a:pt x="27268" y="5036"/>
                  <a:pt x="27395" y="4972"/>
                </a:cubicBezTo>
                <a:lnTo>
                  <a:pt x="27331" y="4782"/>
                </a:lnTo>
                <a:close/>
                <a:moveTo>
                  <a:pt x="74772" y="4972"/>
                </a:moveTo>
                <a:lnTo>
                  <a:pt x="74708" y="5131"/>
                </a:lnTo>
                <a:cubicBezTo>
                  <a:pt x="74835" y="5194"/>
                  <a:pt x="74993" y="5257"/>
                  <a:pt x="75120" y="5321"/>
                </a:cubicBezTo>
                <a:lnTo>
                  <a:pt x="75215" y="5131"/>
                </a:lnTo>
                <a:cubicBezTo>
                  <a:pt x="75057" y="5067"/>
                  <a:pt x="74930" y="5036"/>
                  <a:pt x="74772" y="4972"/>
                </a:cubicBezTo>
                <a:close/>
                <a:moveTo>
                  <a:pt x="26476" y="5162"/>
                </a:moveTo>
                <a:cubicBezTo>
                  <a:pt x="26350" y="5226"/>
                  <a:pt x="26191" y="5289"/>
                  <a:pt x="26064" y="5352"/>
                </a:cubicBezTo>
                <a:lnTo>
                  <a:pt x="26128" y="5542"/>
                </a:lnTo>
                <a:cubicBezTo>
                  <a:pt x="26286" y="5479"/>
                  <a:pt x="26413" y="5416"/>
                  <a:pt x="26571" y="5352"/>
                </a:cubicBezTo>
                <a:lnTo>
                  <a:pt x="26476" y="5162"/>
                </a:lnTo>
                <a:close/>
                <a:moveTo>
                  <a:pt x="75627" y="5321"/>
                </a:moveTo>
                <a:lnTo>
                  <a:pt x="75532" y="5511"/>
                </a:lnTo>
                <a:cubicBezTo>
                  <a:pt x="75690" y="5574"/>
                  <a:pt x="75817" y="5637"/>
                  <a:pt x="75975" y="5701"/>
                </a:cubicBezTo>
                <a:lnTo>
                  <a:pt x="76038" y="5542"/>
                </a:lnTo>
                <a:cubicBezTo>
                  <a:pt x="75912" y="5447"/>
                  <a:pt x="75753" y="5384"/>
                  <a:pt x="75627" y="5321"/>
                </a:cubicBezTo>
                <a:close/>
                <a:moveTo>
                  <a:pt x="25621" y="5574"/>
                </a:moveTo>
                <a:cubicBezTo>
                  <a:pt x="25494" y="5637"/>
                  <a:pt x="25368" y="5701"/>
                  <a:pt x="25209" y="5764"/>
                </a:cubicBezTo>
                <a:lnTo>
                  <a:pt x="25304" y="5922"/>
                </a:lnTo>
                <a:cubicBezTo>
                  <a:pt x="25431" y="5859"/>
                  <a:pt x="25589" y="5796"/>
                  <a:pt x="25716" y="5732"/>
                </a:cubicBezTo>
                <a:lnTo>
                  <a:pt x="25621" y="5574"/>
                </a:lnTo>
                <a:close/>
                <a:moveTo>
                  <a:pt x="76450" y="5732"/>
                </a:moveTo>
                <a:lnTo>
                  <a:pt x="76387" y="5891"/>
                </a:lnTo>
                <a:cubicBezTo>
                  <a:pt x="76513" y="5954"/>
                  <a:pt x="76672" y="6017"/>
                  <a:pt x="76798" y="6081"/>
                </a:cubicBezTo>
                <a:lnTo>
                  <a:pt x="76862" y="5922"/>
                </a:lnTo>
                <a:lnTo>
                  <a:pt x="76450" y="5732"/>
                </a:lnTo>
                <a:close/>
                <a:moveTo>
                  <a:pt x="24798" y="5954"/>
                </a:moveTo>
                <a:cubicBezTo>
                  <a:pt x="24671" y="6017"/>
                  <a:pt x="24513" y="6081"/>
                  <a:pt x="24386" y="6176"/>
                </a:cubicBezTo>
                <a:lnTo>
                  <a:pt x="24449" y="6334"/>
                </a:lnTo>
                <a:cubicBezTo>
                  <a:pt x="24608" y="6271"/>
                  <a:pt x="24734" y="6207"/>
                  <a:pt x="24861" y="6112"/>
                </a:cubicBezTo>
                <a:lnTo>
                  <a:pt x="24798" y="5954"/>
                </a:lnTo>
                <a:close/>
                <a:moveTo>
                  <a:pt x="77305" y="6144"/>
                </a:moveTo>
                <a:lnTo>
                  <a:pt x="77210" y="6302"/>
                </a:lnTo>
                <a:cubicBezTo>
                  <a:pt x="77337" y="6366"/>
                  <a:pt x="77495" y="6429"/>
                  <a:pt x="77622" y="6492"/>
                </a:cubicBezTo>
                <a:lnTo>
                  <a:pt x="77717" y="6334"/>
                </a:lnTo>
                <a:cubicBezTo>
                  <a:pt x="77558" y="6271"/>
                  <a:pt x="77432" y="6207"/>
                  <a:pt x="77305" y="6144"/>
                </a:cubicBezTo>
                <a:close/>
                <a:moveTo>
                  <a:pt x="23974" y="6366"/>
                </a:moveTo>
                <a:cubicBezTo>
                  <a:pt x="23816" y="6429"/>
                  <a:pt x="23689" y="6524"/>
                  <a:pt x="23563" y="6587"/>
                </a:cubicBezTo>
                <a:lnTo>
                  <a:pt x="23626" y="6746"/>
                </a:lnTo>
                <a:cubicBezTo>
                  <a:pt x="23784" y="6682"/>
                  <a:pt x="23911" y="6619"/>
                  <a:pt x="24038" y="6556"/>
                </a:cubicBezTo>
                <a:lnTo>
                  <a:pt x="23974" y="6366"/>
                </a:lnTo>
                <a:close/>
                <a:moveTo>
                  <a:pt x="78128" y="6556"/>
                </a:moveTo>
                <a:lnTo>
                  <a:pt x="78033" y="6714"/>
                </a:lnTo>
                <a:cubicBezTo>
                  <a:pt x="78160" y="6777"/>
                  <a:pt x="78318" y="6872"/>
                  <a:pt x="78445" y="6936"/>
                </a:cubicBezTo>
                <a:lnTo>
                  <a:pt x="78540" y="6777"/>
                </a:lnTo>
                <a:cubicBezTo>
                  <a:pt x="78382" y="6682"/>
                  <a:pt x="78255" y="6619"/>
                  <a:pt x="78128" y="6556"/>
                </a:cubicBezTo>
                <a:close/>
                <a:moveTo>
                  <a:pt x="23151" y="6809"/>
                </a:moveTo>
                <a:cubicBezTo>
                  <a:pt x="22993" y="6872"/>
                  <a:pt x="22866" y="6936"/>
                  <a:pt x="22708" y="7031"/>
                </a:cubicBezTo>
                <a:lnTo>
                  <a:pt x="22803" y="7189"/>
                </a:lnTo>
                <a:cubicBezTo>
                  <a:pt x="22961" y="7094"/>
                  <a:pt x="23088" y="7031"/>
                  <a:pt x="23214" y="6967"/>
                </a:cubicBezTo>
                <a:lnTo>
                  <a:pt x="23151" y="6809"/>
                </a:lnTo>
                <a:close/>
                <a:moveTo>
                  <a:pt x="78952" y="6967"/>
                </a:moveTo>
                <a:lnTo>
                  <a:pt x="78857" y="7157"/>
                </a:lnTo>
                <a:cubicBezTo>
                  <a:pt x="78984" y="7221"/>
                  <a:pt x="79110" y="7284"/>
                  <a:pt x="79269" y="7347"/>
                </a:cubicBezTo>
                <a:lnTo>
                  <a:pt x="79332" y="7189"/>
                </a:lnTo>
                <a:cubicBezTo>
                  <a:pt x="79205" y="7126"/>
                  <a:pt x="79079" y="7062"/>
                  <a:pt x="78952" y="6967"/>
                </a:cubicBezTo>
                <a:close/>
                <a:moveTo>
                  <a:pt x="22328" y="7252"/>
                </a:moveTo>
                <a:cubicBezTo>
                  <a:pt x="22169" y="7316"/>
                  <a:pt x="22043" y="7379"/>
                  <a:pt x="21916" y="7474"/>
                </a:cubicBezTo>
                <a:lnTo>
                  <a:pt x="22011" y="7632"/>
                </a:lnTo>
                <a:lnTo>
                  <a:pt x="22391" y="7411"/>
                </a:lnTo>
                <a:lnTo>
                  <a:pt x="22328" y="7252"/>
                </a:lnTo>
                <a:close/>
                <a:moveTo>
                  <a:pt x="79744" y="7411"/>
                </a:moveTo>
                <a:lnTo>
                  <a:pt x="79649" y="7569"/>
                </a:lnTo>
                <a:lnTo>
                  <a:pt x="80060" y="7822"/>
                </a:lnTo>
                <a:lnTo>
                  <a:pt x="80155" y="7632"/>
                </a:lnTo>
                <a:lnTo>
                  <a:pt x="79744" y="7411"/>
                </a:lnTo>
                <a:close/>
                <a:moveTo>
                  <a:pt x="21504" y="7696"/>
                </a:moveTo>
                <a:cubicBezTo>
                  <a:pt x="21377" y="7759"/>
                  <a:pt x="21219" y="7854"/>
                  <a:pt x="21092" y="7917"/>
                </a:cubicBezTo>
                <a:lnTo>
                  <a:pt x="21187" y="8076"/>
                </a:lnTo>
                <a:cubicBezTo>
                  <a:pt x="21314" y="8012"/>
                  <a:pt x="21472" y="7917"/>
                  <a:pt x="21599" y="7854"/>
                </a:cubicBezTo>
                <a:lnTo>
                  <a:pt x="21504" y="7696"/>
                </a:lnTo>
                <a:close/>
                <a:moveTo>
                  <a:pt x="80567" y="7886"/>
                </a:moveTo>
                <a:lnTo>
                  <a:pt x="80472" y="8044"/>
                </a:lnTo>
                <a:cubicBezTo>
                  <a:pt x="80599" y="8107"/>
                  <a:pt x="80725" y="8202"/>
                  <a:pt x="80852" y="8266"/>
                </a:cubicBezTo>
                <a:lnTo>
                  <a:pt x="80947" y="8107"/>
                </a:lnTo>
                <a:cubicBezTo>
                  <a:pt x="80820" y="8044"/>
                  <a:pt x="80694" y="7949"/>
                  <a:pt x="80567" y="7886"/>
                </a:cubicBezTo>
                <a:close/>
                <a:moveTo>
                  <a:pt x="20681" y="8139"/>
                </a:moveTo>
                <a:cubicBezTo>
                  <a:pt x="20554" y="8234"/>
                  <a:pt x="20427" y="8298"/>
                  <a:pt x="20301" y="8393"/>
                </a:cubicBezTo>
                <a:lnTo>
                  <a:pt x="20396" y="8551"/>
                </a:lnTo>
                <a:cubicBezTo>
                  <a:pt x="20522" y="8456"/>
                  <a:pt x="20649" y="8393"/>
                  <a:pt x="20807" y="8298"/>
                </a:cubicBezTo>
                <a:lnTo>
                  <a:pt x="20681" y="8139"/>
                </a:lnTo>
                <a:close/>
                <a:moveTo>
                  <a:pt x="81359" y="8361"/>
                </a:moveTo>
                <a:lnTo>
                  <a:pt x="81264" y="8519"/>
                </a:lnTo>
                <a:cubicBezTo>
                  <a:pt x="81390" y="8583"/>
                  <a:pt x="81517" y="8678"/>
                  <a:pt x="81644" y="8741"/>
                </a:cubicBezTo>
                <a:lnTo>
                  <a:pt x="81739" y="8583"/>
                </a:lnTo>
                <a:cubicBezTo>
                  <a:pt x="81612" y="8519"/>
                  <a:pt x="81485" y="8424"/>
                  <a:pt x="81359" y="8361"/>
                </a:cubicBezTo>
                <a:close/>
                <a:moveTo>
                  <a:pt x="19889" y="8646"/>
                </a:moveTo>
                <a:cubicBezTo>
                  <a:pt x="19762" y="8709"/>
                  <a:pt x="19636" y="8804"/>
                  <a:pt x="19509" y="8868"/>
                </a:cubicBezTo>
                <a:lnTo>
                  <a:pt x="19604" y="9026"/>
                </a:lnTo>
                <a:cubicBezTo>
                  <a:pt x="19731" y="8963"/>
                  <a:pt x="19857" y="8868"/>
                  <a:pt x="19984" y="8804"/>
                </a:cubicBezTo>
                <a:lnTo>
                  <a:pt x="19889" y="8646"/>
                </a:lnTo>
                <a:close/>
                <a:moveTo>
                  <a:pt x="82150" y="8804"/>
                </a:moveTo>
                <a:lnTo>
                  <a:pt x="82055" y="8994"/>
                </a:lnTo>
                <a:cubicBezTo>
                  <a:pt x="82182" y="9058"/>
                  <a:pt x="82309" y="9153"/>
                  <a:pt x="82435" y="9216"/>
                </a:cubicBezTo>
                <a:lnTo>
                  <a:pt x="82530" y="9058"/>
                </a:lnTo>
                <a:cubicBezTo>
                  <a:pt x="82404" y="8994"/>
                  <a:pt x="82277" y="8899"/>
                  <a:pt x="82150" y="8804"/>
                </a:cubicBezTo>
                <a:close/>
                <a:moveTo>
                  <a:pt x="19097" y="9121"/>
                </a:moveTo>
                <a:lnTo>
                  <a:pt x="18717" y="9374"/>
                </a:lnTo>
                <a:lnTo>
                  <a:pt x="18812" y="9533"/>
                </a:lnTo>
                <a:cubicBezTo>
                  <a:pt x="18939" y="9438"/>
                  <a:pt x="19066" y="9374"/>
                  <a:pt x="19224" y="9279"/>
                </a:cubicBezTo>
                <a:lnTo>
                  <a:pt x="19097" y="9121"/>
                </a:lnTo>
                <a:close/>
                <a:moveTo>
                  <a:pt x="82942" y="9311"/>
                </a:moveTo>
                <a:lnTo>
                  <a:pt x="82847" y="9469"/>
                </a:lnTo>
                <a:cubicBezTo>
                  <a:pt x="82974" y="9564"/>
                  <a:pt x="83100" y="9628"/>
                  <a:pt x="83227" y="9723"/>
                </a:cubicBezTo>
                <a:lnTo>
                  <a:pt x="83322" y="9564"/>
                </a:lnTo>
                <a:cubicBezTo>
                  <a:pt x="83195" y="9469"/>
                  <a:pt x="83069" y="9406"/>
                  <a:pt x="82942" y="9311"/>
                </a:cubicBezTo>
                <a:close/>
                <a:moveTo>
                  <a:pt x="18337" y="9628"/>
                </a:moveTo>
                <a:cubicBezTo>
                  <a:pt x="18179" y="9691"/>
                  <a:pt x="18084" y="9786"/>
                  <a:pt x="17926" y="9881"/>
                </a:cubicBezTo>
                <a:lnTo>
                  <a:pt x="18052" y="10039"/>
                </a:lnTo>
                <a:cubicBezTo>
                  <a:pt x="18179" y="9944"/>
                  <a:pt x="18306" y="9849"/>
                  <a:pt x="18432" y="9786"/>
                </a:cubicBezTo>
                <a:lnTo>
                  <a:pt x="18337" y="9628"/>
                </a:lnTo>
                <a:close/>
                <a:moveTo>
                  <a:pt x="83702" y="9818"/>
                </a:moveTo>
                <a:lnTo>
                  <a:pt x="83607" y="9976"/>
                </a:lnTo>
                <a:cubicBezTo>
                  <a:pt x="83734" y="10071"/>
                  <a:pt x="83861" y="10134"/>
                  <a:pt x="83987" y="10229"/>
                </a:cubicBezTo>
                <a:lnTo>
                  <a:pt x="84082" y="10071"/>
                </a:lnTo>
                <a:cubicBezTo>
                  <a:pt x="83956" y="9976"/>
                  <a:pt x="83829" y="9913"/>
                  <a:pt x="83702" y="9818"/>
                </a:cubicBezTo>
                <a:close/>
                <a:moveTo>
                  <a:pt x="17546" y="10134"/>
                </a:moveTo>
                <a:cubicBezTo>
                  <a:pt x="17419" y="10229"/>
                  <a:pt x="17292" y="10293"/>
                  <a:pt x="17165" y="10388"/>
                </a:cubicBezTo>
                <a:lnTo>
                  <a:pt x="17260" y="10546"/>
                </a:lnTo>
                <a:cubicBezTo>
                  <a:pt x="17387" y="10451"/>
                  <a:pt x="17514" y="10388"/>
                  <a:pt x="17672" y="10293"/>
                </a:cubicBezTo>
                <a:lnTo>
                  <a:pt x="17546" y="10134"/>
                </a:lnTo>
                <a:close/>
                <a:moveTo>
                  <a:pt x="84494" y="10324"/>
                </a:moveTo>
                <a:lnTo>
                  <a:pt x="84367" y="10483"/>
                </a:lnTo>
                <a:lnTo>
                  <a:pt x="84747" y="10736"/>
                </a:lnTo>
                <a:lnTo>
                  <a:pt x="84874" y="10609"/>
                </a:lnTo>
                <a:lnTo>
                  <a:pt x="84494" y="10324"/>
                </a:lnTo>
                <a:close/>
                <a:moveTo>
                  <a:pt x="16785" y="10673"/>
                </a:moveTo>
                <a:cubicBezTo>
                  <a:pt x="16659" y="10736"/>
                  <a:pt x="16532" y="10831"/>
                  <a:pt x="16405" y="10926"/>
                </a:cubicBezTo>
                <a:lnTo>
                  <a:pt x="16500" y="11084"/>
                </a:lnTo>
                <a:cubicBezTo>
                  <a:pt x="16627" y="10989"/>
                  <a:pt x="16754" y="10894"/>
                  <a:pt x="16880" y="10799"/>
                </a:cubicBezTo>
                <a:lnTo>
                  <a:pt x="16785" y="10673"/>
                </a:lnTo>
                <a:close/>
                <a:moveTo>
                  <a:pt x="85254" y="10863"/>
                </a:moveTo>
                <a:lnTo>
                  <a:pt x="85127" y="11021"/>
                </a:lnTo>
                <a:cubicBezTo>
                  <a:pt x="85254" y="11116"/>
                  <a:pt x="85381" y="11179"/>
                  <a:pt x="85507" y="11274"/>
                </a:cubicBezTo>
                <a:lnTo>
                  <a:pt x="85634" y="11148"/>
                </a:lnTo>
                <a:cubicBezTo>
                  <a:pt x="85507" y="11053"/>
                  <a:pt x="85381" y="10958"/>
                  <a:pt x="85254" y="10863"/>
                </a:cubicBezTo>
                <a:close/>
                <a:moveTo>
                  <a:pt x="16025" y="11179"/>
                </a:moveTo>
                <a:cubicBezTo>
                  <a:pt x="15899" y="11274"/>
                  <a:pt x="15772" y="11369"/>
                  <a:pt x="15645" y="11464"/>
                </a:cubicBezTo>
                <a:lnTo>
                  <a:pt x="15772" y="11623"/>
                </a:lnTo>
                <a:cubicBezTo>
                  <a:pt x="15899" y="11528"/>
                  <a:pt x="16025" y="11433"/>
                  <a:pt x="16120" y="11338"/>
                </a:cubicBezTo>
                <a:lnTo>
                  <a:pt x="16025" y="11179"/>
                </a:lnTo>
                <a:close/>
                <a:moveTo>
                  <a:pt x="85982" y="11401"/>
                </a:moveTo>
                <a:lnTo>
                  <a:pt x="85887" y="11559"/>
                </a:lnTo>
                <a:cubicBezTo>
                  <a:pt x="86014" y="11654"/>
                  <a:pt x="86141" y="11718"/>
                  <a:pt x="86267" y="11813"/>
                </a:cubicBezTo>
                <a:lnTo>
                  <a:pt x="86362" y="11686"/>
                </a:lnTo>
                <a:cubicBezTo>
                  <a:pt x="86236" y="11591"/>
                  <a:pt x="86109" y="11496"/>
                  <a:pt x="85982" y="11401"/>
                </a:cubicBezTo>
                <a:close/>
                <a:moveTo>
                  <a:pt x="15265" y="11749"/>
                </a:moveTo>
                <a:cubicBezTo>
                  <a:pt x="15170" y="11844"/>
                  <a:pt x="15044" y="11939"/>
                  <a:pt x="14917" y="12034"/>
                </a:cubicBezTo>
                <a:lnTo>
                  <a:pt x="15012" y="12161"/>
                </a:lnTo>
                <a:cubicBezTo>
                  <a:pt x="15139" y="12066"/>
                  <a:pt x="15265" y="11971"/>
                  <a:pt x="15392" y="11908"/>
                </a:cubicBezTo>
                <a:lnTo>
                  <a:pt x="15265" y="11749"/>
                </a:lnTo>
                <a:close/>
                <a:moveTo>
                  <a:pt x="86742" y="11971"/>
                </a:moveTo>
                <a:lnTo>
                  <a:pt x="86616" y="12098"/>
                </a:lnTo>
                <a:cubicBezTo>
                  <a:pt x="86742" y="12193"/>
                  <a:pt x="86869" y="12288"/>
                  <a:pt x="86996" y="12383"/>
                </a:cubicBezTo>
                <a:lnTo>
                  <a:pt x="87122" y="12224"/>
                </a:lnTo>
                <a:cubicBezTo>
                  <a:pt x="86996" y="12129"/>
                  <a:pt x="86869" y="12034"/>
                  <a:pt x="86742" y="11971"/>
                </a:cubicBezTo>
                <a:close/>
                <a:moveTo>
                  <a:pt x="14537" y="12319"/>
                </a:moveTo>
                <a:lnTo>
                  <a:pt x="14157" y="12604"/>
                </a:lnTo>
                <a:lnTo>
                  <a:pt x="14284" y="12731"/>
                </a:lnTo>
                <a:lnTo>
                  <a:pt x="14664" y="12446"/>
                </a:lnTo>
                <a:lnTo>
                  <a:pt x="14537" y="12319"/>
                </a:lnTo>
                <a:close/>
                <a:moveTo>
                  <a:pt x="87471" y="12509"/>
                </a:moveTo>
                <a:lnTo>
                  <a:pt x="87376" y="12668"/>
                </a:lnTo>
                <a:cubicBezTo>
                  <a:pt x="87471" y="12763"/>
                  <a:pt x="87597" y="12858"/>
                  <a:pt x="87724" y="12953"/>
                </a:cubicBezTo>
                <a:lnTo>
                  <a:pt x="87851" y="12794"/>
                </a:lnTo>
                <a:cubicBezTo>
                  <a:pt x="87724" y="12699"/>
                  <a:pt x="87597" y="12604"/>
                  <a:pt x="87471" y="12509"/>
                </a:cubicBezTo>
                <a:close/>
                <a:moveTo>
                  <a:pt x="13809" y="12858"/>
                </a:moveTo>
                <a:cubicBezTo>
                  <a:pt x="13682" y="12985"/>
                  <a:pt x="13555" y="13048"/>
                  <a:pt x="13429" y="13175"/>
                </a:cubicBezTo>
                <a:lnTo>
                  <a:pt x="13555" y="13301"/>
                </a:lnTo>
                <a:cubicBezTo>
                  <a:pt x="13682" y="13206"/>
                  <a:pt x="13809" y="13111"/>
                  <a:pt x="13935" y="13016"/>
                </a:cubicBezTo>
                <a:lnTo>
                  <a:pt x="13809" y="12858"/>
                </a:lnTo>
                <a:close/>
                <a:moveTo>
                  <a:pt x="88199" y="13080"/>
                </a:moveTo>
                <a:lnTo>
                  <a:pt x="88073" y="13238"/>
                </a:lnTo>
                <a:cubicBezTo>
                  <a:pt x="88199" y="13333"/>
                  <a:pt x="88326" y="13428"/>
                  <a:pt x="88453" y="13523"/>
                </a:cubicBezTo>
                <a:lnTo>
                  <a:pt x="88548" y="13396"/>
                </a:lnTo>
                <a:cubicBezTo>
                  <a:pt x="88453" y="13301"/>
                  <a:pt x="88326" y="13175"/>
                  <a:pt x="88199" y="13080"/>
                </a:cubicBezTo>
                <a:close/>
                <a:moveTo>
                  <a:pt x="13080" y="13460"/>
                </a:moveTo>
                <a:cubicBezTo>
                  <a:pt x="12953" y="13555"/>
                  <a:pt x="12827" y="13650"/>
                  <a:pt x="12732" y="13745"/>
                </a:cubicBezTo>
                <a:lnTo>
                  <a:pt x="12827" y="13903"/>
                </a:lnTo>
                <a:cubicBezTo>
                  <a:pt x="12953" y="13808"/>
                  <a:pt x="13080" y="13713"/>
                  <a:pt x="13207" y="13586"/>
                </a:cubicBezTo>
                <a:lnTo>
                  <a:pt x="13080" y="13460"/>
                </a:lnTo>
                <a:close/>
                <a:moveTo>
                  <a:pt x="88928" y="13681"/>
                </a:moveTo>
                <a:lnTo>
                  <a:pt x="88801" y="13808"/>
                </a:lnTo>
                <a:lnTo>
                  <a:pt x="89149" y="14125"/>
                </a:lnTo>
                <a:lnTo>
                  <a:pt x="89276" y="13966"/>
                </a:lnTo>
                <a:lnTo>
                  <a:pt x="88928" y="13681"/>
                </a:lnTo>
                <a:close/>
                <a:moveTo>
                  <a:pt x="12352" y="14061"/>
                </a:moveTo>
                <a:cubicBezTo>
                  <a:pt x="12225" y="14156"/>
                  <a:pt x="12130" y="14251"/>
                  <a:pt x="12003" y="14346"/>
                </a:cubicBezTo>
                <a:lnTo>
                  <a:pt x="12130" y="14505"/>
                </a:lnTo>
                <a:cubicBezTo>
                  <a:pt x="12257" y="14410"/>
                  <a:pt x="12383" y="14283"/>
                  <a:pt x="12478" y="14188"/>
                </a:cubicBezTo>
                <a:lnTo>
                  <a:pt x="12352" y="14061"/>
                </a:lnTo>
                <a:close/>
                <a:moveTo>
                  <a:pt x="89624" y="14283"/>
                </a:moveTo>
                <a:lnTo>
                  <a:pt x="89498" y="14410"/>
                </a:lnTo>
                <a:cubicBezTo>
                  <a:pt x="89624" y="14505"/>
                  <a:pt x="89751" y="14600"/>
                  <a:pt x="89878" y="14726"/>
                </a:cubicBezTo>
                <a:lnTo>
                  <a:pt x="89973" y="14568"/>
                </a:lnTo>
                <a:cubicBezTo>
                  <a:pt x="89878" y="14473"/>
                  <a:pt x="89751" y="14378"/>
                  <a:pt x="89624" y="14283"/>
                </a:cubicBezTo>
                <a:close/>
                <a:moveTo>
                  <a:pt x="11655" y="14663"/>
                </a:moveTo>
                <a:cubicBezTo>
                  <a:pt x="11528" y="14758"/>
                  <a:pt x="11433" y="14853"/>
                  <a:pt x="11307" y="14980"/>
                </a:cubicBezTo>
                <a:lnTo>
                  <a:pt x="11433" y="15106"/>
                </a:lnTo>
                <a:cubicBezTo>
                  <a:pt x="11560" y="15011"/>
                  <a:pt x="11655" y="14885"/>
                  <a:pt x="11782" y="14790"/>
                </a:cubicBezTo>
                <a:lnTo>
                  <a:pt x="11655" y="14663"/>
                </a:lnTo>
                <a:close/>
                <a:moveTo>
                  <a:pt x="90321" y="14885"/>
                </a:moveTo>
                <a:lnTo>
                  <a:pt x="90226" y="15011"/>
                </a:lnTo>
                <a:lnTo>
                  <a:pt x="90543" y="15328"/>
                </a:lnTo>
                <a:lnTo>
                  <a:pt x="90669" y="15201"/>
                </a:lnTo>
                <a:cubicBezTo>
                  <a:pt x="90574" y="15075"/>
                  <a:pt x="90448" y="14980"/>
                  <a:pt x="90321" y="14885"/>
                </a:cubicBezTo>
                <a:close/>
                <a:moveTo>
                  <a:pt x="10958" y="15265"/>
                </a:moveTo>
                <a:cubicBezTo>
                  <a:pt x="10863" y="15360"/>
                  <a:pt x="10737" y="15486"/>
                  <a:pt x="10610" y="15581"/>
                </a:cubicBezTo>
                <a:lnTo>
                  <a:pt x="10737" y="15708"/>
                </a:lnTo>
                <a:cubicBezTo>
                  <a:pt x="10863" y="15613"/>
                  <a:pt x="10990" y="15518"/>
                  <a:pt x="11085" y="15391"/>
                </a:cubicBezTo>
                <a:lnTo>
                  <a:pt x="10958" y="15265"/>
                </a:lnTo>
                <a:close/>
                <a:moveTo>
                  <a:pt x="91018" y="15486"/>
                </a:moveTo>
                <a:lnTo>
                  <a:pt x="90891" y="15645"/>
                </a:lnTo>
                <a:cubicBezTo>
                  <a:pt x="91018" y="15740"/>
                  <a:pt x="91113" y="15835"/>
                  <a:pt x="91239" y="15961"/>
                </a:cubicBezTo>
                <a:lnTo>
                  <a:pt x="91366" y="15803"/>
                </a:lnTo>
                <a:cubicBezTo>
                  <a:pt x="91271" y="15708"/>
                  <a:pt x="91144" y="15613"/>
                  <a:pt x="91018" y="15486"/>
                </a:cubicBezTo>
                <a:close/>
                <a:moveTo>
                  <a:pt x="10293" y="15898"/>
                </a:moveTo>
                <a:cubicBezTo>
                  <a:pt x="10167" y="15993"/>
                  <a:pt x="10040" y="16120"/>
                  <a:pt x="9945" y="16215"/>
                </a:cubicBezTo>
                <a:lnTo>
                  <a:pt x="10072" y="16341"/>
                </a:lnTo>
                <a:cubicBezTo>
                  <a:pt x="10167" y="16246"/>
                  <a:pt x="10293" y="16151"/>
                  <a:pt x="10420" y="16025"/>
                </a:cubicBezTo>
                <a:lnTo>
                  <a:pt x="10293" y="15898"/>
                </a:lnTo>
                <a:close/>
                <a:moveTo>
                  <a:pt x="91714" y="16120"/>
                </a:moveTo>
                <a:lnTo>
                  <a:pt x="91588" y="16278"/>
                </a:lnTo>
                <a:cubicBezTo>
                  <a:pt x="91683" y="16373"/>
                  <a:pt x="91809" y="16468"/>
                  <a:pt x="91904" y="16595"/>
                </a:cubicBezTo>
                <a:lnTo>
                  <a:pt x="92031" y="16468"/>
                </a:lnTo>
                <a:cubicBezTo>
                  <a:pt x="91936" y="16341"/>
                  <a:pt x="91809" y="16246"/>
                  <a:pt x="91714" y="16120"/>
                </a:cubicBezTo>
                <a:close/>
                <a:moveTo>
                  <a:pt x="9597" y="16531"/>
                </a:moveTo>
                <a:lnTo>
                  <a:pt x="9248" y="16848"/>
                </a:lnTo>
                <a:lnTo>
                  <a:pt x="9407" y="16975"/>
                </a:lnTo>
                <a:cubicBezTo>
                  <a:pt x="9502" y="16880"/>
                  <a:pt x="9628" y="16785"/>
                  <a:pt x="9723" y="16658"/>
                </a:cubicBezTo>
                <a:lnTo>
                  <a:pt x="9597" y="16531"/>
                </a:lnTo>
                <a:close/>
                <a:moveTo>
                  <a:pt x="92380" y="16785"/>
                </a:moveTo>
                <a:lnTo>
                  <a:pt x="92253" y="16911"/>
                </a:lnTo>
                <a:cubicBezTo>
                  <a:pt x="92348" y="17006"/>
                  <a:pt x="92475" y="17133"/>
                  <a:pt x="92570" y="17228"/>
                </a:cubicBezTo>
                <a:lnTo>
                  <a:pt x="92728" y="17101"/>
                </a:lnTo>
                <a:cubicBezTo>
                  <a:pt x="92601" y="16975"/>
                  <a:pt x="92506" y="16880"/>
                  <a:pt x="92380" y="16785"/>
                </a:cubicBezTo>
                <a:close/>
                <a:moveTo>
                  <a:pt x="8932" y="17196"/>
                </a:moveTo>
                <a:lnTo>
                  <a:pt x="8615" y="17513"/>
                </a:lnTo>
                <a:lnTo>
                  <a:pt x="8742" y="17640"/>
                </a:lnTo>
                <a:lnTo>
                  <a:pt x="9058" y="17323"/>
                </a:lnTo>
                <a:lnTo>
                  <a:pt x="8932" y="17196"/>
                </a:lnTo>
                <a:close/>
                <a:moveTo>
                  <a:pt x="93045" y="17418"/>
                </a:moveTo>
                <a:lnTo>
                  <a:pt x="92918" y="17545"/>
                </a:lnTo>
                <a:cubicBezTo>
                  <a:pt x="93013" y="17671"/>
                  <a:pt x="93140" y="17767"/>
                  <a:pt x="93235" y="17893"/>
                </a:cubicBezTo>
                <a:lnTo>
                  <a:pt x="93361" y="17767"/>
                </a:lnTo>
                <a:lnTo>
                  <a:pt x="93045" y="17418"/>
                </a:lnTo>
                <a:close/>
                <a:moveTo>
                  <a:pt x="8266" y="17830"/>
                </a:moveTo>
                <a:cubicBezTo>
                  <a:pt x="8171" y="17957"/>
                  <a:pt x="8076" y="18052"/>
                  <a:pt x="7950" y="18178"/>
                </a:cubicBezTo>
                <a:lnTo>
                  <a:pt x="8076" y="18305"/>
                </a:lnTo>
                <a:lnTo>
                  <a:pt x="8425" y="17957"/>
                </a:lnTo>
                <a:lnTo>
                  <a:pt x="8266" y="17830"/>
                </a:lnTo>
                <a:close/>
                <a:moveTo>
                  <a:pt x="93678" y="18083"/>
                </a:moveTo>
                <a:lnTo>
                  <a:pt x="93551" y="18210"/>
                </a:lnTo>
                <a:lnTo>
                  <a:pt x="93868" y="18558"/>
                </a:lnTo>
                <a:lnTo>
                  <a:pt x="94026" y="18400"/>
                </a:lnTo>
                <a:lnTo>
                  <a:pt x="93678" y="18083"/>
                </a:lnTo>
                <a:close/>
                <a:moveTo>
                  <a:pt x="7633" y="18495"/>
                </a:moveTo>
                <a:cubicBezTo>
                  <a:pt x="7538" y="18622"/>
                  <a:pt x="7411" y="18748"/>
                  <a:pt x="7316" y="18843"/>
                </a:cubicBezTo>
                <a:lnTo>
                  <a:pt x="7443" y="18970"/>
                </a:lnTo>
                <a:cubicBezTo>
                  <a:pt x="7570" y="18843"/>
                  <a:pt x="7665" y="18748"/>
                  <a:pt x="7760" y="18622"/>
                </a:cubicBezTo>
                <a:lnTo>
                  <a:pt x="7633" y="18495"/>
                </a:lnTo>
                <a:close/>
                <a:moveTo>
                  <a:pt x="94343" y="18748"/>
                </a:moveTo>
                <a:lnTo>
                  <a:pt x="94185" y="18875"/>
                </a:lnTo>
                <a:cubicBezTo>
                  <a:pt x="94311" y="19002"/>
                  <a:pt x="94406" y="19097"/>
                  <a:pt x="94501" y="19223"/>
                </a:cubicBezTo>
                <a:lnTo>
                  <a:pt x="94660" y="19097"/>
                </a:lnTo>
                <a:cubicBezTo>
                  <a:pt x="94533" y="18970"/>
                  <a:pt x="94438" y="18875"/>
                  <a:pt x="94343" y="18748"/>
                </a:cubicBezTo>
                <a:close/>
                <a:moveTo>
                  <a:pt x="7000" y="19192"/>
                </a:moveTo>
                <a:cubicBezTo>
                  <a:pt x="6905" y="19287"/>
                  <a:pt x="6778" y="19413"/>
                  <a:pt x="6683" y="19508"/>
                </a:cubicBezTo>
                <a:lnTo>
                  <a:pt x="6810" y="19635"/>
                </a:lnTo>
                <a:cubicBezTo>
                  <a:pt x="6936" y="19540"/>
                  <a:pt x="7031" y="19413"/>
                  <a:pt x="7126" y="19318"/>
                </a:cubicBezTo>
                <a:lnTo>
                  <a:pt x="7000" y="19192"/>
                </a:lnTo>
                <a:close/>
                <a:moveTo>
                  <a:pt x="94976" y="19445"/>
                </a:moveTo>
                <a:lnTo>
                  <a:pt x="94818" y="19572"/>
                </a:lnTo>
                <a:cubicBezTo>
                  <a:pt x="94945" y="19667"/>
                  <a:pt x="95040" y="19793"/>
                  <a:pt x="95135" y="19888"/>
                </a:cubicBezTo>
                <a:lnTo>
                  <a:pt x="95293" y="19762"/>
                </a:lnTo>
                <a:cubicBezTo>
                  <a:pt x="95166" y="19667"/>
                  <a:pt x="95071" y="19540"/>
                  <a:pt x="94976" y="19445"/>
                </a:cubicBezTo>
                <a:close/>
                <a:moveTo>
                  <a:pt x="6366" y="19857"/>
                </a:moveTo>
                <a:cubicBezTo>
                  <a:pt x="6271" y="19983"/>
                  <a:pt x="6176" y="20110"/>
                  <a:pt x="6081" y="20205"/>
                </a:cubicBezTo>
                <a:lnTo>
                  <a:pt x="6208" y="20332"/>
                </a:lnTo>
                <a:cubicBezTo>
                  <a:pt x="6303" y="20237"/>
                  <a:pt x="6398" y="20110"/>
                  <a:pt x="6525" y="19983"/>
                </a:cubicBezTo>
                <a:lnTo>
                  <a:pt x="6366" y="19857"/>
                </a:lnTo>
                <a:close/>
                <a:moveTo>
                  <a:pt x="95578" y="20110"/>
                </a:moveTo>
                <a:lnTo>
                  <a:pt x="95451" y="20237"/>
                </a:lnTo>
                <a:cubicBezTo>
                  <a:pt x="95546" y="20363"/>
                  <a:pt x="95641" y="20490"/>
                  <a:pt x="95768" y="20585"/>
                </a:cubicBezTo>
                <a:lnTo>
                  <a:pt x="95895" y="20458"/>
                </a:lnTo>
                <a:cubicBezTo>
                  <a:pt x="95800" y="20363"/>
                  <a:pt x="95705" y="20237"/>
                  <a:pt x="95578" y="20110"/>
                </a:cubicBezTo>
                <a:close/>
                <a:moveTo>
                  <a:pt x="5765" y="20553"/>
                </a:moveTo>
                <a:cubicBezTo>
                  <a:pt x="5670" y="20680"/>
                  <a:pt x="5543" y="20807"/>
                  <a:pt x="5448" y="20933"/>
                </a:cubicBezTo>
                <a:lnTo>
                  <a:pt x="5606" y="21028"/>
                </a:lnTo>
                <a:cubicBezTo>
                  <a:pt x="5701" y="20933"/>
                  <a:pt x="5796" y="20807"/>
                  <a:pt x="5891" y="20680"/>
                </a:cubicBezTo>
                <a:lnTo>
                  <a:pt x="5765" y="20553"/>
                </a:lnTo>
                <a:close/>
                <a:moveTo>
                  <a:pt x="96211" y="20838"/>
                </a:moveTo>
                <a:lnTo>
                  <a:pt x="96053" y="20933"/>
                </a:lnTo>
                <a:cubicBezTo>
                  <a:pt x="96148" y="21060"/>
                  <a:pt x="96275" y="21187"/>
                  <a:pt x="96370" y="21313"/>
                </a:cubicBezTo>
                <a:lnTo>
                  <a:pt x="96497" y="21187"/>
                </a:lnTo>
                <a:cubicBezTo>
                  <a:pt x="96401" y="21060"/>
                  <a:pt x="96306" y="20933"/>
                  <a:pt x="96211" y="20838"/>
                </a:cubicBezTo>
                <a:close/>
                <a:moveTo>
                  <a:pt x="5163" y="21282"/>
                </a:moveTo>
                <a:lnTo>
                  <a:pt x="4846" y="21630"/>
                </a:lnTo>
                <a:lnTo>
                  <a:pt x="5005" y="21757"/>
                </a:lnTo>
                <a:lnTo>
                  <a:pt x="5290" y="21377"/>
                </a:lnTo>
                <a:lnTo>
                  <a:pt x="5163" y="21282"/>
                </a:lnTo>
                <a:close/>
                <a:moveTo>
                  <a:pt x="96813" y="21535"/>
                </a:moveTo>
                <a:lnTo>
                  <a:pt x="96655" y="21662"/>
                </a:lnTo>
                <a:cubicBezTo>
                  <a:pt x="96750" y="21788"/>
                  <a:pt x="96845" y="21883"/>
                  <a:pt x="96940" y="22010"/>
                </a:cubicBezTo>
                <a:lnTo>
                  <a:pt x="97098" y="21883"/>
                </a:lnTo>
                <a:lnTo>
                  <a:pt x="96813" y="21535"/>
                </a:lnTo>
                <a:close/>
                <a:moveTo>
                  <a:pt x="4561" y="21978"/>
                </a:moveTo>
                <a:cubicBezTo>
                  <a:pt x="4466" y="22105"/>
                  <a:pt x="4371" y="22232"/>
                  <a:pt x="4276" y="22358"/>
                </a:cubicBezTo>
                <a:lnTo>
                  <a:pt x="4435" y="22454"/>
                </a:lnTo>
                <a:cubicBezTo>
                  <a:pt x="4530" y="22327"/>
                  <a:pt x="4625" y="22232"/>
                  <a:pt x="4720" y="22105"/>
                </a:cubicBezTo>
                <a:lnTo>
                  <a:pt x="4561" y="21978"/>
                </a:lnTo>
                <a:close/>
                <a:moveTo>
                  <a:pt x="97383" y="22263"/>
                </a:moveTo>
                <a:lnTo>
                  <a:pt x="97257" y="22358"/>
                </a:lnTo>
                <a:cubicBezTo>
                  <a:pt x="97352" y="22485"/>
                  <a:pt x="97447" y="22612"/>
                  <a:pt x="97542" y="22739"/>
                </a:cubicBezTo>
                <a:lnTo>
                  <a:pt x="97668" y="22612"/>
                </a:lnTo>
                <a:cubicBezTo>
                  <a:pt x="97573" y="22485"/>
                  <a:pt x="97478" y="22390"/>
                  <a:pt x="97383" y="22263"/>
                </a:cubicBezTo>
                <a:close/>
                <a:moveTo>
                  <a:pt x="3991" y="22707"/>
                </a:moveTo>
                <a:cubicBezTo>
                  <a:pt x="3896" y="22834"/>
                  <a:pt x="3801" y="22960"/>
                  <a:pt x="3706" y="23055"/>
                </a:cubicBezTo>
                <a:lnTo>
                  <a:pt x="3833" y="23182"/>
                </a:lnTo>
                <a:cubicBezTo>
                  <a:pt x="3928" y="23055"/>
                  <a:pt x="4023" y="22960"/>
                  <a:pt x="4118" y="22834"/>
                </a:cubicBezTo>
                <a:lnTo>
                  <a:pt x="3991" y="22707"/>
                </a:lnTo>
                <a:close/>
                <a:moveTo>
                  <a:pt x="97953" y="22992"/>
                </a:moveTo>
                <a:lnTo>
                  <a:pt x="97827" y="23087"/>
                </a:lnTo>
                <a:cubicBezTo>
                  <a:pt x="97922" y="23214"/>
                  <a:pt x="98017" y="23340"/>
                  <a:pt x="98112" y="23467"/>
                </a:cubicBezTo>
                <a:lnTo>
                  <a:pt x="98238" y="23340"/>
                </a:lnTo>
                <a:lnTo>
                  <a:pt x="97953" y="22992"/>
                </a:lnTo>
                <a:close/>
                <a:moveTo>
                  <a:pt x="3421" y="23435"/>
                </a:moveTo>
                <a:cubicBezTo>
                  <a:pt x="3326" y="23562"/>
                  <a:pt x="3231" y="23689"/>
                  <a:pt x="3136" y="23815"/>
                </a:cubicBezTo>
                <a:lnTo>
                  <a:pt x="3294" y="23910"/>
                </a:lnTo>
                <a:cubicBezTo>
                  <a:pt x="3389" y="23784"/>
                  <a:pt x="3484" y="23689"/>
                  <a:pt x="3579" y="23562"/>
                </a:cubicBezTo>
                <a:lnTo>
                  <a:pt x="3421" y="23435"/>
                </a:lnTo>
                <a:close/>
                <a:moveTo>
                  <a:pt x="98523" y="23720"/>
                </a:moveTo>
                <a:lnTo>
                  <a:pt x="98397" y="23815"/>
                </a:lnTo>
                <a:cubicBezTo>
                  <a:pt x="98460" y="23942"/>
                  <a:pt x="98555" y="24069"/>
                  <a:pt x="98650" y="24195"/>
                </a:cubicBezTo>
                <a:lnTo>
                  <a:pt x="98808" y="24100"/>
                </a:lnTo>
                <a:cubicBezTo>
                  <a:pt x="98713" y="23974"/>
                  <a:pt x="98618" y="23847"/>
                  <a:pt x="98523" y="23720"/>
                </a:cubicBezTo>
                <a:close/>
                <a:moveTo>
                  <a:pt x="2851" y="24195"/>
                </a:moveTo>
                <a:cubicBezTo>
                  <a:pt x="2756" y="24290"/>
                  <a:pt x="2661" y="24417"/>
                  <a:pt x="2598" y="24544"/>
                </a:cubicBezTo>
                <a:lnTo>
                  <a:pt x="2724" y="24670"/>
                </a:lnTo>
                <a:cubicBezTo>
                  <a:pt x="2819" y="24544"/>
                  <a:pt x="2914" y="24417"/>
                  <a:pt x="3009" y="24290"/>
                </a:cubicBezTo>
                <a:lnTo>
                  <a:pt x="2851" y="24195"/>
                </a:lnTo>
                <a:close/>
                <a:moveTo>
                  <a:pt x="99093" y="24449"/>
                </a:moveTo>
                <a:lnTo>
                  <a:pt x="98935" y="24575"/>
                </a:lnTo>
                <a:cubicBezTo>
                  <a:pt x="99030" y="24702"/>
                  <a:pt x="99125" y="24829"/>
                  <a:pt x="99220" y="24955"/>
                </a:cubicBezTo>
                <a:lnTo>
                  <a:pt x="99347" y="24829"/>
                </a:lnTo>
                <a:cubicBezTo>
                  <a:pt x="99252" y="24702"/>
                  <a:pt x="99188" y="24575"/>
                  <a:pt x="99093" y="24449"/>
                </a:cubicBezTo>
                <a:close/>
                <a:moveTo>
                  <a:pt x="2313" y="24924"/>
                </a:moveTo>
                <a:cubicBezTo>
                  <a:pt x="2218" y="25050"/>
                  <a:pt x="2123" y="25177"/>
                  <a:pt x="2059" y="25304"/>
                </a:cubicBezTo>
                <a:lnTo>
                  <a:pt x="2186" y="25430"/>
                </a:lnTo>
                <a:cubicBezTo>
                  <a:pt x="2281" y="25304"/>
                  <a:pt x="2376" y="25177"/>
                  <a:pt x="2471" y="25050"/>
                </a:cubicBezTo>
                <a:lnTo>
                  <a:pt x="2313" y="24924"/>
                </a:lnTo>
                <a:close/>
                <a:moveTo>
                  <a:pt x="99632" y="25209"/>
                </a:moveTo>
                <a:lnTo>
                  <a:pt x="99473" y="25335"/>
                </a:lnTo>
                <a:cubicBezTo>
                  <a:pt x="99568" y="25462"/>
                  <a:pt x="99663" y="25589"/>
                  <a:pt x="99758" y="25715"/>
                </a:cubicBezTo>
                <a:lnTo>
                  <a:pt x="99885" y="25589"/>
                </a:lnTo>
                <a:cubicBezTo>
                  <a:pt x="99790" y="25462"/>
                  <a:pt x="99727" y="25335"/>
                  <a:pt x="99632" y="25209"/>
                </a:cubicBezTo>
                <a:close/>
                <a:moveTo>
                  <a:pt x="1774" y="25684"/>
                </a:moveTo>
                <a:cubicBezTo>
                  <a:pt x="1679" y="25810"/>
                  <a:pt x="1584" y="25937"/>
                  <a:pt x="1521" y="26064"/>
                </a:cubicBezTo>
                <a:lnTo>
                  <a:pt x="1679" y="26190"/>
                </a:lnTo>
                <a:lnTo>
                  <a:pt x="1933" y="25779"/>
                </a:lnTo>
                <a:lnTo>
                  <a:pt x="1774" y="25684"/>
                </a:lnTo>
                <a:close/>
                <a:moveTo>
                  <a:pt x="100170" y="25969"/>
                </a:moveTo>
                <a:lnTo>
                  <a:pt x="100012" y="26095"/>
                </a:lnTo>
                <a:cubicBezTo>
                  <a:pt x="100107" y="26222"/>
                  <a:pt x="100170" y="26349"/>
                  <a:pt x="100265" y="26475"/>
                </a:cubicBezTo>
                <a:lnTo>
                  <a:pt x="100423" y="26349"/>
                </a:lnTo>
                <a:cubicBezTo>
                  <a:pt x="100328" y="26222"/>
                  <a:pt x="100233" y="26095"/>
                  <a:pt x="100170" y="25969"/>
                </a:cubicBezTo>
                <a:close/>
                <a:moveTo>
                  <a:pt x="1268" y="26444"/>
                </a:moveTo>
                <a:cubicBezTo>
                  <a:pt x="1173" y="26570"/>
                  <a:pt x="1078" y="26697"/>
                  <a:pt x="983" y="26855"/>
                </a:cubicBezTo>
                <a:lnTo>
                  <a:pt x="1141" y="26950"/>
                </a:lnTo>
                <a:cubicBezTo>
                  <a:pt x="1236" y="26824"/>
                  <a:pt x="1331" y="26697"/>
                  <a:pt x="1394" y="26570"/>
                </a:cubicBezTo>
                <a:lnTo>
                  <a:pt x="1268" y="26444"/>
                </a:lnTo>
                <a:close/>
                <a:moveTo>
                  <a:pt x="100677" y="26760"/>
                </a:moveTo>
                <a:lnTo>
                  <a:pt x="100518" y="26855"/>
                </a:lnTo>
                <a:cubicBezTo>
                  <a:pt x="100613" y="26982"/>
                  <a:pt x="100708" y="27109"/>
                  <a:pt x="100772" y="27236"/>
                </a:cubicBezTo>
                <a:lnTo>
                  <a:pt x="100930" y="27140"/>
                </a:lnTo>
                <a:cubicBezTo>
                  <a:pt x="100835" y="27014"/>
                  <a:pt x="100772" y="26887"/>
                  <a:pt x="100677" y="26760"/>
                </a:cubicBezTo>
                <a:close/>
                <a:moveTo>
                  <a:pt x="729" y="27236"/>
                </a:moveTo>
                <a:lnTo>
                  <a:pt x="476" y="27616"/>
                </a:lnTo>
                <a:lnTo>
                  <a:pt x="634" y="27711"/>
                </a:lnTo>
                <a:cubicBezTo>
                  <a:pt x="729" y="27584"/>
                  <a:pt x="824" y="27457"/>
                  <a:pt x="888" y="27331"/>
                </a:cubicBezTo>
                <a:lnTo>
                  <a:pt x="729" y="27236"/>
                </a:lnTo>
                <a:close/>
                <a:moveTo>
                  <a:pt x="101184" y="27521"/>
                </a:moveTo>
                <a:lnTo>
                  <a:pt x="101025" y="27616"/>
                </a:lnTo>
                <a:lnTo>
                  <a:pt x="101279" y="28027"/>
                </a:lnTo>
                <a:lnTo>
                  <a:pt x="101437" y="27932"/>
                </a:lnTo>
                <a:lnTo>
                  <a:pt x="101184" y="27521"/>
                </a:lnTo>
                <a:close/>
                <a:moveTo>
                  <a:pt x="254" y="27996"/>
                </a:moveTo>
                <a:cubicBezTo>
                  <a:pt x="159" y="28154"/>
                  <a:pt x="96" y="28281"/>
                  <a:pt x="1" y="28407"/>
                </a:cubicBezTo>
                <a:lnTo>
                  <a:pt x="159" y="28502"/>
                </a:lnTo>
                <a:cubicBezTo>
                  <a:pt x="223" y="28376"/>
                  <a:pt x="318" y="28249"/>
                  <a:pt x="413" y="28091"/>
                </a:cubicBezTo>
                <a:lnTo>
                  <a:pt x="254" y="27996"/>
                </a:lnTo>
                <a:close/>
                <a:moveTo>
                  <a:pt x="101690" y="28312"/>
                </a:moveTo>
                <a:lnTo>
                  <a:pt x="101532" y="28407"/>
                </a:lnTo>
                <a:cubicBezTo>
                  <a:pt x="101595" y="28534"/>
                  <a:pt x="101690" y="28661"/>
                  <a:pt x="101754" y="28819"/>
                </a:cubicBezTo>
                <a:lnTo>
                  <a:pt x="101912" y="28724"/>
                </a:lnTo>
                <a:cubicBezTo>
                  <a:pt x="101849" y="28566"/>
                  <a:pt x="101754" y="28439"/>
                  <a:pt x="101690" y="28312"/>
                </a:cubicBezTo>
                <a:close/>
                <a:moveTo>
                  <a:pt x="102165" y="29104"/>
                </a:moveTo>
                <a:lnTo>
                  <a:pt x="102007" y="29199"/>
                </a:lnTo>
                <a:cubicBezTo>
                  <a:pt x="102070" y="29326"/>
                  <a:pt x="102165" y="29452"/>
                  <a:pt x="102229" y="29611"/>
                </a:cubicBezTo>
                <a:lnTo>
                  <a:pt x="102387" y="29516"/>
                </a:lnTo>
                <a:cubicBezTo>
                  <a:pt x="102324" y="29357"/>
                  <a:pt x="102229" y="29231"/>
                  <a:pt x="102165" y="29104"/>
                </a:cubicBezTo>
                <a:close/>
                <a:moveTo>
                  <a:pt x="102640" y="29927"/>
                </a:moveTo>
                <a:lnTo>
                  <a:pt x="102482" y="29991"/>
                </a:lnTo>
                <a:cubicBezTo>
                  <a:pt x="102545" y="30149"/>
                  <a:pt x="102640" y="30276"/>
                  <a:pt x="102704" y="30402"/>
                </a:cubicBezTo>
                <a:lnTo>
                  <a:pt x="102862" y="30307"/>
                </a:lnTo>
                <a:cubicBezTo>
                  <a:pt x="102799" y="30181"/>
                  <a:pt x="102704" y="30054"/>
                  <a:pt x="102640" y="29927"/>
                </a:cubicBezTo>
                <a:close/>
                <a:moveTo>
                  <a:pt x="103084" y="30719"/>
                </a:moveTo>
                <a:lnTo>
                  <a:pt x="102925" y="30814"/>
                </a:lnTo>
                <a:cubicBezTo>
                  <a:pt x="103020" y="30941"/>
                  <a:pt x="103084" y="31099"/>
                  <a:pt x="103147" y="31226"/>
                </a:cubicBezTo>
                <a:lnTo>
                  <a:pt x="103305" y="31131"/>
                </a:lnTo>
                <a:cubicBezTo>
                  <a:pt x="103242" y="31004"/>
                  <a:pt x="103179" y="30846"/>
                  <a:pt x="103084" y="30719"/>
                </a:cubicBezTo>
                <a:close/>
                <a:moveTo>
                  <a:pt x="103527" y="31542"/>
                </a:moveTo>
                <a:lnTo>
                  <a:pt x="103369" y="31637"/>
                </a:lnTo>
                <a:cubicBezTo>
                  <a:pt x="103464" y="31764"/>
                  <a:pt x="103527" y="31891"/>
                  <a:pt x="103590" y="32049"/>
                </a:cubicBezTo>
                <a:lnTo>
                  <a:pt x="103749" y="31954"/>
                </a:lnTo>
                <a:cubicBezTo>
                  <a:pt x="103685" y="31827"/>
                  <a:pt x="103622" y="31669"/>
                  <a:pt x="103527" y="31542"/>
                </a:cubicBezTo>
                <a:close/>
                <a:moveTo>
                  <a:pt x="103970" y="32366"/>
                </a:moveTo>
                <a:lnTo>
                  <a:pt x="103812" y="32461"/>
                </a:lnTo>
                <a:cubicBezTo>
                  <a:pt x="103875" y="32588"/>
                  <a:pt x="103939" y="32714"/>
                  <a:pt x="104034" y="32873"/>
                </a:cubicBezTo>
                <a:lnTo>
                  <a:pt x="104192" y="32778"/>
                </a:lnTo>
                <a:cubicBezTo>
                  <a:pt x="104129" y="32651"/>
                  <a:pt x="104034" y="32493"/>
                  <a:pt x="103970" y="32366"/>
                </a:cubicBezTo>
                <a:close/>
                <a:moveTo>
                  <a:pt x="104382" y="33189"/>
                </a:moveTo>
                <a:lnTo>
                  <a:pt x="104224" y="33284"/>
                </a:lnTo>
                <a:cubicBezTo>
                  <a:pt x="104287" y="33411"/>
                  <a:pt x="104350" y="33569"/>
                  <a:pt x="104445" y="33696"/>
                </a:cubicBezTo>
                <a:lnTo>
                  <a:pt x="104604" y="33601"/>
                </a:lnTo>
                <a:cubicBezTo>
                  <a:pt x="104540" y="33474"/>
                  <a:pt x="104445" y="33316"/>
                  <a:pt x="104382" y="33189"/>
                </a:cubicBezTo>
                <a:close/>
                <a:moveTo>
                  <a:pt x="104794" y="34044"/>
                </a:moveTo>
                <a:lnTo>
                  <a:pt x="104635" y="34108"/>
                </a:lnTo>
                <a:cubicBezTo>
                  <a:pt x="104699" y="34266"/>
                  <a:pt x="104762" y="34393"/>
                  <a:pt x="104825" y="34519"/>
                </a:cubicBezTo>
                <a:lnTo>
                  <a:pt x="104984" y="34456"/>
                </a:lnTo>
                <a:cubicBezTo>
                  <a:pt x="104920" y="34329"/>
                  <a:pt x="104857" y="34171"/>
                  <a:pt x="104794" y="34044"/>
                </a:cubicBezTo>
                <a:close/>
                <a:moveTo>
                  <a:pt x="105205" y="34868"/>
                </a:moveTo>
                <a:lnTo>
                  <a:pt x="105015" y="34963"/>
                </a:lnTo>
                <a:cubicBezTo>
                  <a:pt x="105079" y="35089"/>
                  <a:pt x="105142" y="35216"/>
                  <a:pt x="105205" y="35374"/>
                </a:cubicBezTo>
                <a:lnTo>
                  <a:pt x="105396" y="35311"/>
                </a:lnTo>
                <a:cubicBezTo>
                  <a:pt x="105332" y="35153"/>
                  <a:pt x="105269" y="35026"/>
                  <a:pt x="105205" y="34868"/>
                </a:cubicBezTo>
                <a:close/>
                <a:moveTo>
                  <a:pt x="105586" y="35723"/>
                </a:moveTo>
                <a:lnTo>
                  <a:pt x="105396" y="35786"/>
                </a:lnTo>
                <a:cubicBezTo>
                  <a:pt x="105459" y="35944"/>
                  <a:pt x="105522" y="36071"/>
                  <a:pt x="105586" y="36229"/>
                </a:cubicBezTo>
                <a:lnTo>
                  <a:pt x="105776" y="36166"/>
                </a:lnTo>
                <a:cubicBezTo>
                  <a:pt x="105712" y="36008"/>
                  <a:pt x="105649" y="35881"/>
                  <a:pt x="105586" y="35723"/>
                </a:cubicBezTo>
                <a:close/>
                <a:moveTo>
                  <a:pt x="105934" y="36578"/>
                </a:moveTo>
                <a:lnTo>
                  <a:pt x="105776" y="36641"/>
                </a:lnTo>
                <a:lnTo>
                  <a:pt x="105966" y="37085"/>
                </a:lnTo>
                <a:lnTo>
                  <a:pt x="106124" y="37021"/>
                </a:lnTo>
                <a:cubicBezTo>
                  <a:pt x="106061" y="36863"/>
                  <a:pt x="105997" y="36736"/>
                  <a:pt x="105934" y="36578"/>
                </a:cubicBezTo>
                <a:close/>
                <a:moveTo>
                  <a:pt x="106314" y="37433"/>
                </a:moveTo>
                <a:lnTo>
                  <a:pt x="106124" y="37528"/>
                </a:lnTo>
                <a:cubicBezTo>
                  <a:pt x="106187" y="37655"/>
                  <a:pt x="106251" y="37813"/>
                  <a:pt x="106282" y="37940"/>
                </a:cubicBezTo>
                <a:lnTo>
                  <a:pt x="106472" y="37876"/>
                </a:lnTo>
                <a:cubicBezTo>
                  <a:pt x="106409" y="37750"/>
                  <a:pt x="106346" y="37591"/>
                  <a:pt x="106314" y="37433"/>
                </a:cubicBezTo>
                <a:close/>
                <a:moveTo>
                  <a:pt x="106631" y="38320"/>
                </a:moveTo>
                <a:lnTo>
                  <a:pt x="106472" y="38383"/>
                </a:lnTo>
                <a:cubicBezTo>
                  <a:pt x="106504" y="38510"/>
                  <a:pt x="106567" y="38668"/>
                  <a:pt x="106631" y="38826"/>
                </a:cubicBezTo>
                <a:lnTo>
                  <a:pt x="106789" y="38731"/>
                </a:lnTo>
                <a:cubicBezTo>
                  <a:pt x="106757" y="38605"/>
                  <a:pt x="106694" y="38446"/>
                  <a:pt x="106631" y="38320"/>
                </a:cubicBezTo>
                <a:close/>
                <a:moveTo>
                  <a:pt x="106979" y="39175"/>
                </a:moveTo>
                <a:lnTo>
                  <a:pt x="106789" y="39238"/>
                </a:lnTo>
                <a:cubicBezTo>
                  <a:pt x="106852" y="39396"/>
                  <a:pt x="106884" y="39523"/>
                  <a:pt x="106947" y="39681"/>
                </a:cubicBezTo>
                <a:lnTo>
                  <a:pt x="107137" y="39618"/>
                </a:lnTo>
                <a:cubicBezTo>
                  <a:pt x="107074" y="39491"/>
                  <a:pt x="107011" y="39333"/>
                  <a:pt x="106979" y="39175"/>
                </a:cubicBezTo>
                <a:close/>
                <a:moveTo>
                  <a:pt x="107264" y="40061"/>
                </a:moveTo>
                <a:lnTo>
                  <a:pt x="107106" y="40125"/>
                </a:lnTo>
                <a:cubicBezTo>
                  <a:pt x="107169" y="40251"/>
                  <a:pt x="107201" y="40410"/>
                  <a:pt x="107264" y="40568"/>
                </a:cubicBezTo>
                <a:lnTo>
                  <a:pt x="107422" y="40505"/>
                </a:lnTo>
                <a:cubicBezTo>
                  <a:pt x="107391" y="40346"/>
                  <a:pt x="107327" y="40220"/>
                  <a:pt x="107264" y="40061"/>
                </a:cubicBezTo>
                <a:close/>
                <a:moveTo>
                  <a:pt x="107581" y="40948"/>
                </a:moveTo>
                <a:lnTo>
                  <a:pt x="107391" y="41011"/>
                </a:lnTo>
                <a:cubicBezTo>
                  <a:pt x="107454" y="41138"/>
                  <a:pt x="107486" y="41296"/>
                  <a:pt x="107549" y="41455"/>
                </a:cubicBezTo>
                <a:lnTo>
                  <a:pt x="107739" y="41391"/>
                </a:lnTo>
                <a:cubicBezTo>
                  <a:pt x="107676" y="41233"/>
                  <a:pt x="107644" y="41075"/>
                  <a:pt x="107581" y="40948"/>
                </a:cubicBezTo>
                <a:close/>
                <a:moveTo>
                  <a:pt x="107866" y="41835"/>
                </a:moveTo>
                <a:lnTo>
                  <a:pt x="107676" y="41898"/>
                </a:lnTo>
                <a:cubicBezTo>
                  <a:pt x="107739" y="42025"/>
                  <a:pt x="107771" y="42183"/>
                  <a:pt x="107834" y="42342"/>
                </a:cubicBezTo>
                <a:lnTo>
                  <a:pt x="107992" y="42278"/>
                </a:lnTo>
                <a:cubicBezTo>
                  <a:pt x="107961" y="42120"/>
                  <a:pt x="107897" y="41993"/>
                  <a:pt x="107866" y="41835"/>
                </a:cubicBezTo>
                <a:close/>
                <a:moveTo>
                  <a:pt x="108151" y="42722"/>
                </a:moveTo>
                <a:lnTo>
                  <a:pt x="107961" y="42785"/>
                </a:lnTo>
                <a:cubicBezTo>
                  <a:pt x="107992" y="42912"/>
                  <a:pt x="108056" y="43070"/>
                  <a:pt x="108087" y="43228"/>
                </a:cubicBezTo>
                <a:lnTo>
                  <a:pt x="108277" y="43165"/>
                </a:lnTo>
                <a:cubicBezTo>
                  <a:pt x="108214" y="43007"/>
                  <a:pt x="108182" y="42880"/>
                  <a:pt x="108151" y="42722"/>
                </a:cubicBezTo>
                <a:close/>
                <a:moveTo>
                  <a:pt x="108404" y="43608"/>
                </a:moveTo>
                <a:lnTo>
                  <a:pt x="108214" y="43672"/>
                </a:lnTo>
                <a:cubicBezTo>
                  <a:pt x="108246" y="43798"/>
                  <a:pt x="108309" y="43957"/>
                  <a:pt x="108341" y="44115"/>
                </a:cubicBezTo>
                <a:lnTo>
                  <a:pt x="108499" y="44052"/>
                </a:lnTo>
                <a:cubicBezTo>
                  <a:pt x="108467" y="43893"/>
                  <a:pt x="108436" y="43767"/>
                  <a:pt x="108404" y="43608"/>
                </a:cubicBezTo>
                <a:close/>
                <a:moveTo>
                  <a:pt x="108626" y="44527"/>
                </a:moveTo>
                <a:lnTo>
                  <a:pt x="108467" y="44558"/>
                </a:lnTo>
                <a:cubicBezTo>
                  <a:pt x="108499" y="44717"/>
                  <a:pt x="108531" y="44843"/>
                  <a:pt x="108562" y="45002"/>
                </a:cubicBezTo>
                <a:lnTo>
                  <a:pt x="108752" y="44970"/>
                </a:lnTo>
                <a:cubicBezTo>
                  <a:pt x="108721" y="44812"/>
                  <a:pt x="108689" y="44653"/>
                  <a:pt x="108626" y="44527"/>
                </a:cubicBezTo>
                <a:close/>
                <a:moveTo>
                  <a:pt x="108879" y="45413"/>
                </a:moveTo>
                <a:lnTo>
                  <a:pt x="108689" y="45445"/>
                </a:lnTo>
                <a:lnTo>
                  <a:pt x="108784" y="45920"/>
                </a:lnTo>
                <a:lnTo>
                  <a:pt x="108974" y="45857"/>
                </a:lnTo>
                <a:cubicBezTo>
                  <a:pt x="108942" y="45698"/>
                  <a:pt x="108911" y="45572"/>
                  <a:pt x="108879" y="45413"/>
                </a:cubicBezTo>
                <a:close/>
                <a:moveTo>
                  <a:pt x="109069" y="46332"/>
                </a:moveTo>
                <a:lnTo>
                  <a:pt x="108911" y="46364"/>
                </a:lnTo>
                <a:cubicBezTo>
                  <a:pt x="108942" y="46522"/>
                  <a:pt x="108974" y="46649"/>
                  <a:pt x="109006" y="46807"/>
                </a:cubicBezTo>
                <a:lnTo>
                  <a:pt x="109164" y="46775"/>
                </a:lnTo>
                <a:cubicBezTo>
                  <a:pt x="109132" y="46617"/>
                  <a:pt x="109101" y="46459"/>
                  <a:pt x="109069" y="46332"/>
                </a:cubicBezTo>
                <a:close/>
                <a:moveTo>
                  <a:pt x="109291" y="47219"/>
                </a:moveTo>
                <a:lnTo>
                  <a:pt x="109101" y="47250"/>
                </a:lnTo>
                <a:lnTo>
                  <a:pt x="109196" y="47725"/>
                </a:lnTo>
                <a:lnTo>
                  <a:pt x="109386" y="47662"/>
                </a:lnTo>
                <a:cubicBezTo>
                  <a:pt x="109354" y="47535"/>
                  <a:pt x="109291" y="47377"/>
                  <a:pt x="109291" y="47219"/>
                </a:cubicBezTo>
                <a:close/>
                <a:moveTo>
                  <a:pt x="109449" y="48137"/>
                </a:moveTo>
                <a:lnTo>
                  <a:pt x="109291" y="48169"/>
                </a:lnTo>
                <a:cubicBezTo>
                  <a:pt x="109322" y="48327"/>
                  <a:pt x="109354" y="48485"/>
                  <a:pt x="109354" y="48612"/>
                </a:cubicBezTo>
                <a:lnTo>
                  <a:pt x="109544" y="48580"/>
                </a:lnTo>
                <a:cubicBezTo>
                  <a:pt x="109512" y="48422"/>
                  <a:pt x="109481" y="48295"/>
                  <a:pt x="109449" y="48137"/>
                </a:cubicBezTo>
                <a:close/>
                <a:moveTo>
                  <a:pt x="109639" y="49055"/>
                </a:moveTo>
                <a:lnTo>
                  <a:pt x="109449" y="49087"/>
                </a:lnTo>
                <a:cubicBezTo>
                  <a:pt x="109481" y="49214"/>
                  <a:pt x="109512" y="49372"/>
                  <a:pt x="109544" y="49530"/>
                </a:cubicBezTo>
                <a:lnTo>
                  <a:pt x="109703" y="49499"/>
                </a:lnTo>
                <a:cubicBezTo>
                  <a:pt x="109703" y="49340"/>
                  <a:pt x="109671" y="49182"/>
                  <a:pt x="109639" y="49055"/>
                </a:cubicBezTo>
                <a:close/>
                <a:moveTo>
                  <a:pt x="109798" y="49942"/>
                </a:moveTo>
                <a:lnTo>
                  <a:pt x="109607" y="50005"/>
                </a:lnTo>
                <a:cubicBezTo>
                  <a:pt x="109639" y="50132"/>
                  <a:pt x="109671" y="50290"/>
                  <a:pt x="109671" y="50449"/>
                </a:cubicBezTo>
                <a:lnTo>
                  <a:pt x="109861" y="50417"/>
                </a:lnTo>
                <a:cubicBezTo>
                  <a:pt x="109829" y="50259"/>
                  <a:pt x="109829" y="50100"/>
                  <a:pt x="109798" y="49942"/>
                </a:cubicBezTo>
                <a:close/>
                <a:moveTo>
                  <a:pt x="109924" y="50860"/>
                </a:moveTo>
                <a:lnTo>
                  <a:pt x="109766" y="50892"/>
                </a:lnTo>
                <a:cubicBezTo>
                  <a:pt x="109766" y="51051"/>
                  <a:pt x="109798" y="51209"/>
                  <a:pt x="109829" y="51367"/>
                </a:cubicBezTo>
                <a:lnTo>
                  <a:pt x="109988" y="51336"/>
                </a:lnTo>
                <a:cubicBezTo>
                  <a:pt x="109988" y="51177"/>
                  <a:pt x="109956" y="51019"/>
                  <a:pt x="109924" y="50860"/>
                </a:cubicBezTo>
                <a:close/>
                <a:moveTo>
                  <a:pt x="109893" y="51811"/>
                </a:moveTo>
                <a:cubicBezTo>
                  <a:pt x="109893" y="51969"/>
                  <a:pt x="109924" y="52127"/>
                  <a:pt x="109956" y="52286"/>
                </a:cubicBezTo>
                <a:lnTo>
                  <a:pt x="110114" y="52254"/>
                </a:lnTo>
                <a:cubicBezTo>
                  <a:pt x="110114" y="52096"/>
                  <a:pt x="110083" y="51937"/>
                  <a:pt x="110051" y="51811"/>
                </a:cubicBezTo>
                <a:close/>
                <a:moveTo>
                  <a:pt x="109988" y="52729"/>
                </a:moveTo>
                <a:cubicBezTo>
                  <a:pt x="110019" y="52887"/>
                  <a:pt x="110019" y="53046"/>
                  <a:pt x="110051" y="53204"/>
                </a:cubicBezTo>
                <a:lnTo>
                  <a:pt x="110241" y="53172"/>
                </a:lnTo>
                <a:cubicBezTo>
                  <a:pt x="110209" y="53014"/>
                  <a:pt x="110209" y="52887"/>
                  <a:pt x="110178" y="52729"/>
                </a:cubicBezTo>
                <a:close/>
                <a:moveTo>
                  <a:pt x="110083" y="53647"/>
                </a:moveTo>
                <a:cubicBezTo>
                  <a:pt x="110114" y="53806"/>
                  <a:pt x="110114" y="53964"/>
                  <a:pt x="110146" y="54122"/>
                </a:cubicBezTo>
                <a:lnTo>
                  <a:pt x="110336" y="54091"/>
                </a:lnTo>
                <a:cubicBezTo>
                  <a:pt x="110304" y="53964"/>
                  <a:pt x="110304" y="53806"/>
                  <a:pt x="110273" y="53647"/>
                </a:cubicBezTo>
                <a:close/>
                <a:moveTo>
                  <a:pt x="110178" y="54566"/>
                </a:moveTo>
                <a:lnTo>
                  <a:pt x="110209" y="55041"/>
                </a:lnTo>
                <a:lnTo>
                  <a:pt x="110399" y="55009"/>
                </a:lnTo>
                <a:cubicBezTo>
                  <a:pt x="110399" y="54882"/>
                  <a:pt x="110368" y="54724"/>
                  <a:pt x="110368" y="54566"/>
                </a:cubicBezTo>
                <a:close/>
                <a:moveTo>
                  <a:pt x="110431" y="55484"/>
                </a:moveTo>
                <a:lnTo>
                  <a:pt x="110241" y="55516"/>
                </a:lnTo>
                <a:cubicBezTo>
                  <a:pt x="110273" y="55642"/>
                  <a:pt x="110273" y="55801"/>
                  <a:pt x="110273" y="55959"/>
                </a:cubicBezTo>
                <a:lnTo>
                  <a:pt x="110463" y="55959"/>
                </a:lnTo>
                <a:cubicBezTo>
                  <a:pt x="110463" y="55801"/>
                  <a:pt x="110463" y="55642"/>
                  <a:pt x="110431" y="55484"/>
                </a:cubicBezTo>
                <a:close/>
                <a:moveTo>
                  <a:pt x="110494" y="56403"/>
                </a:moveTo>
                <a:lnTo>
                  <a:pt x="110304" y="56434"/>
                </a:lnTo>
                <a:lnTo>
                  <a:pt x="110336" y="56878"/>
                </a:lnTo>
                <a:lnTo>
                  <a:pt x="110526" y="56878"/>
                </a:lnTo>
                <a:lnTo>
                  <a:pt x="110494" y="56403"/>
                </a:lnTo>
                <a:close/>
                <a:moveTo>
                  <a:pt x="110368" y="57353"/>
                </a:moveTo>
                <a:cubicBezTo>
                  <a:pt x="110368" y="57511"/>
                  <a:pt x="110368" y="57669"/>
                  <a:pt x="110368" y="57828"/>
                </a:cubicBezTo>
                <a:lnTo>
                  <a:pt x="110558" y="57796"/>
                </a:lnTo>
                <a:cubicBezTo>
                  <a:pt x="110558" y="57638"/>
                  <a:pt x="110558" y="57511"/>
                  <a:pt x="110526" y="57353"/>
                </a:cubicBezTo>
                <a:close/>
                <a:moveTo>
                  <a:pt x="110368" y="58271"/>
                </a:moveTo>
                <a:cubicBezTo>
                  <a:pt x="110399" y="58429"/>
                  <a:pt x="110399" y="58588"/>
                  <a:pt x="110399" y="58746"/>
                </a:cubicBezTo>
                <a:lnTo>
                  <a:pt x="110589" y="58746"/>
                </a:lnTo>
                <a:cubicBezTo>
                  <a:pt x="110589" y="58588"/>
                  <a:pt x="110558" y="58429"/>
                  <a:pt x="110558" y="58271"/>
                </a:cubicBezTo>
                <a:close/>
                <a:moveTo>
                  <a:pt x="110399" y="59189"/>
                </a:moveTo>
                <a:lnTo>
                  <a:pt x="110399" y="59664"/>
                </a:lnTo>
                <a:lnTo>
                  <a:pt x="110589" y="59664"/>
                </a:lnTo>
                <a:cubicBezTo>
                  <a:pt x="110589" y="59506"/>
                  <a:pt x="110589" y="59348"/>
                  <a:pt x="110589" y="59189"/>
                </a:cubicBezTo>
                <a:close/>
                <a:moveTo>
                  <a:pt x="110399" y="60139"/>
                </a:moveTo>
                <a:cubicBezTo>
                  <a:pt x="110399" y="60266"/>
                  <a:pt x="110399" y="60424"/>
                  <a:pt x="110399" y="60583"/>
                </a:cubicBezTo>
                <a:lnTo>
                  <a:pt x="110589" y="60583"/>
                </a:lnTo>
                <a:cubicBezTo>
                  <a:pt x="110589" y="60424"/>
                  <a:pt x="110589" y="60298"/>
                  <a:pt x="110589" y="60139"/>
                </a:cubicBezTo>
                <a:close/>
                <a:moveTo>
                  <a:pt x="110368" y="61058"/>
                </a:moveTo>
                <a:lnTo>
                  <a:pt x="110368" y="61501"/>
                </a:lnTo>
                <a:lnTo>
                  <a:pt x="110558" y="61533"/>
                </a:lnTo>
                <a:cubicBezTo>
                  <a:pt x="110558" y="61375"/>
                  <a:pt x="110558" y="61216"/>
                  <a:pt x="110558" y="61058"/>
                </a:cubicBezTo>
                <a:close/>
                <a:moveTo>
                  <a:pt x="110368" y="61976"/>
                </a:moveTo>
                <a:cubicBezTo>
                  <a:pt x="110336" y="62135"/>
                  <a:pt x="110336" y="62293"/>
                  <a:pt x="110336" y="62451"/>
                </a:cubicBezTo>
                <a:lnTo>
                  <a:pt x="110526" y="62451"/>
                </a:lnTo>
                <a:cubicBezTo>
                  <a:pt x="110526" y="62293"/>
                  <a:pt x="110526" y="62135"/>
                  <a:pt x="110558" y="61976"/>
                </a:cubicBezTo>
                <a:close/>
                <a:moveTo>
                  <a:pt x="110304" y="62895"/>
                </a:moveTo>
                <a:cubicBezTo>
                  <a:pt x="110304" y="63053"/>
                  <a:pt x="110304" y="63211"/>
                  <a:pt x="110273" y="63370"/>
                </a:cubicBezTo>
                <a:lnTo>
                  <a:pt x="110463" y="63370"/>
                </a:lnTo>
                <a:cubicBezTo>
                  <a:pt x="110494" y="63211"/>
                  <a:pt x="110494" y="63053"/>
                  <a:pt x="110494" y="62895"/>
                </a:cubicBezTo>
                <a:close/>
                <a:moveTo>
                  <a:pt x="110241" y="63813"/>
                </a:moveTo>
                <a:cubicBezTo>
                  <a:pt x="110241" y="63971"/>
                  <a:pt x="110241" y="64130"/>
                  <a:pt x="110209" y="64288"/>
                </a:cubicBezTo>
                <a:lnTo>
                  <a:pt x="110399" y="64288"/>
                </a:lnTo>
                <a:cubicBezTo>
                  <a:pt x="110431" y="64130"/>
                  <a:pt x="110431" y="64003"/>
                  <a:pt x="110431" y="63845"/>
                </a:cubicBezTo>
                <a:lnTo>
                  <a:pt x="110241" y="63813"/>
                </a:lnTo>
                <a:close/>
                <a:moveTo>
                  <a:pt x="110178" y="64763"/>
                </a:moveTo>
                <a:cubicBezTo>
                  <a:pt x="110178" y="64890"/>
                  <a:pt x="110178" y="65048"/>
                  <a:pt x="110146" y="65207"/>
                </a:cubicBezTo>
                <a:lnTo>
                  <a:pt x="110336" y="65238"/>
                </a:lnTo>
                <a:cubicBezTo>
                  <a:pt x="110336" y="65080"/>
                  <a:pt x="110368" y="64921"/>
                  <a:pt x="110368" y="64763"/>
                </a:cubicBezTo>
                <a:close/>
                <a:moveTo>
                  <a:pt x="110114" y="65682"/>
                </a:moveTo>
                <a:cubicBezTo>
                  <a:pt x="110083" y="65808"/>
                  <a:pt x="110083" y="65967"/>
                  <a:pt x="110051" y="66125"/>
                </a:cubicBezTo>
                <a:lnTo>
                  <a:pt x="110241" y="66157"/>
                </a:lnTo>
                <a:cubicBezTo>
                  <a:pt x="110273" y="65998"/>
                  <a:pt x="110273" y="65840"/>
                  <a:pt x="110273" y="65682"/>
                </a:cubicBezTo>
                <a:close/>
                <a:moveTo>
                  <a:pt x="109988" y="66600"/>
                </a:moveTo>
                <a:cubicBezTo>
                  <a:pt x="109988" y="66727"/>
                  <a:pt x="109956" y="66885"/>
                  <a:pt x="109956" y="67043"/>
                </a:cubicBezTo>
                <a:lnTo>
                  <a:pt x="110146" y="67075"/>
                </a:lnTo>
                <a:cubicBezTo>
                  <a:pt x="110146" y="66917"/>
                  <a:pt x="110178" y="66758"/>
                  <a:pt x="110178" y="66600"/>
                </a:cubicBezTo>
                <a:close/>
                <a:moveTo>
                  <a:pt x="109893" y="67518"/>
                </a:moveTo>
                <a:cubicBezTo>
                  <a:pt x="109861" y="67645"/>
                  <a:pt x="109861" y="67803"/>
                  <a:pt x="109829" y="67962"/>
                </a:cubicBezTo>
                <a:lnTo>
                  <a:pt x="110019" y="67993"/>
                </a:lnTo>
                <a:cubicBezTo>
                  <a:pt x="110051" y="67835"/>
                  <a:pt x="110051" y="67677"/>
                  <a:pt x="110083" y="67518"/>
                </a:cubicBezTo>
                <a:close/>
                <a:moveTo>
                  <a:pt x="109766" y="68437"/>
                </a:moveTo>
                <a:cubicBezTo>
                  <a:pt x="109734" y="68563"/>
                  <a:pt x="109734" y="68722"/>
                  <a:pt x="109703" y="68880"/>
                </a:cubicBezTo>
                <a:lnTo>
                  <a:pt x="109893" y="68912"/>
                </a:lnTo>
                <a:cubicBezTo>
                  <a:pt x="109893" y="68753"/>
                  <a:pt x="109924" y="68595"/>
                  <a:pt x="109956" y="68437"/>
                </a:cubicBezTo>
                <a:close/>
                <a:moveTo>
                  <a:pt x="109607" y="69323"/>
                </a:moveTo>
                <a:cubicBezTo>
                  <a:pt x="109607" y="69482"/>
                  <a:pt x="109576" y="69640"/>
                  <a:pt x="109544" y="69798"/>
                </a:cubicBezTo>
                <a:lnTo>
                  <a:pt x="109734" y="69830"/>
                </a:lnTo>
                <a:cubicBezTo>
                  <a:pt x="109766" y="69672"/>
                  <a:pt x="109766" y="69513"/>
                  <a:pt x="109798" y="69355"/>
                </a:cubicBezTo>
                <a:lnTo>
                  <a:pt x="109607" y="69323"/>
                </a:lnTo>
                <a:close/>
                <a:moveTo>
                  <a:pt x="109481" y="70242"/>
                </a:moveTo>
                <a:cubicBezTo>
                  <a:pt x="109449" y="70400"/>
                  <a:pt x="109417" y="70559"/>
                  <a:pt x="109386" y="70717"/>
                </a:cubicBezTo>
                <a:lnTo>
                  <a:pt x="109576" y="70749"/>
                </a:lnTo>
                <a:cubicBezTo>
                  <a:pt x="109607" y="70590"/>
                  <a:pt x="109607" y="70432"/>
                  <a:pt x="109639" y="70274"/>
                </a:cubicBezTo>
                <a:lnTo>
                  <a:pt x="109481" y="70242"/>
                </a:lnTo>
                <a:close/>
                <a:moveTo>
                  <a:pt x="109291" y="71160"/>
                </a:moveTo>
                <a:cubicBezTo>
                  <a:pt x="109259" y="71319"/>
                  <a:pt x="109227" y="71477"/>
                  <a:pt x="109196" y="71604"/>
                </a:cubicBezTo>
                <a:lnTo>
                  <a:pt x="109386" y="71635"/>
                </a:lnTo>
                <a:cubicBezTo>
                  <a:pt x="109417" y="71509"/>
                  <a:pt x="109449" y="71350"/>
                  <a:pt x="109481" y="71192"/>
                </a:cubicBezTo>
                <a:lnTo>
                  <a:pt x="109291" y="71160"/>
                </a:lnTo>
                <a:close/>
                <a:moveTo>
                  <a:pt x="109101" y="72079"/>
                </a:moveTo>
                <a:cubicBezTo>
                  <a:pt x="109069" y="72205"/>
                  <a:pt x="109037" y="72364"/>
                  <a:pt x="109006" y="72522"/>
                </a:cubicBezTo>
                <a:lnTo>
                  <a:pt x="109196" y="72554"/>
                </a:lnTo>
                <a:cubicBezTo>
                  <a:pt x="109227" y="72395"/>
                  <a:pt x="109259" y="72269"/>
                  <a:pt x="109291" y="72110"/>
                </a:cubicBezTo>
                <a:lnTo>
                  <a:pt x="109101" y="72079"/>
                </a:lnTo>
                <a:close/>
                <a:moveTo>
                  <a:pt x="108911" y="72965"/>
                </a:moveTo>
                <a:cubicBezTo>
                  <a:pt x="108879" y="73124"/>
                  <a:pt x="108847" y="73282"/>
                  <a:pt x="108816" y="73409"/>
                </a:cubicBezTo>
                <a:lnTo>
                  <a:pt x="109006" y="73472"/>
                </a:lnTo>
                <a:cubicBezTo>
                  <a:pt x="109037" y="73314"/>
                  <a:pt x="109069" y="73155"/>
                  <a:pt x="109101" y="72997"/>
                </a:cubicBezTo>
                <a:lnTo>
                  <a:pt x="108911" y="72965"/>
                </a:lnTo>
                <a:close/>
                <a:moveTo>
                  <a:pt x="108689" y="73884"/>
                </a:moveTo>
                <a:cubicBezTo>
                  <a:pt x="108657" y="74010"/>
                  <a:pt x="108626" y="74169"/>
                  <a:pt x="108594" y="74327"/>
                </a:cubicBezTo>
                <a:lnTo>
                  <a:pt x="108784" y="74359"/>
                </a:lnTo>
                <a:cubicBezTo>
                  <a:pt x="108816" y="74232"/>
                  <a:pt x="108847" y="74074"/>
                  <a:pt x="108879" y="73915"/>
                </a:cubicBezTo>
                <a:lnTo>
                  <a:pt x="108689" y="73884"/>
                </a:lnTo>
                <a:close/>
                <a:moveTo>
                  <a:pt x="108467" y="74771"/>
                </a:moveTo>
                <a:cubicBezTo>
                  <a:pt x="108436" y="74929"/>
                  <a:pt x="108404" y="75056"/>
                  <a:pt x="108372" y="75214"/>
                </a:cubicBezTo>
                <a:lnTo>
                  <a:pt x="108531" y="75277"/>
                </a:lnTo>
                <a:cubicBezTo>
                  <a:pt x="108562" y="75119"/>
                  <a:pt x="108626" y="74961"/>
                  <a:pt x="108657" y="74802"/>
                </a:cubicBezTo>
                <a:lnTo>
                  <a:pt x="108467" y="74771"/>
                </a:lnTo>
                <a:close/>
                <a:moveTo>
                  <a:pt x="108246" y="75657"/>
                </a:moveTo>
                <a:cubicBezTo>
                  <a:pt x="108182" y="75816"/>
                  <a:pt x="108151" y="75974"/>
                  <a:pt x="108119" y="76101"/>
                </a:cubicBezTo>
                <a:lnTo>
                  <a:pt x="108277" y="76164"/>
                </a:lnTo>
                <a:cubicBezTo>
                  <a:pt x="108341" y="76006"/>
                  <a:pt x="108372" y="75847"/>
                  <a:pt x="108404" y="75721"/>
                </a:cubicBezTo>
                <a:lnTo>
                  <a:pt x="108246" y="75657"/>
                </a:lnTo>
                <a:close/>
                <a:moveTo>
                  <a:pt x="107992" y="76544"/>
                </a:moveTo>
                <a:cubicBezTo>
                  <a:pt x="107929" y="76702"/>
                  <a:pt x="107897" y="76829"/>
                  <a:pt x="107834" y="76987"/>
                </a:cubicBezTo>
                <a:lnTo>
                  <a:pt x="108024" y="77051"/>
                </a:lnTo>
                <a:cubicBezTo>
                  <a:pt x="108056" y="76892"/>
                  <a:pt x="108119" y="76766"/>
                  <a:pt x="108151" y="76607"/>
                </a:cubicBezTo>
                <a:lnTo>
                  <a:pt x="107992" y="76544"/>
                </a:lnTo>
                <a:close/>
                <a:moveTo>
                  <a:pt x="107707" y="77431"/>
                </a:moveTo>
                <a:cubicBezTo>
                  <a:pt x="107676" y="77589"/>
                  <a:pt x="107612" y="77716"/>
                  <a:pt x="107581" y="77874"/>
                </a:cubicBezTo>
                <a:lnTo>
                  <a:pt x="107739" y="77937"/>
                </a:lnTo>
                <a:cubicBezTo>
                  <a:pt x="107802" y="77779"/>
                  <a:pt x="107834" y="77621"/>
                  <a:pt x="107897" y="77494"/>
                </a:cubicBezTo>
                <a:lnTo>
                  <a:pt x="107707" y="77431"/>
                </a:lnTo>
                <a:close/>
                <a:moveTo>
                  <a:pt x="107422" y="78317"/>
                </a:moveTo>
                <a:cubicBezTo>
                  <a:pt x="107391" y="78444"/>
                  <a:pt x="107327" y="78602"/>
                  <a:pt x="107296" y="78761"/>
                </a:cubicBezTo>
                <a:lnTo>
                  <a:pt x="107454" y="78792"/>
                </a:lnTo>
                <a:cubicBezTo>
                  <a:pt x="107517" y="78666"/>
                  <a:pt x="107549" y="78507"/>
                  <a:pt x="107612" y="78381"/>
                </a:cubicBezTo>
                <a:lnTo>
                  <a:pt x="107422" y="78317"/>
                </a:lnTo>
                <a:close/>
                <a:moveTo>
                  <a:pt x="107137" y="79172"/>
                </a:moveTo>
                <a:cubicBezTo>
                  <a:pt x="107074" y="79331"/>
                  <a:pt x="107042" y="79458"/>
                  <a:pt x="106979" y="79616"/>
                </a:cubicBezTo>
                <a:lnTo>
                  <a:pt x="107169" y="79679"/>
                </a:lnTo>
                <a:cubicBezTo>
                  <a:pt x="107201" y="79553"/>
                  <a:pt x="107264" y="79394"/>
                  <a:pt x="107327" y="79236"/>
                </a:cubicBezTo>
                <a:lnTo>
                  <a:pt x="107137" y="79172"/>
                </a:lnTo>
                <a:close/>
                <a:moveTo>
                  <a:pt x="106821" y="80059"/>
                </a:moveTo>
                <a:cubicBezTo>
                  <a:pt x="106789" y="80186"/>
                  <a:pt x="106726" y="80344"/>
                  <a:pt x="106662" y="80503"/>
                </a:cubicBezTo>
                <a:lnTo>
                  <a:pt x="106852" y="80566"/>
                </a:lnTo>
                <a:cubicBezTo>
                  <a:pt x="106884" y="80408"/>
                  <a:pt x="106947" y="80249"/>
                  <a:pt x="107011" y="80123"/>
                </a:cubicBezTo>
                <a:lnTo>
                  <a:pt x="106821" y="80059"/>
                </a:lnTo>
                <a:close/>
                <a:moveTo>
                  <a:pt x="106504" y="80914"/>
                </a:moveTo>
                <a:cubicBezTo>
                  <a:pt x="106441" y="81073"/>
                  <a:pt x="106409" y="81199"/>
                  <a:pt x="106346" y="81358"/>
                </a:cubicBezTo>
                <a:lnTo>
                  <a:pt x="106504" y="81421"/>
                </a:lnTo>
                <a:cubicBezTo>
                  <a:pt x="106567" y="81263"/>
                  <a:pt x="106631" y="81136"/>
                  <a:pt x="106694" y="80978"/>
                </a:cubicBezTo>
                <a:lnTo>
                  <a:pt x="106504" y="80914"/>
                </a:lnTo>
                <a:close/>
                <a:moveTo>
                  <a:pt x="106187" y="81769"/>
                </a:moveTo>
                <a:cubicBezTo>
                  <a:pt x="106124" y="81928"/>
                  <a:pt x="106061" y="82054"/>
                  <a:pt x="105997" y="82213"/>
                </a:cubicBezTo>
                <a:lnTo>
                  <a:pt x="106156" y="82276"/>
                </a:lnTo>
                <a:cubicBezTo>
                  <a:pt x="106219" y="82118"/>
                  <a:pt x="106282" y="81991"/>
                  <a:pt x="106346" y="81833"/>
                </a:cubicBezTo>
                <a:lnTo>
                  <a:pt x="106187" y="81769"/>
                </a:lnTo>
                <a:close/>
                <a:moveTo>
                  <a:pt x="105807" y="82624"/>
                </a:moveTo>
                <a:cubicBezTo>
                  <a:pt x="105776" y="82783"/>
                  <a:pt x="105712" y="82909"/>
                  <a:pt x="105649" y="83068"/>
                </a:cubicBezTo>
                <a:lnTo>
                  <a:pt x="105807" y="83131"/>
                </a:lnTo>
                <a:cubicBezTo>
                  <a:pt x="105871" y="82973"/>
                  <a:pt x="105934" y="82846"/>
                  <a:pt x="105997" y="82719"/>
                </a:cubicBezTo>
                <a:lnTo>
                  <a:pt x="105807" y="82624"/>
                </a:lnTo>
                <a:close/>
                <a:moveTo>
                  <a:pt x="105459" y="83479"/>
                </a:moveTo>
                <a:cubicBezTo>
                  <a:pt x="105396" y="83606"/>
                  <a:pt x="105332" y="83764"/>
                  <a:pt x="105269" y="83891"/>
                </a:cubicBezTo>
                <a:lnTo>
                  <a:pt x="105459" y="83986"/>
                </a:lnTo>
                <a:cubicBezTo>
                  <a:pt x="105491" y="83828"/>
                  <a:pt x="105554" y="83701"/>
                  <a:pt x="105617" y="83543"/>
                </a:cubicBezTo>
                <a:lnTo>
                  <a:pt x="105459" y="83479"/>
                </a:lnTo>
                <a:close/>
                <a:moveTo>
                  <a:pt x="105079" y="84335"/>
                </a:moveTo>
                <a:cubicBezTo>
                  <a:pt x="105015" y="84461"/>
                  <a:pt x="104952" y="84588"/>
                  <a:pt x="104889" y="84746"/>
                </a:cubicBezTo>
                <a:lnTo>
                  <a:pt x="105047" y="84810"/>
                </a:lnTo>
                <a:cubicBezTo>
                  <a:pt x="105110" y="84683"/>
                  <a:pt x="105174" y="84556"/>
                  <a:pt x="105269" y="84398"/>
                </a:cubicBezTo>
                <a:lnTo>
                  <a:pt x="105079" y="84335"/>
                </a:lnTo>
                <a:close/>
                <a:moveTo>
                  <a:pt x="104699" y="85158"/>
                </a:moveTo>
                <a:cubicBezTo>
                  <a:pt x="104635" y="85316"/>
                  <a:pt x="104572" y="85443"/>
                  <a:pt x="104509" y="85570"/>
                </a:cubicBezTo>
                <a:lnTo>
                  <a:pt x="104667" y="85665"/>
                </a:lnTo>
                <a:cubicBezTo>
                  <a:pt x="104730" y="85506"/>
                  <a:pt x="104794" y="85380"/>
                  <a:pt x="104857" y="85253"/>
                </a:cubicBezTo>
                <a:lnTo>
                  <a:pt x="104699" y="85158"/>
                </a:lnTo>
                <a:close/>
                <a:moveTo>
                  <a:pt x="104287" y="85981"/>
                </a:moveTo>
                <a:cubicBezTo>
                  <a:pt x="104224" y="86140"/>
                  <a:pt x="104160" y="86266"/>
                  <a:pt x="104097" y="86393"/>
                </a:cubicBezTo>
                <a:lnTo>
                  <a:pt x="104255" y="86488"/>
                </a:lnTo>
                <a:cubicBezTo>
                  <a:pt x="104319" y="86361"/>
                  <a:pt x="104382" y="86203"/>
                  <a:pt x="104445" y="86076"/>
                </a:cubicBezTo>
                <a:lnTo>
                  <a:pt x="104287" y="85981"/>
                </a:lnTo>
                <a:close/>
                <a:moveTo>
                  <a:pt x="103875" y="86805"/>
                </a:moveTo>
                <a:cubicBezTo>
                  <a:pt x="103812" y="86963"/>
                  <a:pt x="103749" y="87090"/>
                  <a:pt x="103654" y="87216"/>
                </a:cubicBezTo>
                <a:lnTo>
                  <a:pt x="103844" y="87311"/>
                </a:lnTo>
                <a:cubicBezTo>
                  <a:pt x="103907" y="87185"/>
                  <a:pt x="103970" y="87026"/>
                  <a:pt x="104034" y="86900"/>
                </a:cubicBezTo>
                <a:lnTo>
                  <a:pt x="103875" y="86805"/>
                </a:lnTo>
                <a:close/>
                <a:moveTo>
                  <a:pt x="103464" y="87628"/>
                </a:moveTo>
                <a:cubicBezTo>
                  <a:pt x="103369" y="87755"/>
                  <a:pt x="103305" y="87913"/>
                  <a:pt x="103242" y="88040"/>
                </a:cubicBezTo>
                <a:lnTo>
                  <a:pt x="103400" y="88135"/>
                </a:lnTo>
                <a:cubicBezTo>
                  <a:pt x="103464" y="88008"/>
                  <a:pt x="103527" y="87850"/>
                  <a:pt x="103622" y="87723"/>
                </a:cubicBezTo>
                <a:lnTo>
                  <a:pt x="103464" y="87628"/>
                </a:lnTo>
                <a:close/>
                <a:moveTo>
                  <a:pt x="103020" y="88451"/>
                </a:moveTo>
                <a:lnTo>
                  <a:pt x="102799" y="88863"/>
                </a:lnTo>
                <a:lnTo>
                  <a:pt x="102957" y="88927"/>
                </a:lnTo>
                <a:lnTo>
                  <a:pt x="103179" y="88546"/>
                </a:lnTo>
                <a:lnTo>
                  <a:pt x="103020" y="88451"/>
                </a:lnTo>
                <a:close/>
                <a:moveTo>
                  <a:pt x="102545" y="89243"/>
                </a:moveTo>
                <a:cubicBezTo>
                  <a:pt x="102482" y="89370"/>
                  <a:pt x="102419" y="89528"/>
                  <a:pt x="102324" y="89655"/>
                </a:cubicBezTo>
                <a:lnTo>
                  <a:pt x="102482" y="89750"/>
                </a:lnTo>
                <a:cubicBezTo>
                  <a:pt x="102577" y="89623"/>
                  <a:pt x="102640" y="89465"/>
                  <a:pt x="102735" y="89338"/>
                </a:cubicBezTo>
                <a:lnTo>
                  <a:pt x="102545" y="89243"/>
                </a:lnTo>
                <a:close/>
                <a:moveTo>
                  <a:pt x="102102" y="90067"/>
                </a:moveTo>
                <a:cubicBezTo>
                  <a:pt x="102007" y="90193"/>
                  <a:pt x="101944" y="90320"/>
                  <a:pt x="101849" y="90447"/>
                </a:cubicBezTo>
                <a:lnTo>
                  <a:pt x="102007" y="90542"/>
                </a:lnTo>
                <a:cubicBezTo>
                  <a:pt x="102102" y="90415"/>
                  <a:pt x="102165" y="90288"/>
                  <a:pt x="102260" y="90162"/>
                </a:cubicBezTo>
                <a:lnTo>
                  <a:pt x="102102" y="90067"/>
                </a:lnTo>
                <a:close/>
                <a:moveTo>
                  <a:pt x="101627" y="90827"/>
                </a:moveTo>
                <a:cubicBezTo>
                  <a:pt x="101532" y="90985"/>
                  <a:pt x="101469" y="91112"/>
                  <a:pt x="101374" y="91238"/>
                </a:cubicBezTo>
                <a:lnTo>
                  <a:pt x="101532" y="91333"/>
                </a:lnTo>
                <a:cubicBezTo>
                  <a:pt x="101595" y="91207"/>
                  <a:pt x="101690" y="91080"/>
                  <a:pt x="101785" y="90953"/>
                </a:cubicBezTo>
                <a:lnTo>
                  <a:pt x="101627" y="90827"/>
                </a:lnTo>
                <a:close/>
                <a:moveTo>
                  <a:pt x="101120" y="91618"/>
                </a:moveTo>
                <a:cubicBezTo>
                  <a:pt x="101057" y="91745"/>
                  <a:pt x="100962" y="91872"/>
                  <a:pt x="100867" y="92030"/>
                </a:cubicBezTo>
                <a:lnTo>
                  <a:pt x="101025" y="92125"/>
                </a:lnTo>
                <a:cubicBezTo>
                  <a:pt x="101120" y="91998"/>
                  <a:pt x="101184" y="91840"/>
                  <a:pt x="101279" y="91713"/>
                </a:cubicBezTo>
                <a:lnTo>
                  <a:pt x="101120" y="91618"/>
                </a:lnTo>
                <a:close/>
                <a:moveTo>
                  <a:pt x="100613" y="92410"/>
                </a:moveTo>
                <a:cubicBezTo>
                  <a:pt x="100550" y="92537"/>
                  <a:pt x="100455" y="92663"/>
                  <a:pt x="100360" y="92790"/>
                </a:cubicBezTo>
                <a:lnTo>
                  <a:pt x="100518" y="92885"/>
                </a:lnTo>
                <a:cubicBezTo>
                  <a:pt x="100613" y="92758"/>
                  <a:pt x="100677" y="92632"/>
                  <a:pt x="100772" y="92505"/>
                </a:cubicBezTo>
                <a:lnTo>
                  <a:pt x="100613" y="92410"/>
                </a:lnTo>
                <a:close/>
                <a:moveTo>
                  <a:pt x="100107" y="93170"/>
                </a:moveTo>
                <a:lnTo>
                  <a:pt x="99853" y="93550"/>
                </a:lnTo>
                <a:lnTo>
                  <a:pt x="100012" y="93645"/>
                </a:lnTo>
                <a:cubicBezTo>
                  <a:pt x="100075" y="93518"/>
                  <a:pt x="100170" y="93392"/>
                  <a:pt x="100265" y="93265"/>
                </a:cubicBezTo>
                <a:lnTo>
                  <a:pt x="100107" y="93170"/>
                </a:lnTo>
                <a:close/>
                <a:moveTo>
                  <a:pt x="99600" y="93930"/>
                </a:moveTo>
                <a:cubicBezTo>
                  <a:pt x="99505" y="94057"/>
                  <a:pt x="99410" y="94184"/>
                  <a:pt x="99315" y="94310"/>
                </a:cubicBezTo>
                <a:lnTo>
                  <a:pt x="99473" y="94405"/>
                </a:lnTo>
                <a:cubicBezTo>
                  <a:pt x="99568" y="94279"/>
                  <a:pt x="99632" y="94152"/>
                  <a:pt x="99727" y="94025"/>
                </a:cubicBezTo>
                <a:lnTo>
                  <a:pt x="99600" y="93930"/>
                </a:lnTo>
                <a:close/>
                <a:moveTo>
                  <a:pt x="99030" y="94690"/>
                </a:moveTo>
                <a:cubicBezTo>
                  <a:pt x="98967" y="94817"/>
                  <a:pt x="98872" y="94944"/>
                  <a:pt x="98777" y="95039"/>
                </a:cubicBezTo>
                <a:lnTo>
                  <a:pt x="98935" y="95165"/>
                </a:lnTo>
                <a:cubicBezTo>
                  <a:pt x="98998" y="95039"/>
                  <a:pt x="99093" y="94912"/>
                  <a:pt x="99188" y="94785"/>
                </a:cubicBezTo>
                <a:lnTo>
                  <a:pt x="99030" y="94690"/>
                </a:lnTo>
                <a:close/>
                <a:moveTo>
                  <a:pt x="98492" y="95419"/>
                </a:moveTo>
                <a:cubicBezTo>
                  <a:pt x="98397" y="95545"/>
                  <a:pt x="98302" y="95672"/>
                  <a:pt x="98207" y="95799"/>
                </a:cubicBezTo>
                <a:lnTo>
                  <a:pt x="98365" y="95894"/>
                </a:lnTo>
                <a:cubicBezTo>
                  <a:pt x="98460" y="95767"/>
                  <a:pt x="98555" y="95640"/>
                  <a:pt x="98650" y="95545"/>
                </a:cubicBezTo>
                <a:lnTo>
                  <a:pt x="98492" y="95419"/>
                </a:lnTo>
                <a:close/>
                <a:moveTo>
                  <a:pt x="97922" y="96147"/>
                </a:moveTo>
                <a:cubicBezTo>
                  <a:pt x="97827" y="96274"/>
                  <a:pt x="97732" y="96400"/>
                  <a:pt x="97637" y="96527"/>
                </a:cubicBezTo>
                <a:lnTo>
                  <a:pt x="97795" y="96622"/>
                </a:lnTo>
                <a:cubicBezTo>
                  <a:pt x="97890" y="96527"/>
                  <a:pt x="97985" y="96400"/>
                  <a:pt x="98080" y="96274"/>
                </a:cubicBezTo>
                <a:lnTo>
                  <a:pt x="97922" y="96147"/>
                </a:lnTo>
                <a:close/>
                <a:moveTo>
                  <a:pt x="97352" y="96875"/>
                </a:moveTo>
                <a:cubicBezTo>
                  <a:pt x="97257" y="97002"/>
                  <a:pt x="97162" y="97129"/>
                  <a:pt x="97067" y="97224"/>
                </a:cubicBezTo>
                <a:lnTo>
                  <a:pt x="97225" y="97350"/>
                </a:lnTo>
                <a:cubicBezTo>
                  <a:pt x="97320" y="97224"/>
                  <a:pt x="97415" y="97129"/>
                  <a:pt x="97510" y="97002"/>
                </a:cubicBezTo>
                <a:lnTo>
                  <a:pt x="97352" y="96875"/>
                </a:lnTo>
                <a:close/>
                <a:moveTo>
                  <a:pt x="96782" y="97604"/>
                </a:moveTo>
                <a:lnTo>
                  <a:pt x="96497" y="97952"/>
                </a:lnTo>
                <a:lnTo>
                  <a:pt x="96623" y="98079"/>
                </a:lnTo>
                <a:lnTo>
                  <a:pt x="96908" y="97730"/>
                </a:lnTo>
                <a:lnTo>
                  <a:pt x="96782" y="97604"/>
                </a:lnTo>
                <a:close/>
                <a:moveTo>
                  <a:pt x="96180" y="98300"/>
                </a:moveTo>
                <a:cubicBezTo>
                  <a:pt x="96085" y="98427"/>
                  <a:pt x="95990" y="98554"/>
                  <a:pt x="95895" y="98649"/>
                </a:cubicBezTo>
                <a:lnTo>
                  <a:pt x="96021" y="98776"/>
                </a:lnTo>
                <a:cubicBezTo>
                  <a:pt x="96116" y="98681"/>
                  <a:pt x="96211" y="98554"/>
                  <a:pt x="96338" y="98427"/>
                </a:cubicBezTo>
                <a:lnTo>
                  <a:pt x="96180" y="98300"/>
                </a:lnTo>
                <a:close/>
                <a:moveTo>
                  <a:pt x="95578" y="98997"/>
                </a:moveTo>
                <a:lnTo>
                  <a:pt x="95261" y="99346"/>
                </a:lnTo>
                <a:lnTo>
                  <a:pt x="95420" y="99472"/>
                </a:lnTo>
                <a:lnTo>
                  <a:pt x="95705" y="99124"/>
                </a:lnTo>
                <a:lnTo>
                  <a:pt x="95578" y="98997"/>
                </a:lnTo>
                <a:close/>
                <a:moveTo>
                  <a:pt x="94976" y="99694"/>
                </a:moveTo>
                <a:cubicBezTo>
                  <a:pt x="94850" y="99821"/>
                  <a:pt x="94755" y="99916"/>
                  <a:pt x="94660" y="100042"/>
                </a:cubicBezTo>
                <a:lnTo>
                  <a:pt x="94786" y="100169"/>
                </a:lnTo>
                <a:cubicBezTo>
                  <a:pt x="94881" y="100042"/>
                  <a:pt x="95008" y="99947"/>
                  <a:pt x="95103" y="99821"/>
                </a:cubicBezTo>
                <a:lnTo>
                  <a:pt x="94976" y="99694"/>
                </a:lnTo>
                <a:close/>
                <a:moveTo>
                  <a:pt x="94343" y="100391"/>
                </a:moveTo>
                <a:cubicBezTo>
                  <a:pt x="94216" y="100486"/>
                  <a:pt x="94121" y="100612"/>
                  <a:pt x="94026" y="100707"/>
                </a:cubicBezTo>
                <a:lnTo>
                  <a:pt x="94153" y="100834"/>
                </a:lnTo>
                <a:cubicBezTo>
                  <a:pt x="94248" y="100739"/>
                  <a:pt x="94375" y="100612"/>
                  <a:pt x="94470" y="100517"/>
                </a:cubicBezTo>
                <a:lnTo>
                  <a:pt x="94343" y="100391"/>
                </a:lnTo>
                <a:close/>
                <a:moveTo>
                  <a:pt x="93710" y="101056"/>
                </a:moveTo>
                <a:cubicBezTo>
                  <a:pt x="93583" y="101151"/>
                  <a:pt x="93488" y="101277"/>
                  <a:pt x="93361" y="101372"/>
                </a:cubicBezTo>
                <a:lnTo>
                  <a:pt x="93520" y="101499"/>
                </a:lnTo>
                <a:cubicBezTo>
                  <a:pt x="93615" y="101404"/>
                  <a:pt x="93710" y="101277"/>
                  <a:pt x="93836" y="101182"/>
                </a:cubicBezTo>
                <a:lnTo>
                  <a:pt x="93710" y="101056"/>
                </a:lnTo>
                <a:close/>
                <a:moveTo>
                  <a:pt x="93045" y="101721"/>
                </a:moveTo>
                <a:cubicBezTo>
                  <a:pt x="92950" y="101816"/>
                  <a:pt x="92823" y="101942"/>
                  <a:pt x="92728" y="102037"/>
                </a:cubicBezTo>
                <a:lnTo>
                  <a:pt x="92855" y="102164"/>
                </a:lnTo>
                <a:cubicBezTo>
                  <a:pt x="92950" y="102069"/>
                  <a:pt x="93076" y="101942"/>
                  <a:pt x="93171" y="101847"/>
                </a:cubicBezTo>
                <a:lnTo>
                  <a:pt x="93045" y="101721"/>
                </a:lnTo>
                <a:close/>
                <a:moveTo>
                  <a:pt x="92380" y="102354"/>
                </a:moveTo>
                <a:lnTo>
                  <a:pt x="92063" y="102671"/>
                </a:lnTo>
                <a:lnTo>
                  <a:pt x="92190" y="102829"/>
                </a:lnTo>
                <a:cubicBezTo>
                  <a:pt x="92285" y="102702"/>
                  <a:pt x="92411" y="102607"/>
                  <a:pt x="92506" y="102481"/>
                </a:cubicBezTo>
                <a:lnTo>
                  <a:pt x="92380" y="102354"/>
                </a:lnTo>
                <a:close/>
                <a:moveTo>
                  <a:pt x="91714" y="102987"/>
                </a:moveTo>
                <a:cubicBezTo>
                  <a:pt x="91619" y="103114"/>
                  <a:pt x="91493" y="103209"/>
                  <a:pt x="91398" y="103304"/>
                </a:cubicBezTo>
                <a:lnTo>
                  <a:pt x="91524" y="103463"/>
                </a:lnTo>
                <a:cubicBezTo>
                  <a:pt x="91619" y="103336"/>
                  <a:pt x="91746" y="103241"/>
                  <a:pt x="91841" y="103146"/>
                </a:cubicBezTo>
                <a:lnTo>
                  <a:pt x="91714" y="102987"/>
                </a:lnTo>
                <a:close/>
                <a:moveTo>
                  <a:pt x="91049" y="103621"/>
                </a:moveTo>
                <a:cubicBezTo>
                  <a:pt x="90923" y="103748"/>
                  <a:pt x="90828" y="103843"/>
                  <a:pt x="90701" y="103938"/>
                </a:cubicBezTo>
                <a:lnTo>
                  <a:pt x="90828" y="104096"/>
                </a:lnTo>
                <a:cubicBezTo>
                  <a:pt x="90954" y="103969"/>
                  <a:pt x="91049" y="103874"/>
                  <a:pt x="91176" y="103779"/>
                </a:cubicBezTo>
                <a:lnTo>
                  <a:pt x="91049" y="103621"/>
                </a:lnTo>
                <a:close/>
                <a:moveTo>
                  <a:pt x="90353" y="104254"/>
                </a:moveTo>
                <a:cubicBezTo>
                  <a:pt x="90226" y="104349"/>
                  <a:pt x="90131" y="104444"/>
                  <a:pt x="90004" y="104571"/>
                </a:cubicBezTo>
                <a:lnTo>
                  <a:pt x="90131" y="104698"/>
                </a:lnTo>
                <a:cubicBezTo>
                  <a:pt x="90258" y="104603"/>
                  <a:pt x="90353" y="104508"/>
                  <a:pt x="90479" y="104381"/>
                </a:cubicBezTo>
                <a:lnTo>
                  <a:pt x="90353" y="104254"/>
                </a:lnTo>
                <a:close/>
                <a:moveTo>
                  <a:pt x="89656" y="104856"/>
                </a:moveTo>
                <a:cubicBezTo>
                  <a:pt x="89529" y="104951"/>
                  <a:pt x="89434" y="105046"/>
                  <a:pt x="89308" y="105141"/>
                </a:cubicBezTo>
                <a:lnTo>
                  <a:pt x="89434" y="105299"/>
                </a:lnTo>
                <a:cubicBezTo>
                  <a:pt x="89529" y="105204"/>
                  <a:pt x="89656" y="105109"/>
                  <a:pt x="89783" y="105014"/>
                </a:cubicBezTo>
                <a:lnTo>
                  <a:pt x="89656" y="104856"/>
                </a:lnTo>
                <a:close/>
                <a:moveTo>
                  <a:pt x="88959" y="105458"/>
                </a:moveTo>
                <a:lnTo>
                  <a:pt x="88579" y="105743"/>
                </a:lnTo>
                <a:lnTo>
                  <a:pt x="88706" y="105901"/>
                </a:lnTo>
                <a:lnTo>
                  <a:pt x="89054" y="105584"/>
                </a:lnTo>
                <a:lnTo>
                  <a:pt x="88959" y="105458"/>
                </a:lnTo>
                <a:close/>
                <a:moveTo>
                  <a:pt x="88231" y="106059"/>
                </a:moveTo>
                <a:cubicBezTo>
                  <a:pt x="88104" y="106154"/>
                  <a:pt x="88009" y="106249"/>
                  <a:pt x="87883" y="106344"/>
                </a:cubicBezTo>
                <a:lnTo>
                  <a:pt x="87978" y="106471"/>
                </a:lnTo>
                <a:cubicBezTo>
                  <a:pt x="88104" y="106376"/>
                  <a:pt x="88231" y="106281"/>
                  <a:pt x="88358" y="106186"/>
                </a:cubicBezTo>
                <a:lnTo>
                  <a:pt x="88231" y="106059"/>
                </a:lnTo>
                <a:close/>
                <a:moveTo>
                  <a:pt x="87502" y="106629"/>
                </a:moveTo>
                <a:cubicBezTo>
                  <a:pt x="87376" y="106724"/>
                  <a:pt x="87281" y="106819"/>
                  <a:pt x="87154" y="106914"/>
                </a:cubicBezTo>
                <a:lnTo>
                  <a:pt x="87249" y="107041"/>
                </a:lnTo>
                <a:cubicBezTo>
                  <a:pt x="87376" y="106946"/>
                  <a:pt x="87502" y="106851"/>
                  <a:pt x="87629" y="106756"/>
                </a:cubicBezTo>
                <a:lnTo>
                  <a:pt x="87502" y="106629"/>
                </a:lnTo>
                <a:close/>
                <a:moveTo>
                  <a:pt x="86774" y="107199"/>
                </a:moveTo>
                <a:cubicBezTo>
                  <a:pt x="86647" y="107263"/>
                  <a:pt x="86521" y="107358"/>
                  <a:pt x="86394" y="107453"/>
                </a:cubicBezTo>
                <a:lnTo>
                  <a:pt x="86521" y="107611"/>
                </a:lnTo>
                <a:cubicBezTo>
                  <a:pt x="86647" y="107516"/>
                  <a:pt x="86774" y="107421"/>
                  <a:pt x="86901" y="107326"/>
                </a:cubicBezTo>
                <a:lnTo>
                  <a:pt x="86774" y="107199"/>
                </a:lnTo>
                <a:close/>
                <a:moveTo>
                  <a:pt x="86046" y="107738"/>
                </a:moveTo>
                <a:cubicBezTo>
                  <a:pt x="85919" y="107833"/>
                  <a:pt x="85792" y="107928"/>
                  <a:pt x="85666" y="108023"/>
                </a:cubicBezTo>
                <a:lnTo>
                  <a:pt x="85761" y="108150"/>
                </a:lnTo>
                <a:lnTo>
                  <a:pt x="86141" y="107896"/>
                </a:lnTo>
                <a:lnTo>
                  <a:pt x="86046" y="107738"/>
                </a:lnTo>
                <a:close/>
                <a:moveTo>
                  <a:pt x="85286" y="108276"/>
                </a:moveTo>
                <a:cubicBezTo>
                  <a:pt x="85159" y="108371"/>
                  <a:pt x="85032" y="108466"/>
                  <a:pt x="84906" y="108561"/>
                </a:cubicBezTo>
                <a:lnTo>
                  <a:pt x="85001" y="108688"/>
                </a:lnTo>
                <a:cubicBezTo>
                  <a:pt x="85127" y="108625"/>
                  <a:pt x="85254" y="108530"/>
                  <a:pt x="85381" y="108435"/>
                </a:cubicBezTo>
                <a:lnTo>
                  <a:pt x="85286" y="108276"/>
                </a:lnTo>
                <a:close/>
                <a:moveTo>
                  <a:pt x="84526" y="108815"/>
                </a:moveTo>
                <a:cubicBezTo>
                  <a:pt x="84399" y="108910"/>
                  <a:pt x="84272" y="108973"/>
                  <a:pt x="84146" y="109068"/>
                </a:cubicBezTo>
                <a:lnTo>
                  <a:pt x="84241" y="109226"/>
                </a:lnTo>
                <a:cubicBezTo>
                  <a:pt x="84367" y="109131"/>
                  <a:pt x="84494" y="109068"/>
                  <a:pt x="84621" y="108973"/>
                </a:cubicBezTo>
                <a:lnTo>
                  <a:pt x="84526" y="108815"/>
                </a:lnTo>
                <a:close/>
                <a:moveTo>
                  <a:pt x="83766" y="109321"/>
                </a:moveTo>
                <a:cubicBezTo>
                  <a:pt x="83639" y="109416"/>
                  <a:pt x="83512" y="109511"/>
                  <a:pt x="83354" y="109575"/>
                </a:cubicBezTo>
                <a:lnTo>
                  <a:pt x="83481" y="109733"/>
                </a:lnTo>
                <a:cubicBezTo>
                  <a:pt x="83607" y="109670"/>
                  <a:pt x="83734" y="109575"/>
                  <a:pt x="83861" y="109480"/>
                </a:cubicBezTo>
                <a:lnTo>
                  <a:pt x="83766" y="109321"/>
                </a:lnTo>
                <a:close/>
                <a:moveTo>
                  <a:pt x="82974" y="109828"/>
                </a:moveTo>
                <a:lnTo>
                  <a:pt x="82594" y="110081"/>
                </a:lnTo>
                <a:lnTo>
                  <a:pt x="82689" y="110240"/>
                </a:lnTo>
                <a:cubicBezTo>
                  <a:pt x="82815" y="110176"/>
                  <a:pt x="82942" y="110081"/>
                  <a:pt x="83069" y="109986"/>
                </a:cubicBezTo>
                <a:lnTo>
                  <a:pt x="82974" y="109828"/>
                </a:lnTo>
                <a:close/>
                <a:moveTo>
                  <a:pt x="82182" y="110335"/>
                </a:moveTo>
                <a:cubicBezTo>
                  <a:pt x="82055" y="110398"/>
                  <a:pt x="81929" y="110493"/>
                  <a:pt x="81802" y="110588"/>
                </a:cubicBezTo>
                <a:lnTo>
                  <a:pt x="81897" y="110746"/>
                </a:lnTo>
                <a:cubicBezTo>
                  <a:pt x="82024" y="110651"/>
                  <a:pt x="82150" y="110556"/>
                  <a:pt x="82309" y="110493"/>
                </a:cubicBezTo>
                <a:lnTo>
                  <a:pt x="82182" y="110335"/>
                </a:lnTo>
                <a:close/>
                <a:moveTo>
                  <a:pt x="81390" y="110810"/>
                </a:moveTo>
                <a:cubicBezTo>
                  <a:pt x="81264" y="110905"/>
                  <a:pt x="81137" y="110968"/>
                  <a:pt x="81010" y="111063"/>
                </a:cubicBezTo>
                <a:lnTo>
                  <a:pt x="81105" y="111221"/>
                </a:lnTo>
                <a:cubicBezTo>
                  <a:pt x="81232" y="111126"/>
                  <a:pt x="81359" y="111063"/>
                  <a:pt x="81485" y="110968"/>
                </a:cubicBezTo>
                <a:lnTo>
                  <a:pt x="81390" y="110810"/>
                </a:lnTo>
                <a:close/>
                <a:moveTo>
                  <a:pt x="80599" y="111285"/>
                </a:moveTo>
                <a:cubicBezTo>
                  <a:pt x="80472" y="111348"/>
                  <a:pt x="80345" y="111443"/>
                  <a:pt x="80187" y="111506"/>
                </a:cubicBezTo>
                <a:lnTo>
                  <a:pt x="80282" y="111665"/>
                </a:lnTo>
                <a:cubicBezTo>
                  <a:pt x="80440" y="111601"/>
                  <a:pt x="80567" y="111538"/>
                  <a:pt x="80694" y="111443"/>
                </a:cubicBezTo>
                <a:lnTo>
                  <a:pt x="80599" y="111285"/>
                </a:lnTo>
                <a:close/>
                <a:moveTo>
                  <a:pt x="79807" y="111728"/>
                </a:moveTo>
                <a:cubicBezTo>
                  <a:pt x="79649" y="111823"/>
                  <a:pt x="79522" y="111886"/>
                  <a:pt x="79395" y="111981"/>
                </a:cubicBezTo>
                <a:lnTo>
                  <a:pt x="79490" y="112140"/>
                </a:lnTo>
                <a:cubicBezTo>
                  <a:pt x="79617" y="112045"/>
                  <a:pt x="79744" y="111981"/>
                  <a:pt x="79870" y="111918"/>
                </a:cubicBezTo>
                <a:lnTo>
                  <a:pt x="79807" y="111728"/>
                </a:lnTo>
                <a:close/>
                <a:moveTo>
                  <a:pt x="78984" y="112171"/>
                </a:moveTo>
                <a:cubicBezTo>
                  <a:pt x="78857" y="112266"/>
                  <a:pt x="78698" y="112330"/>
                  <a:pt x="78572" y="112393"/>
                </a:cubicBezTo>
                <a:lnTo>
                  <a:pt x="78667" y="112583"/>
                </a:lnTo>
                <a:cubicBezTo>
                  <a:pt x="78793" y="112488"/>
                  <a:pt x="78920" y="112425"/>
                  <a:pt x="79079" y="112361"/>
                </a:cubicBezTo>
                <a:lnTo>
                  <a:pt x="78984" y="112171"/>
                </a:lnTo>
                <a:close/>
                <a:moveTo>
                  <a:pt x="78160" y="112615"/>
                </a:moveTo>
                <a:cubicBezTo>
                  <a:pt x="78033" y="112678"/>
                  <a:pt x="77875" y="112773"/>
                  <a:pt x="77748" y="112837"/>
                </a:cubicBezTo>
                <a:lnTo>
                  <a:pt x="77843" y="112995"/>
                </a:lnTo>
                <a:cubicBezTo>
                  <a:pt x="77970" y="112932"/>
                  <a:pt x="78097" y="112868"/>
                  <a:pt x="78255" y="112773"/>
                </a:cubicBezTo>
                <a:lnTo>
                  <a:pt x="78160" y="112615"/>
                </a:lnTo>
                <a:close/>
                <a:moveTo>
                  <a:pt x="77337" y="113027"/>
                </a:moveTo>
                <a:cubicBezTo>
                  <a:pt x="77210" y="113122"/>
                  <a:pt x="77052" y="113185"/>
                  <a:pt x="76925" y="113248"/>
                </a:cubicBezTo>
                <a:lnTo>
                  <a:pt x="76988" y="113407"/>
                </a:lnTo>
                <a:cubicBezTo>
                  <a:pt x="77147" y="113343"/>
                  <a:pt x="77273" y="113280"/>
                  <a:pt x="77432" y="113217"/>
                </a:cubicBezTo>
                <a:lnTo>
                  <a:pt x="77337" y="113027"/>
                </a:lnTo>
                <a:close/>
                <a:moveTo>
                  <a:pt x="76513" y="113438"/>
                </a:moveTo>
                <a:cubicBezTo>
                  <a:pt x="76355" y="113502"/>
                  <a:pt x="76228" y="113565"/>
                  <a:pt x="76070" y="113660"/>
                </a:cubicBezTo>
                <a:lnTo>
                  <a:pt x="76165" y="113818"/>
                </a:lnTo>
                <a:cubicBezTo>
                  <a:pt x="76292" y="113755"/>
                  <a:pt x="76450" y="113692"/>
                  <a:pt x="76577" y="113628"/>
                </a:cubicBezTo>
                <a:lnTo>
                  <a:pt x="76513" y="113438"/>
                </a:lnTo>
                <a:close/>
                <a:moveTo>
                  <a:pt x="75658" y="113850"/>
                </a:moveTo>
                <a:cubicBezTo>
                  <a:pt x="75532" y="113913"/>
                  <a:pt x="75373" y="113977"/>
                  <a:pt x="75247" y="114040"/>
                </a:cubicBezTo>
                <a:lnTo>
                  <a:pt x="75310" y="114198"/>
                </a:lnTo>
                <a:lnTo>
                  <a:pt x="75753" y="114008"/>
                </a:lnTo>
                <a:lnTo>
                  <a:pt x="75658" y="113850"/>
                </a:lnTo>
                <a:close/>
                <a:moveTo>
                  <a:pt x="74803" y="114230"/>
                </a:moveTo>
                <a:cubicBezTo>
                  <a:pt x="74677" y="114293"/>
                  <a:pt x="74518" y="114357"/>
                  <a:pt x="74391" y="114388"/>
                </a:cubicBezTo>
                <a:lnTo>
                  <a:pt x="74455" y="114578"/>
                </a:lnTo>
                <a:cubicBezTo>
                  <a:pt x="74613" y="114515"/>
                  <a:pt x="74740" y="114452"/>
                  <a:pt x="74898" y="114388"/>
                </a:cubicBezTo>
                <a:lnTo>
                  <a:pt x="74803" y="114230"/>
                </a:lnTo>
                <a:close/>
                <a:moveTo>
                  <a:pt x="73948" y="114578"/>
                </a:moveTo>
                <a:lnTo>
                  <a:pt x="73536" y="114768"/>
                </a:lnTo>
                <a:lnTo>
                  <a:pt x="73600" y="114927"/>
                </a:lnTo>
                <a:cubicBezTo>
                  <a:pt x="73758" y="114863"/>
                  <a:pt x="73885" y="114832"/>
                  <a:pt x="74043" y="114768"/>
                </a:cubicBezTo>
                <a:lnTo>
                  <a:pt x="73948" y="114578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017;p34">
            <a:extLst>
              <a:ext uri="{FF2B5EF4-FFF2-40B4-BE49-F238E27FC236}">
                <a16:creationId xmlns:a16="http://schemas.microsoft.com/office/drawing/2014/main" id="{47ECAC56-8E64-DF12-7C84-5B9B929F4DD7}"/>
              </a:ext>
            </a:extLst>
          </p:cNvPr>
          <p:cNvSpPr/>
          <p:nvPr/>
        </p:nvSpPr>
        <p:spPr>
          <a:xfrm>
            <a:off x="5398037" y="1436578"/>
            <a:ext cx="8175" cy="7149"/>
          </a:xfrm>
          <a:custGeom>
            <a:avLst/>
            <a:gdLst/>
            <a:ahLst/>
            <a:cxnLst/>
            <a:rect l="l" t="t" r="r" b="b"/>
            <a:pathLst>
              <a:path w="255" h="223" extrusionOk="0">
                <a:moveTo>
                  <a:pt x="64" y="0"/>
                </a:moveTo>
                <a:lnTo>
                  <a:pt x="1" y="159"/>
                </a:lnTo>
                <a:cubicBezTo>
                  <a:pt x="64" y="190"/>
                  <a:pt x="128" y="190"/>
                  <a:pt x="191" y="222"/>
                </a:cubicBezTo>
                <a:lnTo>
                  <a:pt x="254" y="95"/>
                </a:lnTo>
                <a:cubicBezTo>
                  <a:pt x="191" y="64"/>
                  <a:pt x="128" y="32"/>
                  <a:pt x="64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018;p34">
            <a:extLst>
              <a:ext uri="{FF2B5EF4-FFF2-40B4-BE49-F238E27FC236}">
                <a16:creationId xmlns:a16="http://schemas.microsoft.com/office/drawing/2014/main" id="{8641897B-C16C-9B36-1821-CB2376088908}"/>
              </a:ext>
            </a:extLst>
          </p:cNvPr>
          <p:cNvSpPr/>
          <p:nvPr/>
        </p:nvSpPr>
        <p:spPr>
          <a:xfrm>
            <a:off x="3018345" y="1287350"/>
            <a:ext cx="2369594" cy="3376649"/>
          </a:xfrm>
          <a:custGeom>
            <a:avLst/>
            <a:gdLst/>
            <a:ahLst/>
            <a:cxnLst/>
            <a:rect l="l" t="t" r="r" b="b"/>
            <a:pathLst>
              <a:path w="73917" h="105331" extrusionOk="0">
                <a:moveTo>
                  <a:pt x="51178" y="32"/>
                </a:moveTo>
                <a:lnTo>
                  <a:pt x="51210" y="190"/>
                </a:lnTo>
                <a:lnTo>
                  <a:pt x="51590" y="190"/>
                </a:lnTo>
                <a:lnTo>
                  <a:pt x="51590" y="32"/>
                </a:lnTo>
                <a:close/>
                <a:moveTo>
                  <a:pt x="52001" y="32"/>
                </a:moveTo>
                <a:lnTo>
                  <a:pt x="52001" y="190"/>
                </a:lnTo>
                <a:lnTo>
                  <a:pt x="52413" y="190"/>
                </a:lnTo>
                <a:lnTo>
                  <a:pt x="52413" y="32"/>
                </a:lnTo>
                <a:close/>
                <a:moveTo>
                  <a:pt x="52825" y="0"/>
                </a:moveTo>
                <a:lnTo>
                  <a:pt x="52825" y="158"/>
                </a:lnTo>
                <a:cubicBezTo>
                  <a:pt x="52951" y="158"/>
                  <a:pt x="53110" y="190"/>
                  <a:pt x="53236" y="190"/>
                </a:cubicBezTo>
                <a:lnTo>
                  <a:pt x="53236" y="32"/>
                </a:lnTo>
                <a:cubicBezTo>
                  <a:pt x="53110" y="32"/>
                  <a:pt x="52951" y="32"/>
                  <a:pt x="52825" y="0"/>
                </a:cubicBezTo>
                <a:close/>
                <a:moveTo>
                  <a:pt x="53648" y="32"/>
                </a:moveTo>
                <a:lnTo>
                  <a:pt x="53648" y="190"/>
                </a:lnTo>
                <a:lnTo>
                  <a:pt x="54060" y="190"/>
                </a:lnTo>
                <a:lnTo>
                  <a:pt x="54060" y="32"/>
                </a:lnTo>
                <a:close/>
                <a:moveTo>
                  <a:pt x="50354" y="63"/>
                </a:moveTo>
                <a:lnTo>
                  <a:pt x="50386" y="222"/>
                </a:lnTo>
                <a:lnTo>
                  <a:pt x="50798" y="222"/>
                </a:lnTo>
                <a:lnTo>
                  <a:pt x="50766" y="63"/>
                </a:lnTo>
                <a:close/>
                <a:moveTo>
                  <a:pt x="54471" y="32"/>
                </a:moveTo>
                <a:lnTo>
                  <a:pt x="54471" y="190"/>
                </a:lnTo>
                <a:cubicBezTo>
                  <a:pt x="54598" y="222"/>
                  <a:pt x="54725" y="222"/>
                  <a:pt x="54851" y="222"/>
                </a:cubicBezTo>
                <a:lnTo>
                  <a:pt x="54883" y="63"/>
                </a:lnTo>
                <a:cubicBezTo>
                  <a:pt x="54725" y="63"/>
                  <a:pt x="54598" y="63"/>
                  <a:pt x="54471" y="32"/>
                </a:cubicBezTo>
                <a:close/>
                <a:moveTo>
                  <a:pt x="55295" y="95"/>
                </a:moveTo>
                <a:lnTo>
                  <a:pt x="55263" y="253"/>
                </a:lnTo>
                <a:lnTo>
                  <a:pt x="55675" y="253"/>
                </a:lnTo>
                <a:lnTo>
                  <a:pt x="55707" y="95"/>
                </a:lnTo>
                <a:close/>
                <a:moveTo>
                  <a:pt x="49563" y="95"/>
                </a:moveTo>
                <a:lnTo>
                  <a:pt x="49563" y="285"/>
                </a:lnTo>
                <a:cubicBezTo>
                  <a:pt x="49689" y="253"/>
                  <a:pt x="49848" y="253"/>
                  <a:pt x="49974" y="253"/>
                </a:cubicBezTo>
                <a:lnTo>
                  <a:pt x="49974" y="95"/>
                </a:lnTo>
                <a:close/>
                <a:moveTo>
                  <a:pt x="49151" y="127"/>
                </a:moveTo>
                <a:cubicBezTo>
                  <a:pt x="49024" y="127"/>
                  <a:pt x="48866" y="158"/>
                  <a:pt x="48739" y="158"/>
                </a:cubicBezTo>
                <a:lnTo>
                  <a:pt x="48739" y="317"/>
                </a:lnTo>
                <a:cubicBezTo>
                  <a:pt x="48898" y="317"/>
                  <a:pt x="49024" y="285"/>
                  <a:pt x="49151" y="285"/>
                </a:cubicBezTo>
                <a:lnTo>
                  <a:pt x="49151" y="127"/>
                </a:lnTo>
                <a:close/>
                <a:moveTo>
                  <a:pt x="56087" y="127"/>
                </a:moveTo>
                <a:lnTo>
                  <a:pt x="56087" y="285"/>
                </a:lnTo>
                <a:cubicBezTo>
                  <a:pt x="56213" y="285"/>
                  <a:pt x="56372" y="317"/>
                  <a:pt x="56498" y="317"/>
                </a:cubicBezTo>
                <a:lnTo>
                  <a:pt x="56498" y="158"/>
                </a:lnTo>
                <a:cubicBezTo>
                  <a:pt x="56372" y="158"/>
                  <a:pt x="56245" y="127"/>
                  <a:pt x="56087" y="127"/>
                </a:cubicBezTo>
                <a:close/>
                <a:moveTo>
                  <a:pt x="48328" y="190"/>
                </a:moveTo>
                <a:cubicBezTo>
                  <a:pt x="48201" y="190"/>
                  <a:pt x="48074" y="222"/>
                  <a:pt x="47916" y="222"/>
                </a:cubicBezTo>
                <a:lnTo>
                  <a:pt x="47948" y="380"/>
                </a:lnTo>
                <a:cubicBezTo>
                  <a:pt x="48074" y="380"/>
                  <a:pt x="48201" y="380"/>
                  <a:pt x="48328" y="348"/>
                </a:cubicBezTo>
                <a:lnTo>
                  <a:pt x="48328" y="190"/>
                </a:lnTo>
                <a:close/>
                <a:moveTo>
                  <a:pt x="56910" y="190"/>
                </a:moveTo>
                <a:lnTo>
                  <a:pt x="56910" y="348"/>
                </a:lnTo>
                <a:cubicBezTo>
                  <a:pt x="57037" y="348"/>
                  <a:pt x="57163" y="380"/>
                  <a:pt x="57290" y="380"/>
                </a:cubicBezTo>
                <a:lnTo>
                  <a:pt x="57322" y="222"/>
                </a:lnTo>
                <a:cubicBezTo>
                  <a:pt x="57195" y="222"/>
                  <a:pt x="57068" y="190"/>
                  <a:pt x="56910" y="190"/>
                </a:cubicBezTo>
                <a:close/>
                <a:moveTo>
                  <a:pt x="57733" y="253"/>
                </a:moveTo>
                <a:lnTo>
                  <a:pt x="57702" y="412"/>
                </a:lnTo>
                <a:cubicBezTo>
                  <a:pt x="57860" y="443"/>
                  <a:pt x="57987" y="443"/>
                  <a:pt x="58113" y="443"/>
                </a:cubicBezTo>
                <a:lnTo>
                  <a:pt x="58145" y="285"/>
                </a:lnTo>
                <a:cubicBezTo>
                  <a:pt x="58018" y="285"/>
                  <a:pt x="57860" y="285"/>
                  <a:pt x="57733" y="253"/>
                </a:cubicBezTo>
                <a:close/>
                <a:moveTo>
                  <a:pt x="47504" y="253"/>
                </a:moveTo>
                <a:cubicBezTo>
                  <a:pt x="47378" y="285"/>
                  <a:pt x="47251" y="285"/>
                  <a:pt x="47124" y="317"/>
                </a:cubicBezTo>
                <a:lnTo>
                  <a:pt x="47124" y="475"/>
                </a:lnTo>
                <a:cubicBezTo>
                  <a:pt x="47251" y="443"/>
                  <a:pt x="47409" y="443"/>
                  <a:pt x="47536" y="443"/>
                </a:cubicBezTo>
                <a:lnTo>
                  <a:pt x="47504" y="253"/>
                </a:lnTo>
                <a:close/>
                <a:moveTo>
                  <a:pt x="58557" y="348"/>
                </a:moveTo>
                <a:lnTo>
                  <a:pt x="58525" y="507"/>
                </a:lnTo>
                <a:lnTo>
                  <a:pt x="58937" y="539"/>
                </a:lnTo>
                <a:lnTo>
                  <a:pt x="58968" y="380"/>
                </a:lnTo>
                <a:cubicBezTo>
                  <a:pt x="58810" y="380"/>
                  <a:pt x="58683" y="348"/>
                  <a:pt x="58557" y="348"/>
                </a:cubicBezTo>
                <a:close/>
                <a:moveTo>
                  <a:pt x="46713" y="348"/>
                </a:moveTo>
                <a:lnTo>
                  <a:pt x="46301" y="412"/>
                </a:lnTo>
                <a:lnTo>
                  <a:pt x="46332" y="570"/>
                </a:lnTo>
                <a:lnTo>
                  <a:pt x="46713" y="507"/>
                </a:lnTo>
                <a:lnTo>
                  <a:pt x="46713" y="348"/>
                </a:lnTo>
                <a:close/>
                <a:moveTo>
                  <a:pt x="45889" y="443"/>
                </a:moveTo>
                <a:cubicBezTo>
                  <a:pt x="45762" y="475"/>
                  <a:pt x="45636" y="475"/>
                  <a:pt x="45477" y="507"/>
                </a:cubicBezTo>
                <a:lnTo>
                  <a:pt x="45509" y="665"/>
                </a:lnTo>
                <a:cubicBezTo>
                  <a:pt x="45636" y="634"/>
                  <a:pt x="45762" y="634"/>
                  <a:pt x="45921" y="602"/>
                </a:cubicBezTo>
                <a:lnTo>
                  <a:pt x="45889" y="443"/>
                </a:lnTo>
                <a:close/>
                <a:moveTo>
                  <a:pt x="59348" y="443"/>
                </a:moveTo>
                <a:lnTo>
                  <a:pt x="59348" y="602"/>
                </a:lnTo>
                <a:cubicBezTo>
                  <a:pt x="59475" y="634"/>
                  <a:pt x="59602" y="634"/>
                  <a:pt x="59729" y="665"/>
                </a:cubicBezTo>
                <a:lnTo>
                  <a:pt x="59760" y="507"/>
                </a:lnTo>
                <a:cubicBezTo>
                  <a:pt x="59633" y="475"/>
                  <a:pt x="59507" y="443"/>
                  <a:pt x="59348" y="443"/>
                </a:cubicBezTo>
                <a:close/>
                <a:moveTo>
                  <a:pt x="60172" y="539"/>
                </a:moveTo>
                <a:lnTo>
                  <a:pt x="60140" y="697"/>
                </a:lnTo>
                <a:lnTo>
                  <a:pt x="60552" y="760"/>
                </a:lnTo>
                <a:lnTo>
                  <a:pt x="60584" y="602"/>
                </a:lnTo>
                <a:lnTo>
                  <a:pt x="60172" y="539"/>
                </a:lnTo>
                <a:close/>
                <a:moveTo>
                  <a:pt x="45066" y="570"/>
                </a:moveTo>
                <a:lnTo>
                  <a:pt x="44686" y="634"/>
                </a:lnTo>
                <a:lnTo>
                  <a:pt x="44686" y="792"/>
                </a:lnTo>
                <a:lnTo>
                  <a:pt x="45097" y="729"/>
                </a:lnTo>
                <a:lnTo>
                  <a:pt x="45066" y="570"/>
                </a:lnTo>
                <a:close/>
                <a:moveTo>
                  <a:pt x="44274" y="697"/>
                </a:moveTo>
                <a:cubicBezTo>
                  <a:pt x="44147" y="697"/>
                  <a:pt x="43989" y="729"/>
                  <a:pt x="43862" y="760"/>
                </a:cubicBezTo>
                <a:lnTo>
                  <a:pt x="43894" y="919"/>
                </a:lnTo>
                <a:cubicBezTo>
                  <a:pt x="44021" y="887"/>
                  <a:pt x="44179" y="855"/>
                  <a:pt x="44306" y="855"/>
                </a:cubicBezTo>
                <a:lnTo>
                  <a:pt x="44274" y="697"/>
                </a:lnTo>
                <a:close/>
                <a:moveTo>
                  <a:pt x="60964" y="665"/>
                </a:moveTo>
                <a:lnTo>
                  <a:pt x="60964" y="824"/>
                </a:lnTo>
                <a:cubicBezTo>
                  <a:pt x="61090" y="855"/>
                  <a:pt x="61217" y="887"/>
                  <a:pt x="61344" y="919"/>
                </a:cubicBezTo>
                <a:lnTo>
                  <a:pt x="61375" y="729"/>
                </a:lnTo>
                <a:cubicBezTo>
                  <a:pt x="61249" y="729"/>
                  <a:pt x="61122" y="697"/>
                  <a:pt x="60964" y="665"/>
                </a:cubicBezTo>
                <a:close/>
                <a:moveTo>
                  <a:pt x="43451" y="824"/>
                </a:moveTo>
                <a:cubicBezTo>
                  <a:pt x="43324" y="855"/>
                  <a:pt x="43197" y="855"/>
                  <a:pt x="43071" y="887"/>
                </a:cubicBezTo>
                <a:lnTo>
                  <a:pt x="43102" y="1045"/>
                </a:lnTo>
                <a:cubicBezTo>
                  <a:pt x="43229" y="1014"/>
                  <a:pt x="43356" y="1014"/>
                  <a:pt x="43482" y="982"/>
                </a:cubicBezTo>
                <a:lnTo>
                  <a:pt x="43451" y="824"/>
                </a:lnTo>
                <a:close/>
                <a:moveTo>
                  <a:pt x="61787" y="792"/>
                </a:moveTo>
                <a:lnTo>
                  <a:pt x="61755" y="982"/>
                </a:lnTo>
                <a:lnTo>
                  <a:pt x="62167" y="1045"/>
                </a:lnTo>
                <a:lnTo>
                  <a:pt x="62199" y="887"/>
                </a:lnTo>
                <a:lnTo>
                  <a:pt x="61787" y="792"/>
                </a:lnTo>
                <a:close/>
                <a:moveTo>
                  <a:pt x="42659" y="950"/>
                </a:moveTo>
                <a:cubicBezTo>
                  <a:pt x="42532" y="982"/>
                  <a:pt x="42406" y="1014"/>
                  <a:pt x="42247" y="1045"/>
                </a:cubicBezTo>
                <a:lnTo>
                  <a:pt x="42279" y="1204"/>
                </a:lnTo>
                <a:cubicBezTo>
                  <a:pt x="42437" y="1172"/>
                  <a:pt x="42564" y="1140"/>
                  <a:pt x="42691" y="1140"/>
                </a:cubicBezTo>
                <a:lnTo>
                  <a:pt x="42659" y="950"/>
                </a:lnTo>
                <a:close/>
                <a:moveTo>
                  <a:pt x="62610" y="950"/>
                </a:moveTo>
                <a:lnTo>
                  <a:pt x="62579" y="1109"/>
                </a:lnTo>
                <a:cubicBezTo>
                  <a:pt x="62705" y="1140"/>
                  <a:pt x="62832" y="1172"/>
                  <a:pt x="62959" y="1204"/>
                </a:cubicBezTo>
                <a:lnTo>
                  <a:pt x="62990" y="1045"/>
                </a:lnTo>
                <a:cubicBezTo>
                  <a:pt x="62864" y="1014"/>
                  <a:pt x="62737" y="982"/>
                  <a:pt x="62610" y="950"/>
                </a:cubicBezTo>
                <a:close/>
                <a:moveTo>
                  <a:pt x="41867" y="1140"/>
                </a:moveTo>
                <a:lnTo>
                  <a:pt x="41455" y="1204"/>
                </a:lnTo>
                <a:lnTo>
                  <a:pt x="41487" y="1362"/>
                </a:lnTo>
                <a:cubicBezTo>
                  <a:pt x="41614" y="1330"/>
                  <a:pt x="41772" y="1330"/>
                  <a:pt x="41899" y="1299"/>
                </a:cubicBezTo>
                <a:lnTo>
                  <a:pt x="41867" y="1140"/>
                </a:lnTo>
                <a:close/>
                <a:moveTo>
                  <a:pt x="63402" y="1109"/>
                </a:moveTo>
                <a:lnTo>
                  <a:pt x="63370" y="1267"/>
                </a:lnTo>
                <a:cubicBezTo>
                  <a:pt x="63497" y="1299"/>
                  <a:pt x="63624" y="1330"/>
                  <a:pt x="63750" y="1362"/>
                </a:cubicBezTo>
                <a:lnTo>
                  <a:pt x="63814" y="1204"/>
                </a:lnTo>
                <a:cubicBezTo>
                  <a:pt x="63655" y="1172"/>
                  <a:pt x="63529" y="1140"/>
                  <a:pt x="63402" y="1109"/>
                </a:cubicBezTo>
                <a:close/>
                <a:moveTo>
                  <a:pt x="41075" y="1299"/>
                </a:moveTo>
                <a:cubicBezTo>
                  <a:pt x="40917" y="1330"/>
                  <a:pt x="40790" y="1362"/>
                  <a:pt x="40664" y="1394"/>
                </a:cubicBezTo>
                <a:lnTo>
                  <a:pt x="40695" y="1552"/>
                </a:lnTo>
                <a:cubicBezTo>
                  <a:pt x="40822" y="1520"/>
                  <a:pt x="40980" y="1489"/>
                  <a:pt x="41107" y="1457"/>
                </a:cubicBezTo>
                <a:lnTo>
                  <a:pt x="41075" y="1299"/>
                </a:lnTo>
                <a:close/>
                <a:moveTo>
                  <a:pt x="64194" y="1299"/>
                </a:moveTo>
                <a:lnTo>
                  <a:pt x="64162" y="1457"/>
                </a:lnTo>
                <a:cubicBezTo>
                  <a:pt x="64289" y="1489"/>
                  <a:pt x="64447" y="1520"/>
                  <a:pt x="64574" y="1552"/>
                </a:cubicBezTo>
                <a:lnTo>
                  <a:pt x="64606" y="1394"/>
                </a:lnTo>
                <a:cubicBezTo>
                  <a:pt x="64479" y="1362"/>
                  <a:pt x="64321" y="1330"/>
                  <a:pt x="64194" y="1299"/>
                </a:cubicBezTo>
                <a:close/>
                <a:moveTo>
                  <a:pt x="40252" y="1489"/>
                </a:moveTo>
                <a:cubicBezTo>
                  <a:pt x="40125" y="1520"/>
                  <a:pt x="39999" y="1552"/>
                  <a:pt x="39872" y="1584"/>
                </a:cubicBezTo>
                <a:lnTo>
                  <a:pt x="39904" y="1742"/>
                </a:lnTo>
                <a:cubicBezTo>
                  <a:pt x="40030" y="1710"/>
                  <a:pt x="40189" y="1679"/>
                  <a:pt x="40315" y="1647"/>
                </a:cubicBezTo>
                <a:lnTo>
                  <a:pt x="40252" y="1489"/>
                </a:lnTo>
                <a:close/>
                <a:moveTo>
                  <a:pt x="65017" y="1489"/>
                </a:moveTo>
                <a:lnTo>
                  <a:pt x="64954" y="1647"/>
                </a:lnTo>
                <a:cubicBezTo>
                  <a:pt x="65081" y="1679"/>
                  <a:pt x="65239" y="1710"/>
                  <a:pt x="65366" y="1742"/>
                </a:cubicBezTo>
                <a:lnTo>
                  <a:pt x="65397" y="1584"/>
                </a:lnTo>
                <a:cubicBezTo>
                  <a:pt x="65271" y="1552"/>
                  <a:pt x="65144" y="1489"/>
                  <a:pt x="65017" y="1489"/>
                </a:cubicBezTo>
                <a:close/>
                <a:moveTo>
                  <a:pt x="39460" y="1679"/>
                </a:moveTo>
                <a:cubicBezTo>
                  <a:pt x="39334" y="1710"/>
                  <a:pt x="39207" y="1742"/>
                  <a:pt x="39080" y="1774"/>
                </a:cubicBezTo>
                <a:lnTo>
                  <a:pt x="39112" y="1932"/>
                </a:lnTo>
                <a:cubicBezTo>
                  <a:pt x="39239" y="1900"/>
                  <a:pt x="39397" y="1869"/>
                  <a:pt x="39524" y="1837"/>
                </a:cubicBezTo>
                <a:lnTo>
                  <a:pt x="39460" y="1679"/>
                </a:lnTo>
                <a:close/>
                <a:moveTo>
                  <a:pt x="65777" y="1679"/>
                </a:moveTo>
                <a:lnTo>
                  <a:pt x="65746" y="1837"/>
                </a:lnTo>
                <a:cubicBezTo>
                  <a:pt x="65872" y="1869"/>
                  <a:pt x="66031" y="1900"/>
                  <a:pt x="66157" y="1932"/>
                </a:cubicBezTo>
                <a:lnTo>
                  <a:pt x="66189" y="1774"/>
                </a:lnTo>
                <a:cubicBezTo>
                  <a:pt x="66062" y="1742"/>
                  <a:pt x="65936" y="1710"/>
                  <a:pt x="65777" y="1679"/>
                </a:cubicBezTo>
                <a:close/>
                <a:moveTo>
                  <a:pt x="38669" y="1900"/>
                </a:moveTo>
                <a:cubicBezTo>
                  <a:pt x="38542" y="1932"/>
                  <a:pt x="38415" y="1964"/>
                  <a:pt x="38289" y="1995"/>
                </a:cubicBezTo>
                <a:lnTo>
                  <a:pt x="38320" y="2154"/>
                </a:lnTo>
                <a:cubicBezTo>
                  <a:pt x="38479" y="2122"/>
                  <a:pt x="38605" y="2090"/>
                  <a:pt x="38732" y="2059"/>
                </a:cubicBezTo>
                <a:lnTo>
                  <a:pt x="38669" y="1900"/>
                </a:lnTo>
                <a:close/>
                <a:moveTo>
                  <a:pt x="66601" y="1869"/>
                </a:moveTo>
                <a:lnTo>
                  <a:pt x="66537" y="2027"/>
                </a:lnTo>
                <a:cubicBezTo>
                  <a:pt x="66664" y="2090"/>
                  <a:pt x="66822" y="2122"/>
                  <a:pt x="66949" y="2154"/>
                </a:cubicBezTo>
                <a:lnTo>
                  <a:pt x="66981" y="1995"/>
                </a:lnTo>
                <a:cubicBezTo>
                  <a:pt x="66854" y="1964"/>
                  <a:pt x="66727" y="1932"/>
                  <a:pt x="66601" y="1869"/>
                </a:cubicBezTo>
                <a:close/>
                <a:moveTo>
                  <a:pt x="37909" y="2122"/>
                </a:moveTo>
                <a:cubicBezTo>
                  <a:pt x="37782" y="2154"/>
                  <a:pt x="37623" y="2185"/>
                  <a:pt x="37497" y="2217"/>
                </a:cubicBezTo>
                <a:lnTo>
                  <a:pt x="37560" y="2375"/>
                </a:lnTo>
                <a:cubicBezTo>
                  <a:pt x="37687" y="2344"/>
                  <a:pt x="37814" y="2312"/>
                  <a:pt x="37940" y="2280"/>
                </a:cubicBezTo>
                <a:lnTo>
                  <a:pt x="37909" y="2122"/>
                </a:lnTo>
                <a:close/>
                <a:moveTo>
                  <a:pt x="67392" y="2090"/>
                </a:moveTo>
                <a:lnTo>
                  <a:pt x="67329" y="2249"/>
                </a:lnTo>
                <a:cubicBezTo>
                  <a:pt x="67456" y="2312"/>
                  <a:pt x="67582" y="2344"/>
                  <a:pt x="67709" y="2375"/>
                </a:cubicBezTo>
                <a:lnTo>
                  <a:pt x="67772" y="2217"/>
                </a:lnTo>
                <a:cubicBezTo>
                  <a:pt x="67646" y="2185"/>
                  <a:pt x="67519" y="2154"/>
                  <a:pt x="67392" y="2090"/>
                </a:cubicBezTo>
                <a:close/>
                <a:moveTo>
                  <a:pt x="37117" y="2344"/>
                </a:moveTo>
                <a:cubicBezTo>
                  <a:pt x="36990" y="2407"/>
                  <a:pt x="36863" y="2439"/>
                  <a:pt x="36737" y="2470"/>
                </a:cubicBezTo>
                <a:lnTo>
                  <a:pt x="36768" y="2629"/>
                </a:lnTo>
                <a:cubicBezTo>
                  <a:pt x="36895" y="2597"/>
                  <a:pt x="37022" y="2534"/>
                  <a:pt x="37148" y="2502"/>
                </a:cubicBezTo>
                <a:lnTo>
                  <a:pt x="37117" y="2344"/>
                </a:lnTo>
                <a:close/>
                <a:moveTo>
                  <a:pt x="68152" y="2344"/>
                </a:moveTo>
                <a:lnTo>
                  <a:pt x="68121" y="2502"/>
                </a:lnTo>
                <a:cubicBezTo>
                  <a:pt x="68247" y="2534"/>
                  <a:pt x="68374" y="2565"/>
                  <a:pt x="68501" y="2629"/>
                </a:cubicBezTo>
                <a:lnTo>
                  <a:pt x="68564" y="2470"/>
                </a:lnTo>
                <a:cubicBezTo>
                  <a:pt x="68437" y="2407"/>
                  <a:pt x="68279" y="2375"/>
                  <a:pt x="68152" y="2344"/>
                </a:cubicBezTo>
                <a:close/>
                <a:moveTo>
                  <a:pt x="36325" y="2597"/>
                </a:moveTo>
                <a:cubicBezTo>
                  <a:pt x="36198" y="2629"/>
                  <a:pt x="36072" y="2692"/>
                  <a:pt x="35945" y="2724"/>
                </a:cubicBezTo>
                <a:lnTo>
                  <a:pt x="36008" y="2882"/>
                </a:lnTo>
                <a:cubicBezTo>
                  <a:pt x="36135" y="2850"/>
                  <a:pt x="36262" y="2787"/>
                  <a:pt x="36388" y="2755"/>
                </a:cubicBezTo>
                <a:lnTo>
                  <a:pt x="36325" y="2597"/>
                </a:lnTo>
                <a:close/>
                <a:moveTo>
                  <a:pt x="68944" y="2597"/>
                </a:moveTo>
                <a:lnTo>
                  <a:pt x="68881" y="2755"/>
                </a:lnTo>
                <a:cubicBezTo>
                  <a:pt x="69039" y="2787"/>
                  <a:pt x="69166" y="2819"/>
                  <a:pt x="69293" y="2882"/>
                </a:cubicBezTo>
                <a:lnTo>
                  <a:pt x="69324" y="2724"/>
                </a:lnTo>
                <a:cubicBezTo>
                  <a:pt x="69198" y="2660"/>
                  <a:pt x="69071" y="2629"/>
                  <a:pt x="68944" y="2597"/>
                </a:cubicBezTo>
                <a:close/>
                <a:moveTo>
                  <a:pt x="35565" y="2850"/>
                </a:moveTo>
                <a:cubicBezTo>
                  <a:pt x="35438" y="2914"/>
                  <a:pt x="35312" y="2945"/>
                  <a:pt x="35185" y="2977"/>
                </a:cubicBezTo>
                <a:lnTo>
                  <a:pt x="35217" y="3135"/>
                </a:lnTo>
                <a:cubicBezTo>
                  <a:pt x="35343" y="3104"/>
                  <a:pt x="35502" y="3040"/>
                  <a:pt x="35628" y="3009"/>
                </a:cubicBezTo>
                <a:lnTo>
                  <a:pt x="35565" y="2850"/>
                </a:lnTo>
                <a:close/>
                <a:moveTo>
                  <a:pt x="69704" y="2850"/>
                </a:moveTo>
                <a:lnTo>
                  <a:pt x="69673" y="3009"/>
                </a:lnTo>
                <a:cubicBezTo>
                  <a:pt x="69799" y="3040"/>
                  <a:pt x="69926" y="3104"/>
                  <a:pt x="70053" y="3135"/>
                </a:cubicBezTo>
                <a:lnTo>
                  <a:pt x="70116" y="2977"/>
                </a:lnTo>
                <a:cubicBezTo>
                  <a:pt x="69989" y="2945"/>
                  <a:pt x="69863" y="2882"/>
                  <a:pt x="69704" y="2850"/>
                </a:cubicBezTo>
                <a:close/>
                <a:moveTo>
                  <a:pt x="34805" y="3135"/>
                </a:moveTo>
                <a:cubicBezTo>
                  <a:pt x="34678" y="3167"/>
                  <a:pt x="34520" y="3230"/>
                  <a:pt x="34393" y="3262"/>
                </a:cubicBezTo>
                <a:lnTo>
                  <a:pt x="34457" y="3420"/>
                </a:lnTo>
                <a:cubicBezTo>
                  <a:pt x="34583" y="3357"/>
                  <a:pt x="34710" y="3325"/>
                  <a:pt x="34837" y="3294"/>
                </a:cubicBezTo>
                <a:lnTo>
                  <a:pt x="34805" y="3135"/>
                </a:lnTo>
                <a:close/>
                <a:moveTo>
                  <a:pt x="70496" y="3104"/>
                </a:moveTo>
                <a:lnTo>
                  <a:pt x="70433" y="3262"/>
                </a:lnTo>
                <a:cubicBezTo>
                  <a:pt x="70559" y="3325"/>
                  <a:pt x="70686" y="3357"/>
                  <a:pt x="70813" y="3420"/>
                </a:cubicBezTo>
                <a:lnTo>
                  <a:pt x="70876" y="3262"/>
                </a:lnTo>
                <a:cubicBezTo>
                  <a:pt x="70749" y="3199"/>
                  <a:pt x="70623" y="3167"/>
                  <a:pt x="70496" y="3104"/>
                </a:cubicBezTo>
                <a:close/>
                <a:moveTo>
                  <a:pt x="34013" y="3420"/>
                </a:moveTo>
                <a:cubicBezTo>
                  <a:pt x="33887" y="3452"/>
                  <a:pt x="33760" y="3515"/>
                  <a:pt x="33633" y="3547"/>
                </a:cubicBezTo>
                <a:lnTo>
                  <a:pt x="33697" y="3705"/>
                </a:lnTo>
                <a:cubicBezTo>
                  <a:pt x="33823" y="3674"/>
                  <a:pt x="33950" y="3610"/>
                  <a:pt x="34077" y="3579"/>
                </a:cubicBezTo>
                <a:lnTo>
                  <a:pt x="34013" y="3420"/>
                </a:lnTo>
                <a:close/>
                <a:moveTo>
                  <a:pt x="71256" y="3389"/>
                </a:moveTo>
                <a:lnTo>
                  <a:pt x="71193" y="3547"/>
                </a:lnTo>
                <a:cubicBezTo>
                  <a:pt x="71351" y="3610"/>
                  <a:pt x="71478" y="3642"/>
                  <a:pt x="71604" y="3705"/>
                </a:cubicBezTo>
                <a:lnTo>
                  <a:pt x="71636" y="3547"/>
                </a:lnTo>
                <a:cubicBezTo>
                  <a:pt x="71509" y="3484"/>
                  <a:pt x="71383" y="3452"/>
                  <a:pt x="71256" y="3389"/>
                </a:cubicBezTo>
                <a:close/>
                <a:moveTo>
                  <a:pt x="33253" y="3705"/>
                </a:moveTo>
                <a:cubicBezTo>
                  <a:pt x="33126" y="3769"/>
                  <a:pt x="33000" y="3800"/>
                  <a:pt x="32873" y="3864"/>
                </a:cubicBezTo>
                <a:lnTo>
                  <a:pt x="32936" y="3990"/>
                </a:lnTo>
                <a:cubicBezTo>
                  <a:pt x="33063" y="3959"/>
                  <a:pt x="33190" y="3895"/>
                  <a:pt x="33316" y="3864"/>
                </a:cubicBezTo>
                <a:lnTo>
                  <a:pt x="33253" y="3705"/>
                </a:lnTo>
                <a:close/>
                <a:moveTo>
                  <a:pt x="72048" y="3705"/>
                </a:moveTo>
                <a:lnTo>
                  <a:pt x="71984" y="3832"/>
                </a:lnTo>
                <a:cubicBezTo>
                  <a:pt x="72111" y="3895"/>
                  <a:pt x="72238" y="3959"/>
                  <a:pt x="72364" y="3990"/>
                </a:cubicBezTo>
                <a:lnTo>
                  <a:pt x="72428" y="3832"/>
                </a:lnTo>
                <a:cubicBezTo>
                  <a:pt x="72301" y="3800"/>
                  <a:pt x="72174" y="3737"/>
                  <a:pt x="72048" y="3705"/>
                </a:cubicBezTo>
                <a:close/>
                <a:moveTo>
                  <a:pt x="32493" y="4022"/>
                </a:moveTo>
                <a:cubicBezTo>
                  <a:pt x="32366" y="4054"/>
                  <a:pt x="32271" y="4117"/>
                  <a:pt x="32145" y="4180"/>
                </a:cubicBezTo>
                <a:lnTo>
                  <a:pt x="32208" y="4307"/>
                </a:lnTo>
                <a:cubicBezTo>
                  <a:pt x="32335" y="4275"/>
                  <a:pt x="32430" y="4212"/>
                  <a:pt x="32556" y="4149"/>
                </a:cubicBezTo>
                <a:lnTo>
                  <a:pt x="32493" y="4022"/>
                </a:lnTo>
                <a:close/>
                <a:moveTo>
                  <a:pt x="72808" y="3990"/>
                </a:moveTo>
                <a:lnTo>
                  <a:pt x="72744" y="4149"/>
                </a:lnTo>
                <a:cubicBezTo>
                  <a:pt x="72871" y="4212"/>
                  <a:pt x="72998" y="4275"/>
                  <a:pt x="73125" y="4307"/>
                </a:cubicBezTo>
                <a:lnTo>
                  <a:pt x="73188" y="4149"/>
                </a:lnTo>
                <a:cubicBezTo>
                  <a:pt x="73061" y="4117"/>
                  <a:pt x="72935" y="4054"/>
                  <a:pt x="72808" y="3990"/>
                </a:cubicBezTo>
                <a:close/>
                <a:moveTo>
                  <a:pt x="73536" y="4339"/>
                </a:moveTo>
                <a:lnTo>
                  <a:pt x="73473" y="4465"/>
                </a:lnTo>
                <a:cubicBezTo>
                  <a:pt x="73600" y="4529"/>
                  <a:pt x="73726" y="4592"/>
                  <a:pt x="73853" y="4624"/>
                </a:cubicBezTo>
                <a:lnTo>
                  <a:pt x="73916" y="4497"/>
                </a:lnTo>
                <a:cubicBezTo>
                  <a:pt x="73790" y="4434"/>
                  <a:pt x="73663" y="4370"/>
                  <a:pt x="73536" y="4339"/>
                </a:cubicBezTo>
                <a:close/>
                <a:moveTo>
                  <a:pt x="31765" y="4339"/>
                </a:moveTo>
                <a:cubicBezTo>
                  <a:pt x="31638" y="4370"/>
                  <a:pt x="31511" y="4434"/>
                  <a:pt x="31385" y="4497"/>
                </a:cubicBezTo>
                <a:lnTo>
                  <a:pt x="31448" y="4655"/>
                </a:lnTo>
                <a:cubicBezTo>
                  <a:pt x="31575" y="4592"/>
                  <a:pt x="31701" y="4529"/>
                  <a:pt x="31828" y="4465"/>
                </a:cubicBezTo>
                <a:lnTo>
                  <a:pt x="31765" y="4339"/>
                </a:lnTo>
                <a:close/>
                <a:moveTo>
                  <a:pt x="31005" y="4655"/>
                </a:moveTo>
                <a:cubicBezTo>
                  <a:pt x="30878" y="4719"/>
                  <a:pt x="30751" y="4782"/>
                  <a:pt x="30656" y="4814"/>
                </a:cubicBezTo>
                <a:lnTo>
                  <a:pt x="30720" y="4972"/>
                </a:lnTo>
                <a:cubicBezTo>
                  <a:pt x="30846" y="4909"/>
                  <a:pt x="30941" y="4877"/>
                  <a:pt x="31068" y="4814"/>
                </a:cubicBezTo>
                <a:lnTo>
                  <a:pt x="31005" y="4655"/>
                </a:lnTo>
                <a:close/>
                <a:moveTo>
                  <a:pt x="30276" y="5004"/>
                </a:moveTo>
                <a:cubicBezTo>
                  <a:pt x="30150" y="5067"/>
                  <a:pt x="30023" y="5099"/>
                  <a:pt x="29896" y="5162"/>
                </a:cubicBezTo>
                <a:lnTo>
                  <a:pt x="29960" y="5321"/>
                </a:lnTo>
                <a:cubicBezTo>
                  <a:pt x="30086" y="5257"/>
                  <a:pt x="30213" y="5194"/>
                  <a:pt x="30340" y="5130"/>
                </a:cubicBezTo>
                <a:lnTo>
                  <a:pt x="30276" y="5004"/>
                </a:lnTo>
                <a:close/>
                <a:moveTo>
                  <a:pt x="29548" y="5352"/>
                </a:moveTo>
                <a:cubicBezTo>
                  <a:pt x="29421" y="5416"/>
                  <a:pt x="29295" y="5479"/>
                  <a:pt x="29168" y="5542"/>
                </a:cubicBezTo>
                <a:lnTo>
                  <a:pt x="29231" y="5669"/>
                </a:lnTo>
                <a:cubicBezTo>
                  <a:pt x="29358" y="5606"/>
                  <a:pt x="29485" y="5542"/>
                  <a:pt x="29611" y="5511"/>
                </a:cubicBezTo>
                <a:lnTo>
                  <a:pt x="29548" y="5352"/>
                </a:lnTo>
                <a:close/>
                <a:moveTo>
                  <a:pt x="28788" y="5701"/>
                </a:moveTo>
                <a:cubicBezTo>
                  <a:pt x="28693" y="5764"/>
                  <a:pt x="28566" y="5827"/>
                  <a:pt x="28439" y="5891"/>
                </a:cubicBezTo>
                <a:lnTo>
                  <a:pt x="28503" y="6049"/>
                </a:lnTo>
                <a:cubicBezTo>
                  <a:pt x="28629" y="5986"/>
                  <a:pt x="28756" y="5922"/>
                  <a:pt x="28883" y="5859"/>
                </a:cubicBezTo>
                <a:lnTo>
                  <a:pt x="28788" y="5701"/>
                </a:lnTo>
                <a:close/>
                <a:moveTo>
                  <a:pt x="28091" y="6081"/>
                </a:moveTo>
                <a:cubicBezTo>
                  <a:pt x="27964" y="6144"/>
                  <a:pt x="27838" y="6207"/>
                  <a:pt x="27711" y="6302"/>
                </a:cubicBezTo>
                <a:lnTo>
                  <a:pt x="27806" y="6429"/>
                </a:lnTo>
                <a:cubicBezTo>
                  <a:pt x="27901" y="6366"/>
                  <a:pt x="28028" y="6302"/>
                  <a:pt x="28154" y="6239"/>
                </a:cubicBezTo>
                <a:lnTo>
                  <a:pt x="28091" y="6081"/>
                </a:lnTo>
                <a:close/>
                <a:moveTo>
                  <a:pt x="27363" y="6492"/>
                </a:moveTo>
                <a:cubicBezTo>
                  <a:pt x="27236" y="6556"/>
                  <a:pt x="27109" y="6619"/>
                  <a:pt x="27014" y="6682"/>
                </a:cubicBezTo>
                <a:lnTo>
                  <a:pt x="27078" y="6809"/>
                </a:lnTo>
                <a:cubicBezTo>
                  <a:pt x="27204" y="6746"/>
                  <a:pt x="27299" y="6682"/>
                  <a:pt x="27426" y="6619"/>
                </a:cubicBezTo>
                <a:lnTo>
                  <a:pt x="27363" y="6492"/>
                </a:lnTo>
                <a:close/>
                <a:moveTo>
                  <a:pt x="26634" y="6872"/>
                </a:moveTo>
                <a:lnTo>
                  <a:pt x="26286" y="7094"/>
                </a:lnTo>
                <a:lnTo>
                  <a:pt x="26381" y="7221"/>
                </a:lnTo>
                <a:cubicBezTo>
                  <a:pt x="26476" y="7157"/>
                  <a:pt x="26603" y="7094"/>
                  <a:pt x="26729" y="7031"/>
                </a:cubicBezTo>
                <a:lnTo>
                  <a:pt x="26634" y="6872"/>
                </a:lnTo>
                <a:close/>
                <a:moveTo>
                  <a:pt x="25938" y="7284"/>
                </a:moveTo>
                <a:cubicBezTo>
                  <a:pt x="25811" y="7347"/>
                  <a:pt x="25684" y="7442"/>
                  <a:pt x="25589" y="7506"/>
                </a:cubicBezTo>
                <a:lnTo>
                  <a:pt x="25653" y="7632"/>
                </a:lnTo>
                <a:cubicBezTo>
                  <a:pt x="25779" y="7569"/>
                  <a:pt x="25906" y="7506"/>
                  <a:pt x="26033" y="7442"/>
                </a:cubicBezTo>
                <a:lnTo>
                  <a:pt x="25938" y="7284"/>
                </a:lnTo>
                <a:close/>
                <a:moveTo>
                  <a:pt x="25241" y="7696"/>
                </a:moveTo>
                <a:cubicBezTo>
                  <a:pt x="25114" y="7791"/>
                  <a:pt x="24988" y="7854"/>
                  <a:pt x="24893" y="7917"/>
                </a:cubicBezTo>
                <a:lnTo>
                  <a:pt x="24988" y="8076"/>
                </a:lnTo>
                <a:cubicBezTo>
                  <a:pt x="25083" y="7981"/>
                  <a:pt x="25209" y="7917"/>
                  <a:pt x="25336" y="7854"/>
                </a:cubicBezTo>
                <a:lnTo>
                  <a:pt x="25241" y="7696"/>
                </a:lnTo>
                <a:close/>
                <a:moveTo>
                  <a:pt x="24544" y="8139"/>
                </a:moveTo>
                <a:cubicBezTo>
                  <a:pt x="24417" y="8202"/>
                  <a:pt x="24322" y="8297"/>
                  <a:pt x="24196" y="8361"/>
                </a:cubicBezTo>
                <a:lnTo>
                  <a:pt x="24291" y="8487"/>
                </a:lnTo>
                <a:cubicBezTo>
                  <a:pt x="24386" y="8424"/>
                  <a:pt x="24512" y="8361"/>
                  <a:pt x="24639" y="8266"/>
                </a:cubicBezTo>
                <a:lnTo>
                  <a:pt x="24544" y="8139"/>
                </a:lnTo>
                <a:close/>
                <a:moveTo>
                  <a:pt x="23847" y="8582"/>
                </a:moveTo>
                <a:cubicBezTo>
                  <a:pt x="23721" y="8646"/>
                  <a:pt x="23626" y="8741"/>
                  <a:pt x="23499" y="8804"/>
                </a:cubicBezTo>
                <a:lnTo>
                  <a:pt x="23594" y="8962"/>
                </a:lnTo>
                <a:cubicBezTo>
                  <a:pt x="23721" y="8867"/>
                  <a:pt x="23816" y="8804"/>
                  <a:pt x="23942" y="8709"/>
                </a:cubicBezTo>
                <a:lnTo>
                  <a:pt x="23847" y="8582"/>
                </a:lnTo>
                <a:close/>
                <a:moveTo>
                  <a:pt x="23182" y="9026"/>
                </a:moveTo>
                <a:cubicBezTo>
                  <a:pt x="23056" y="9121"/>
                  <a:pt x="22929" y="9184"/>
                  <a:pt x="22834" y="9279"/>
                </a:cubicBezTo>
                <a:lnTo>
                  <a:pt x="22929" y="9406"/>
                </a:lnTo>
                <a:cubicBezTo>
                  <a:pt x="23024" y="9342"/>
                  <a:pt x="23151" y="9247"/>
                  <a:pt x="23246" y="9184"/>
                </a:cubicBezTo>
                <a:lnTo>
                  <a:pt x="23182" y="9026"/>
                </a:lnTo>
                <a:close/>
                <a:moveTo>
                  <a:pt x="22486" y="9501"/>
                </a:moveTo>
                <a:cubicBezTo>
                  <a:pt x="22391" y="9596"/>
                  <a:pt x="22264" y="9659"/>
                  <a:pt x="22169" y="9754"/>
                </a:cubicBezTo>
                <a:lnTo>
                  <a:pt x="22264" y="9881"/>
                </a:lnTo>
                <a:lnTo>
                  <a:pt x="22581" y="9627"/>
                </a:lnTo>
                <a:lnTo>
                  <a:pt x="22486" y="9501"/>
                </a:lnTo>
                <a:close/>
                <a:moveTo>
                  <a:pt x="21821" y="9976"/>
                </a:moveTo>
                <a:cubicBezTo>
                  <a:pt x="21726" y="10071"/>
                  <a:pt x="21599" y="10134"/>
                  <a:pt x="21504" y="10229"/>
                </a:cubicBezTo>
                <a:lnTo>
                  <a:pt x="21599" y="10356"/>
                </a:lnTo>
                <a:cubicBezTo>
                  <a:pt x="21694" y="10261"/>
                  <a:pt x="21821" y="10198"/>
                  <a:pt x="21916" y="10103"/>
                </a:cubicBezTo>
                <a:lnTo>
                  <a:pt x="21821" y="9976"/>
                </a:lnTo>
                <a:close/>
                <a:moveTo>
                  <a:pt x="21156" y="10451"/>
                </a:moveTo>
                <a:cubicBezTo>
                  <a:pt x="21061" y="10546"/>
                  <a:pt x="20934" y="10641"/>
                  <a:pt x="20839" y="10704"/>
                </a:cubicBezTo>
                <a:lnTo>
                  <a:pt x="20934" y="10831"/>
                </a:lnTo>
                <a:cubicBezTo>
                  <a:pt x="21061" y="10768"/>
                  <a:pt x="21156" y="10673"/>
                  <a:pt x="21282" y="10609"/>
                </a:cubicBezTo>
                <a:lnTo>
                  <a:pt x="21156" y="10451"/>
                </a:lnTo>
                <a:close/>
                <a:moveTo>
                  <a:pt x="20522" y="10958"/>
                </a:moveTo>
                <a:cubicBezTo>
                  <a:pt x="20396" y="11053"/>
                  <a:pt x="20301" y="11116"/>
                  <a:pt x="20206" y="11211"/>
                </a:cubicBezTo>
                <a:lnTo>
                  <a:pt x="20301" y="11338"/>
                </a:lnTo>
                <a:lnTo>
                  <a:pt x="20617" y="11084"/>
                </a:lnTo>
                <a:lnTo>
                  <a:pt x="20522" y="10958"/>
                </a:lnTo>
                <a:close/>
                <a:moveTo>
                  <a:pt x="19857" y="11464"/>
                </a:moveTo>
                <a:cubicBezTo>
                  <a:pt x="19762" y="11559"/>
                  <a:pt x="19667" y="11623"/>
                  <a:pt x="19540" y="11718"/>
                </a:cubicBezTo>
                <a:lnTo>
                  <a:pt x="19667" y="11844"/>
                </a:lnTo>
                <a:cubicBezTo>
                  <a:pt x="19762" y="11749"/>
                  <a:pt x="19857" y="11686"/>
                  <a:pt x="19984" y="11591"/>
                </a:cubicBezTo>
                <a:lnTo>
                  <a:pt x="19857" y="11464"/>
                </a:lnTo>
                <a:close/>
                <a:moveTo>
                  <a:pt x="19224" y="11971"/>
                </a:moveTo>
                <a:cubicBezTo>
                  <a:pt x="19129" y="12066"/>
                  <a:pt x="19034" y="12161"/>
                  <a:pt x="18907" y="12256"/>
                </a:cubicBezTo>
                <a:lnTo>
                  <a:pt x="19034" y="12383"/>
                </a:lnTo>
                <a:cubicBezTo>
                  <a:pt x="19129" y="12288"/>
                  <a:pt x="19224" y="12193"/>
                  <a:pt x="19350" y="12098"/>
                </a:cubicBezTo>
                <a:lnTo>
                  <a:pt x="19224" y="11971"/>
                </a:lnTo>
                <a:close/>
                <a:moveTo>
                  <a:pt x="18622" y="12509"/>
                </a:moveTo>
                <a:cubicBezTo>
                  <a:pt x="18495" y="12604"/>
                  <a:pt x="18400" y="12668"/>
                  <a:pt x="18305" y="12763"/>
                </a:cubicBezTo>
                <a:lnTo>
                  <a:pt x="18400" y="12889"/>
                </a:lnTo>
                <a:cubicBezTo>
                  <a:pt x="18495" y="12826"/>
                  <a:pt x="18622" y="12731"/>
                  <a:pt x="18717" y="12636"/>
                </a:cubicBezTo>
                <a:lnTo>
                  <a:pt x="18622" y="12509"/>
                </a:lnTo>
                <a:close/>
                <a:moveTo>
                  <a:pt x="17989" y="13048"/>
                </a:moveTo>
                <a:cubicBezTo>
                  <a:pt x="17894" y="13143"/>
                  <a:pt x="17767" y="13206"/>
                  <a:pt x="17672" y="13301"/>
                </a:cubicBezTo>
                <a:lnTo>
                  <a:pt x="17799" y="13428"/>
                </a:lnTo>
                <a:cubicBezTo>
                  <a:pt x="17894" y="13333"/>
                  <a:pt x="17989" y="13269"/>
                  <a:pt x="18084" y="13174"/>
                </a:cubicBezTo>
                <a:lnTo>
                  <a:pt x="17989" y="13048"/>
                </a:lnTo>
                <a:close/>
                <a:moveTo>
                  <a:pt x="17387" y="13586"/>
                </a:moveTo>
                <a:cubicBezTo>
                  <a:pt x="17260" y="13681"/>
                  <a:pt x="17165" y="13776"/>
                  <a:pt x="17070" y="13871"/>
                </a:cubicBezTo>
                <a:lnTo>
                  <a:pt x="17197" y="13966"/>
                </a:lnTo>
                <a:cubicBezTo>
                  <a:pt x="17292" y="13903"/>
                  <a:pt x="17387" y="13808"/>
                  <a:pt x="17482" y="13713"/>
                </a:cubicBezTo>
                <a:lnTo>
                  <a:pt x="17387" y="13586"/>
                </a:lnTo>
                <a:close/>
                <a:moveTo>
                  <a:pt x="16785" y="14124"/>
                </a:moveTo>
                <a:cubicBezTo>
                  <a:pt x="16690" y="14219"/>
                  <a:pt x="16564" y="14314"/>
                  <a:pt x="16469" y="14409"/>
                </a:cubicBezTo>
                <a:lnTo>
                  <a:pt x="16595" y="14536"/>
                </a:lnTo>
                <a:cubicBezTo>
                  <a:pt x="16690" y="14441"/>
                  <a:pt x="16785" y="14346"/>
                  <a:pt x="16880" y="14251"/>
                </a:cubicBezTo>
                <a:lnTo>
                  <a:pt x="16785" y="14124"/>
                </a:lnTo>
                <a:close/>
                <a:moveTo>
                  <a:pt x="16184" y="14695"/>
                </a:moveTo>
                <a:cubicBezTo>
                  <a:pt x="16089" y="14790"/>
                  <a:pt x="15994" y="14885"/>
                  <a:pt x="15867" y="14980"/>
                </a:cubicBezTo>
                <a:lnTo>
                  <a:pt x="15994" y="15106"/>
                </a:lnTo>
                <a:cubicBezTo>
                  <a:pt x="16089" y="15011"/>
                  <a:pt x="16184" y="14916"/>
                  <a:pt x="16279" y="14821"/>
                </a:cubicBezTo>
                <a:lnTo>
                  <a:pt x="16184" y="14695"/>
                </a:lnTo>
                <a:close/>
                <a:moveTo>
                  <a:pt x="15582" y="15265"/>
                </a:moveTo>
                <a:lnTo>
                  <a:pt x="15297" y="15550"/>
                </a:lnTo>
                <a:lnTo>
                  <a:pt x="15423" y="15676"/>
                </a:lnTo>
                <a:cubicBezTo>
                  <a:pt x="15518" y="15581"/>
                  <a:pt x="15613" y="15486"/>
                  <a:pt x="15708" y="15391"/>
                </a:cubicBezTo>
                <a:lnTo>
                  <a:pt x="15582" y="15265"/>
                </a:lnTo>
                <a:close/>
                <a:moveTo>
                  <a:pt x="15012" y="15835"/>
                </a:moveTo>
                <a:cubicBezTo>
                  <a:pt x="14917" y="15930"/>
                  <a:pt x="14822" y="16056"/>
                  <a:pt x="14727" y="16151"/>
                </a:cubicBezTo>
                <a:lnTo>
                  <a:pt x="14853" y="16246"/>
                </a:lnTo>
                <a:cubicBezTo>
                  <a:pt x="14948" y="16151"/>
                  <a:pt x="15043" y="16056"/>
                  <a:pt x="15138" y="15961"/>
                </a:cubicBezTo>
                <a:lnTo>
                  <a:pt x="15012" y="15835"/>
                </a:lnTo>
                <a:close/>
                <a:moveTo>
                  <a:pt x="14442" y="16436"/>
                </a:moveTo>
                <a:cubicBezTo>
                  <a:pt x="14347" y="16531"/>
                  <a:pt x="14252" y="16626"/>
                  <a:pt x="14157" y="16753"/>
                </a:cubicBezTo>
                <a:lnTo>
                  <a:pt x="14283" y="16848"/>
                </a:lnTo>
                <a:cubicBezTo>
                  <a:pt x="14378" y="16753"/>
                  <a:pt x="14473" y="16658"/>
                  <a:pt x="14568" y="16563"/>
                </a:cubicBezTo>
                <a:lnTo>
                  <a:pt x="14442" y="16436"/>
                </a:lnTo>
                <a:close/>
                <a:moveTo>
                  <a:pt x="13872" y="17038"/>
                </a:moveTo>
                <a:cubicBezTo>
                  <a:pt x="13777" y="17133"/>
                  <a:pt x="13713" y="17228"/>
                  <a:pt x="13618" y="17355"/>
                </a:cubicBezTo>
                <a:lnTo>
                  <a:pt x="13745" y="17450"/>
                </a:lnTo>
                <a:cubicBezTo>
                  <a:pt x="13840" y="17355"/>
                  <a:pt x="13903" y="17260"/>
                  <a:pt x="13998" y="17165"/>
                </a:cubicBezTo>
                <a:lnTo>
                  <a:pt x="13872" y="17038"/>
                </a:lnTo>
                <a:close/>
                <a:moveTo>
                  <a:pt x="13333" y="17640"/>
                </a:moveTo>
                <a:cubicBezTo>
                  <a:pt x="13238" y="17735"/>
                  <a:pt x="13143" y="17861"/>
                  <a:pt x="13080" y="17956"/>
                </a:cubicBezTo>
                <a:lnTo>
                  <a:pt x="13207" y="18051"/>
                </a:lnTo>
                <a:cubicBezTo>
                  <a:pt x="13270" y="17956"/>
                  <a:pt x="13365" y="17861"/>
                  <a:pt x="13460" y="17766"/>
                </a:cubicBezTo>
                <a:lnTo>
                  <a:pt x="13333" y="17640"/>
                </a:lnTo>
                <a:close/>
                <a:moveTo>
                  <a:pt x="12795" y="18273"/>
                </a:moveTo>
                <a:cubicBezTo>
                  <a:pt x="12700" y="18368"/>
                  <a:pt x="12637" y="18463"/>
                  <a:pt x="12542" y="18558"/>
                </a:cubicBezTo>
                <a:lnTo>
                  <a:pt x="12668" y="18685"/>
                </a:lnTo>
                <a:cubicBezTo>
                  <a:pt x="12732" y="18558"/>
                  <a:pt x="12827" y="18463"/>
                  <a:pt x="12922" y="18368"/>
                </a:cubicBezTo>
                <a:lnTo>
                  <a:pt x="12795" y="18273"/>
                </a:lnTo>
                <a:close/>
                <a:moveTo>
                  <a:pt x="12257" y="18875"/>
                </a:moveTo>
                <a:cubicBezTo>
                  <a:pt x="12193" y="19001"/>
                  <a:pt x="12098" y="19096"/>
                  <a:pt x="12003" y="19191"/>
                </a:cubicBezTo>
                <a:lnTo>
                  <a:pt x="12130" y="19286"/>
                </a:lnTo>
                <a:cubicBezTo>
                  <a:pt x="12225" y="19191"/>
                  <a:pt x="12320" y="19096"/>
                  <a:pt x="12383" y="19001"/>
                </a:cubicBezTo>
                <a:lnTo>
                  <a:pt x="12257" y="18875"/>
                </a:lnTo>
                <a:close/>
                <a:moveTo>
                  <a:pt x="11750" y="19508"/>
                </a:moveTo>
                <a:cubicBezTo>
                  <a:pt x="11655" y="19603"/>
                  <a:pt x="11592" y="19730"/>
                  <a:pt x="11497" y="19825"/>
                </a:cubicBezTo>
                <a:lnTo>
                  <a:pt x="11623" y="19920"/>
                </a:lnTo>
                <a:cubicBezTo>
                  <a:pt x="11718" y="19825"/>
                  <a:pt x="11782" y="19730"/>
                  <a:pt x="11877" y="19603"/>
                </a:cubicBezTo>
                <a:lnTo>
                  <a:pt x="11750" y="19508"/>
                </a:lnTo>
                <a:close/>
                <a:moveTo>
                  <a:pt x="11243" y="20142"/>
                </a:moveTo>
                <a:cubicBezTo>
                  <a:pt x="11148" y="20268"/>
                  <a:pt x="11053" y="20363"/>
                  <a:pt x="10990" y="20458"/>
                </a:cubicBezTo>
                <a:lnTo>
                  <a:pt x="11116" y="20585"/>
                </a:lnTo>
                <a:lnTo>
                  <a:pt x="11370" y="20268"/>
                </a:lnTo>
                <a:lnTo>
                  <a:pt x="11243" y="20142"/>
                </a:lnTo>
                <a:close/>
                <a:moveTo>
                  <a:pt x="10736" y="20807"/>
                </a:moveTo>
                <a:cubicBezTo>
                  <a:pt x="10641" y="20902"/>
                  <a:pt x="10578" y="21028"/>
                  <a:pt x="10483" y="21123"/>
                </a:cubicBezTo>
                <a:lnTo>
                  <a:pt x="10610" y="21218"/>
                </a:lnTo>
                <a:cubicBezTo>
                  <a:pt x="10705" y="21123"/>
                  <a:pt x="10768" y="20997"/>
                  <a:pt x="10863" y="20902"/>
                </a:cubicBezTo>
                <a:lnTo>
                  <a:pt x="10736" y="20807"/>
                </a:lnTo>
                <a:close/>
                <a:moveTo>
                  <a:pt x="10230" y="21472"/>
                </a:moveTo>
                <a:cubicBezTo>
                  <a:pt x="10166" y="21567"/>
                  <a:pt x="10071" y="21662"/>
                  <a:pt x="10008" y="21788"/>
                </a:cubicBezTo>
                <a:lnTo>
                  <a:pt x="10135" y="21883"/>
                </a:lnTo>
                <a:cubicBezTo>
                  <a:pt x="10198" y="21757"/>
                  <a:pt x="10293" y="21662"/>
                  <a:pt x="10388" y="21567"/>
                </a:cubicBezTo>
                <a:lnTo>
                  <a:pt x="10230" y="21472"/>
                </a:lnTo>
                <a:close/>
                <a:moveTo>
                  <a:pt x="9755" y="22105"/>
                </a:moveTo>
                <a:lnTo>
                  <a:pt x="9533" y="22453"/>
                </a:lnTo>
                <a:lnTo>
                  <a:pt x="9660" y="22548"/>
                </a:lnTo>
                <a:lnTo>
                  <a:pt x="9881" y="22200"/>
                </a:lnTo>
                <a:lnTo>
                  <a:pt x="9755" y="22105"/>
                </a:lnTo>
                <a:close/>
                <a:moveTo>
                  <a:pt x="9280" y="22802"/>
                </a:moveTo>
                <a:cubicBezTo>
                  <a:pt x="9216" y="22897"/>
                  <a:pt x="9121" y="23023"/>
                  <a:pt x="9058" y="23118"/>
                </a:cubicBezTo>
                <a:lnTo>
                  <a:pt x="9185" y="23213"/>
                </a:lnTo>
                <a:cubicBezTo>
                  <a:pt x="9280" y="23118"/>
                  <a:pt x="9343" y="22992"/>
                  <a:pt x="9438" y="22897"/>
                </a:cubicBezTo>
                <a:lnTo>
                  <a:pt x="9280" y="22802"/>
                </a:lnTo>
                <a:close/>
                <a:moveTo>
                  <a:pt x="8836" y="23467"/>
                </a:moveTo>
                <a:cubicBezTo>
                  <a:pt x="8741" y="23562"/>
                  <a:pt x="8678" y="23688"/>
                  <a:pt x="8615" y="23815"/>
                </a:cubicBezTo>
                <a:lnTo>
                  <a:pt x="8741" y="23910"/>
                </a:lnTo>
                <a:cubicBezTo>
                  <a:pt x="8805" y="23783"/>
                  <a:pt x="8900" y="23657"/>
                  <a:pt x="8963" y="23562"/>
                </a:cubicBezTo>
                <a:lnTo>
                  <a:pt x="8836" y="23467"/>
                </a:lnTo>
                <a:close/>
                <a:moveTo>
                  <a:pt x="8393" y="24163"/>
                </a:moveTo>
                <a:cubicBezTo>
                  <a:pt x="8298" y="24259"/>
                  <a:pt x="8235" y="24385"/>
                  <a:pt x="8171" y="24512"/>
                </a:cubicBezTo>
                <a:lnTo>
                  <a:pt x="8298" y="24575"/>
                </a:lnTo>
                <a:cubicBezTo>
                  <a:pt x="8361" y="24480"/>
                  <a:pt x="8456" y="24354"/>
                  <a:pt x="8520" y="24227"/>
                </a:cubicBezTo>
                <a:lnTo>
                  <a:pt x="8393" y="24163"/>
                </a:lnTo>
                <a:close/>
                <a:moveTo>
                  <a:pt x="7950" y="24829"/>
                </a:moveTo>
                <a:cubicBezTo>
                  <a:pt x="7886" y="24955"/>
                  <a:pt x="7791" y="25082"/>
                  <a:pt x="7728" y="25177"/>
                </a:cubicBezTo>
                <a:lnTo>
                  <a:pt x="7855" y="25272"/>
                </a:lnTo>
                <a:cubicBezTo>
                  <a:pt x="7950" y="25145"/>
                  <a:pt x="8013" y="25050"/>
                  <a:pt x="8076" y="24924"/>
                </a:cubicBezTo>
                <a:lnTo>
                  <a:pt x="7950" y="24829"/>
                </a:lnTo>
                <a:close/>
                <a:moveTo>
                  <a:pt x="7506" y="25557"/>
                </a:moveTo>
                <a:cubicBezTo>
                  <a:pt x="7443" y="25652"/>
                  <a:pt x="7380" y="25779"/>
                  <a:pt x="7316" y="25905"/>
                </a:cubicBezTo>
                <a:lnTo>
                  <a:pt x="7443" y="25969"/>
                </a:lnTo>
                <a:cubicBezTo>
                  <a:pt x="7506" y="25874"/>
                  <a:pt x="7570" y="25747"/>
                  <a:pt x="7665" y="25620"/>
                </a:cubicBezTo>
                <a:lnTo>
                  <a:pt x="7506" y="25557"/>
                </a:lnTo>
                <a:close/>
                <a:moveTo>
                  <a:pt x="7095" y="26254"/>
                </a:moveTo>
                <a:cubicBezTo>
                  <a:pt x="7031" y="26349"/>
                  <a:pt x="6968" y="26475"/>
                  <a:pt x="6904" y="26602"/>
                </a:cubicBezTo>
                <a:lnTo>
                  <a:pt x="7031" y="26665"/>
                </a:lnTo>
                <a:cubicBezTo>
                  <a:pt x="7095" y="26570"/>
                  <a:pt x="7158" y="26444"/>
                  <a:pt x="7253" y="26317"/>
                </a:cubicBezTo>
                <a:lnTo>
                  <a:pt x="7095" y="26254"/>
                </a:lnTo>
                <a:close/>
                <a:moveTo>
                  <a:pt x="6683" y="26950"/>
                </a:moveTo>
                <a:cubicBezTo>
                  <a:pt x="6619" y="27077"/>
                  <a:pt x="6556" y="27204"/>
                  <a:pt x="6493" y="27330"/>
                </a:cubicBezTo>
                <a:lnTo>
                  <a:pt x="6651" y="27394"/>
                </a:lnTo>
                <a:cubicBezTo>
                  <a:pt x="6714" y="27267"/>
                  <a:pt x="6778" y="27140"/>
                  <a:pt x="6841" y="27045"/>
                </a:cubicBezTo>
                <a:lnTo>
                  <a:pt x="6683" y="26950"/>
                </a:lnTo>
                <a:close/>
                <a:moveTo>
                  <a:pt x="6303" y="27679"/>
                </a:moveTo>
                <a:cubicBezTo>
                  <a:pt x="6239" y="27805"/>
                  <a:pt x="6176" y="27932"/>
                  <a:pt x="6113" y="28027"/>
                </a:cubicBezTo>
                <a:lnTo>
                  <a:pt x="6239" y="28122"/>
                </a:lnTo>
                <a:cubicBezTo>
                  <a:pt x="6303" y="27995"/>
                  <a:pt x="6366" y="27869"/>
                  <a:pt x="6429" y="27742"/>
                </a:cubicBezTo>
                <a:lnTo>
                  <a:pt x="6303" y="27679"/>
                </a:lnTo>
                <a:close/>
                <a:moveTo>
                  <a:pt x="5923" y="28407"/>
                </a:moveTo>
                <a:cubicBezTo>
                  <a:pt x="5859" y="28534"/>
                  <a:pt x="5796" y="28660"/>
                  <a:pt x="5733" y="28755"/>
                </a:cubicBezTo>
                <a:lnTo>
                  <a:pt x="5859" y="28850"/>
                </a:lnTo>
                <a:cubicBezTo>
                  <a:pt x="5923" y="28724"/>
                  <a:pt x="5986" y="28597"/>
                  <a:pt x="6049" y="28470"/>
                </a:cubicBezTo>
                <a:lnTo>
                  <a:pt x="5923" y="28407"/>
                </a:lnTo>
                <a:close/>
                <a:moveTo>
                  <a:pt x="5543" y="29136"/>
                </a:moveTo>
                <a:cubicBezTo>
                  <a:pt x="5479" y="29262"/>
                  <a:pt x="5416" y="29389"/>
                  <a:pt x="5353" y="29516"/>
                </a:cubicBezTo>
                <a:lnTo>
                  <a:pt x="5511" y="29579"/>
                </a:lnTo>
                <a:cubicBezTo>
                  <a:pt x="5574" y="29452"/>
                  <a:pt x="5606" y="29326"/>
                  <a:pt x="5669" y="29199"/>
                </a:cubicBezTo>
                <a:lnTo>
                  <a:pt x="5543" y="29136"/>
                </a:lnTo>
                <a:close/>
                <a:moveTo>
                  <a:pt x="5163" y="29864"/>
                </a:moveTo>
                <a:cubicBezTo>
                  <a:pt x="5131" y="29991"/>
                  <a:pt x="5068" y="30117"/>
                  <a:pt x="5004" y="30244"/>
                </a:cubicBezTo>
                <a:lnTo>
                  <a:pt x="5163" y="30307"/>
                </a:lnTo>
                <a:cubicBezTo>
                  <a:pt x="5194" y="30181"/>
                  <a:pt x="5258" y="30054"/>
                  <a:pt x="5321" y="29959"/>
                </a:cubicBezTo>
                <a:lnTo>
                  <a:pt x="5163" y="29864"/>
                </a:lnTo>
                <a:close/>
                <a:moveTo>
                  <a:pt x="4814" y="30624"/>
                </a:moveTo>
                <a:cubicBezTo>
                  <a:pt x="4783" y="30751"/>
                  <a:pt x="4719" y="30877"/>
                  <a:pt x="4656" y="31004"/>
                </a:cubicBezTo>
                <a:lnTo>
                  <a:pt x="4814" y="31067"/>
                </a:lnTo>
                <a:cubicBezTo>
                  <a:pt x="4846" y="30941"/>
                  <a:pt x="4909" y="30814"/>
                  <a:pt x="4973" y="30687"/>
                </a:cubicBezTo>
                <a:lnTo>
                  <a:pt x="4814" y="30624"/>
                </a:lnTo>
                <a:close/>
                <a:moveTo>
                  <a:pt x="4498" y="31384"/>
                </a:moveTo>
                <a:cubicBezTo>
                  <a:pt x="4434" y="31479"/>
                  <a:pt x="4371" y="31606"/>
                  <a:pt x="4339" y="31732"/>
                </a:cubicBezTo>
                <a:lnTo>
                  <a:pt x="4466" y="31796"/>
                </a:lnTo>
                <a:cubicBezTo>
                  <a:pt x="4529" y="31669"/>
                  <a:pt x="4593" y="31542"/>
                  <a:pt x="4624" y="31416"/>
                </a:cubicBezTo>
                <a:lnTo>
                  <a:pt x="4498" y="31384"/>
                </a:lnTo>
                <a:close/>
                <a:moveTo>
                  <a:pt x="4149" y="32112"/>
                </a:moveTo>
                <a:cubicBezTo>
                  <a:pt x="4118" y="32239"/>
                  <a:pt x="4054" y="32366"/>
                  <a:pt x="3991" y="32492"/>
                </a:cubicBezTo>
                <a:lnTo>
                  <a:pt x="4149" y="32556"/>
                </a:lnTo>
                <a:cubicBezTo>
                  <a:pt x="4213" y="32429"/>
                  <a:pt x="4276" y="32302"/>
                  <a:pt x="4308" y="32176"/>
                </a:cubicBezTo>
                <a:lnTo>
                  <a:pt x="4149" y="32112"/>
                </a:lnTo>
                <a:close/>
                <a:moveTo>
                  <a:pt x="3864" y="32872"/>
                </a:moveTo>
                <a:lnTo>
                  <a:pt x="3706" y="33252"/>
                </a:lnTo>
                <a:lnTo>
                  <a:pt x="3864" y="33316"/>
                </a:lnTo>
                <a:cubicBezTo>
                  <a:pt x="3896" y="33189"/>
                  <a:pt x="3959" y="33062"/>
                  <a:pt x="3991" y="32936"/>
                </a:cubicBezTo>
                <a:lnTo>
                  <a:pt x="3864" y="32872"/>
                </a:lnTo>
                <a:close/>
                <a:moveTo>
                  <a:pt x="3548" y="33632"/>
                </a:moveTo>
                <a:cubicBezTo>
                  <a:pt x="3484" y="33759"/>
                  <a:pt x="3453" y="33886"/>
                  <a:pt x="3389" y="34013"/>
                </a:cubicBezTo>
                <a:lnTo>
                  <a:pt x="3548" y="34076"/>
                </a:lnTo>
                <a:cubicBezTo>
                  <a:pt x="3611" y="33949"/>
                  <a:pt x="3643" y="33823"/>
                  <a:pt x="3706" y="33696"/>
                </a:cubicBezTo>
                <a:lnTo>
                  <a:pt x="3548" y="33632"/>
                </a:lnTo>
                <a:close/>
                <a:moveTo>
                  <a:pt x="3263" y="34424"/>
                </a:moveTo>
                <a:cubicBezTo>
                  <a:pt x="3199" y="34551"/>
                  <a:pt x="3168" y="34678"/>
                  <a:pt x="3104" y="34804"/>
                </a:cubicBezTo>
                <a:lnTo>
                  <a:pt x="3263" y="34868"/>
                </a:lnTo>
                <a:cubicBezTo>
                  <a:pt x="3326" y="34741"/>
                  <a:pt x="3358" y="34583"/>
                  <a:pt x="3421" y="34456"/>
                </a:cubicBezTo>
                <a:lnTo>
                  <a:pt x="3263" y="34424"/>
                </a:lnTo>
                <a:close/>
                <a:moveTo>
                  <a:pt x="2978" y="35184"/>
                </a:moveTo>
                <a:cubicBezTo>
                  <a:pt x="2946" y="35311"/>
                  <a:pt x="2883" y="35438"/>
                  <a:pt x="2851" y="35564"/>
                </a:cubicBezTo>
                <a:lnTo>
                  <a:pt x="3009" y="35628"/>
                </a:lnTo>
                <a:cubicBezTo>
                  <a:pt x="3041" y="35501"/>
                  <a:pt x="3073" y="35374"/>
                  <a:pt x="3136" y="35248"/>
                </a:cubicBezTo>
                <a:lnTo>
                  <a:pt x="2978" y="35184"/>
                </a:lnTo>
                <a:close/>
                <a:moveTo>
                  <a:pt x="2724" y="35976"/>
                </a:moveTo>
                <a:cubicBezTo>
                  <a:pt x="2661" y="36103"/>
                  <a:pt x="2629" y="36229"/>
                  <a:pt x="2598" y="36356"/>
                </a:cubicBezTo>
                <a:lnTo>
                  <a:pt x="2756" y="36388"/>
                </a:lnTo>
                <a:cubicBezTo>
                  <a:pt x="2788" y="36261"/>
                  <a:pt x="2819" y="36134"/>
                  <a:pt x="2883" y="36008"/>
                </a:cubicBezTo>
                <a:lnTo>
                  <a:pt x="2724" y="35976"/>
                </a:lnTo>
                <a:close/>
                <a:moveTo>
                  <a:pt x="2439" y="36736"/>
                </a:moveTo>
                <a:cubicBezTo>
                  <a:pt x="2407" y="36863"/>
                  <a:pt x="2376" y="36989"/>
                  <a:pt x="2344" y="37148"/>
                </a:cubicBezTo>
                <a:lnTo>
                  <a:pt x="2502" y="37179"/>
                </a:lnTo>
                <a:cubicBezTo>
                  <a:pt x="2534" y="37053"/>
                  <a:pt x="2566" y="36926"/>
                  <a:pt x="2629" y="36799"/>
                </a:cubicBezTo>
                <a:lnTo>
                  <a:pt x="2439" y="36736"/>
                </a:lnTo>
                <a:close/>
                <a:moveTo>
                  <a:pt x="2217" y="37528"/>
                </a:moveTo>
                <a:cubicBezTo>
                  <a:pt x="2186" y="37654"/>
                  <a:pt x="2154" y="37781"/>
                  <a:pt x="2091" y="37908"/>
                </a:cubicBezTo>
                <a:lnTo>
                  <a:pt x="2249" y="37971"/>
                </a:lnTo>
                <a:cubicBezTo>
                  <a:pt x="2281" y="37844"/>
                  <a:pt x="2344" y="37718"/>
                  <a:pt x="2376" y="37559"/>
                </a:cubicBezTo>
                <a:lnTo>
                  <a:pt x="2217" y="37528"/>
                </a:lnTo>
                <a:close/>
                <a:moveTo>
                  <a:pt x="1996" y="38319"/>
                </a:moveTo>
                <a:cubicBezTo>
                  <a:pt x="1932" y="38446"/>
                  <a:pt x="1901" y="38573"/>
                  <a:pt x="1869" y="38700"/>
                </a:cubicBezTo>
                <a:lnTo>
                  <a:pt x="2027" y="38763"/>
                </a:lnTo>
                <a:cubicBezTo>
                  <a:pt x="2059" y="38605"/>
                  <a:pt x="2122" y="38478"/>
                  <a:pt x="2154" y="38351"/>
                </a:cubicBezTo>
                <a:lnTo>
                  <a:pt x="1996" y="38319"/>
                </a:lnTo>
                <a:close/>
                <a:moveTo>
                  <a:pt x="1774" y="39111"/>
                </a:moveTo>
                <a:cubicBezTo>
                  <a:pt x="1742" y="39238"/>
                  <a:pt x="1711" y="39365"/>
                  <a:pt x="1679" y="39491"/>
                </a:cubicBezTo>
                <a:lnTo>
                  <a:pt x="1837" y="39555"/>
                </a:lnTo>
                <a:cubicBezTo>
                  <a:pt x="1869" y="39396"/>
                  <a:pt x="1901" y="39270"/>
                  <a:pt x="1932" y="39143"/>
                </a:cubicBezTo>
                <a:lnTo>
                  <a:pt x="1774" y="39111"/>
                </a:lnTo>
                <a:close/>
                <a:moveTo>
                  <a:pt x="1552" y="39903"/>
                </a:moveTo>
                <a:cubicBezTo>
                  <a:pt x="1521" y="40030"/>
                  <a:pt x="1489" y="40156"/>
                  <a:pt x="1457" y="40283"/>
                </a:cubicBezTo>
                <a:lnTo>
                  <a:pt x="1616" y="40346"/>
                </a:lnTo>
                <a:cubicBezTo>
                  <a:pt x="1647" y="40188"/>
                  <a:pt x="1679" y="40061"/>
                  <a:pt x="1711" y="39935"/>
                </a:cubicBezTo>
                <a:lnTo>
                  <a:pt x="1552" y="39903"/>
                </a:lnTo>
                <a:close/>
                <a:moveTo>
                  <a:pt x="1362" y="40695"/>
                </a:moveTo>
                <a:cubicBezTo>
                  <a:pt x="1331" y="40821"/>
                  <a:pt x="1331" y="40948"/>
                  <a:pt x="1299" y="41106"/>
                </a:cubicBezTo>
                <a:lnTo>
                  <a:pt x="1457" y="41138"/>
                </a:lnTo>
                <a:cubicBezTo>
                  <a:pt x="1489" y="41011"/>
                  <a:pt x="1489" y="40853"/>
                  <a:pt x="1521" y="40726"/>
                </a:cubicBezTo>
                <a:lnTo>
                  <a:pt x="1362" y="40695"/>
                </a:lnTo>
                <a:close/>
                <a:moveTo>
                  <a:pt x="1204" y="41486"/>
                </a:moveTo>
                <a:cubicBezTo>
                  <a:pt x="1172" y="41613"/>
                  <a:pt x="1141" y="41771"/>
                  <a:pt x="1109" y="41898"/>
                </a:cubicBezTo>
                <a:lnTo>
                  <a:pt x="1267" y="41930"/>
                </a:lnTo>
                <a:cubicBezTo>
                  <a:pt x="1299" y="41803"/>
                  <a:pt x="1331" y="41676"/>
                  <a:pt x="1362" y="41518"/>
                </a:cubicBezTo>
                <a:lnTo>
                  <a:pt x="1204" y="41486"/>
                </a:lnTo>
                <a:close/>
                <a:moveTo>
                  <a:pt x="1014" y="42278"/>
                </a:moveTo>
                <a:cubicBezTo>
                  <a:pt x="1014" y="42436"/>
                  <a:pt x="982" y="42563"/>
                  <a:pt x="951" y="42690"/>
                </a:cubicBezTo>
                <a:lnTo>
                  <a:pt x="1109" y="42721"/>
                </a:lnTo>
                <a:cubicBezTo>
                  <a:pt x="1141" y="42595"/>
                  <a:pt x="1172" y="42468"/>
                  <a:pt x="1204" y="42341"/>
                </a:cubicBezTo>
                <a:lnTo>
                  <a:pt x="1014" y="42278"/>
                </a:lnTo>
                <a:close/>
                <a:moveTo>
                  <a:pt x="887" y="43101"/>
                </a:moveTo>
                <a:lnTo>
                  <a:pt x="792" y="43513"/>
                </a:lnTo>
                <a:lnTo>
                  <a:pt x="951" y="43545"/>
                </a:lnTo>
                <a:lnTo>
                  <a:pt x="1046" y="43133"/>
                </a:lnTo>
                <a:lnTo>
                  <a:pt x="887" y="43101"/>
                </a:lnTo>
                <a:close/>
                <a:moveTo>
                  <a:pt x="729" y="43925"/>
                </a:moveTo>
                <a:cubicBezTo>
                  <a:pt x="697" y="44052"/>
                  <a:pt x="697" y="44178"/>
                  <a:pt x="666" y="44305"/>
                </a:cubicBezTo>
                <a:lnTo>
                  <a:pt x="824" y="44337"/>
                </a:lnTo>
                <a:cubicBezTo>
                  <a:pt x="856" y="44210"/>
                  <a:pt x="856" y="44083"/>
                  <a:pt x="887" y="43925"/>
                </a:cubicBezTo>
                <a:close/>
                <a:moveTo>
                  <a:pt x="602" y="44717"/>
                </a:moveTo>
                <a:lnTo>
                  <a:pt x="539" y="45128"/>
                </a:lnTo>
                <a:lnTo>
                  <a:pt x="697" y="45160"/>
                </a:lnTo>
                <a:lnTo>
                  <a:pt x="761" y="44748"/>
                </a:lnTo>
                <a:lnTo>
                  <a:pt x="602" y="44717"/>
                </a:lnTo>
                <a:close/>
                <a:moveTo>
                  <a:pt x="476" y="45540"/>
                </a:moveTo>
                <a:cubicBezTo>
                  <a:pt x="476" y="45667"/>
                  <a:pt x="444" y="45793"/>
                  <a:pt x="444" y="45952"/>
                </a:cubicBezTo>
                <a:lnTo>
                  <a:pt x="602" y="45952"/>
                </a:lnTo>
                <a:cubicBezTo>
                  <a:pt x="602" y="45825"/>
                  <a:pt x="634" y="45698"/>
                  <a:pt x="634" y="45540"/>
                </a:cubicBezTo>
                <a:close/>
                <a:moveTo>
                  <a:pt x="381" y="46332"/>
                </a:moveTo>
                <a:cubicBezTo>
                  <a:pt x="381" y="46458"/>
                  <a:pt x="349" y="46617"/>
                  <a:pt x="349" y="46743"/>
                </a:cubicBezTo>
                <a:lnTo>
                  <a:pt x="507" y="46775"/>
                </a:lnTo>
                <a:lnTo>
                  <a:pt x="539" y="46363"/>
                </a:lnTo>
                <a:lnTo>
                  <a:pt x="381" y="46332"/>
                </a:lnTo>
                <a:close/>
                <a:moveTo>
                  <a:pt x="286" y="47155"/>
                </a:moveTo>
                <a:cubicBezTo>
                  <a:pt x="286" y="47282"/>
                  <a:pt x="254" y="47440"/>
                  <a:pt x="254" y="47567"/>
                </a:cubicBezTo>
                <a:lnTo>
                  <a:pt x="412" y="47567"/>
                </a:lnTo>
                <a:cubicBezTo>
                  <a:pt x="412" y="47440"/>
                  <a:pt x="444" y="47313"/>
                  <a:pt x="444" y="47187"/>
                </a:cubicBezTo>
                <a:lnTo>
                  <a:pt x="286" y="47155"/>
                </a:lnTo>
                <a:close/>
                <a:moveTo>
                  <a:pt x="222" y="47979"/>
                </a:moveTo>
                <a:cubicBezTo>
                  <a:pt x="191" y="48105"/>
                  <a:pt x="191" y="48264"/>
                  <a:pt x="191" y="48390"/>
                </a:cubicBezTo>
                <a:lnTo>
                  <a:pt x="349" y="48390"/>
                </a:lnTo>
                <a:cubicBezTo>
                  <a:pt x="349" y="48264"/>
                  <a:pt x="349" y="48137"/>
                  <a:pt x="381" y="47979"/>
                </a:cubicBezTo>
                <a:close/>
                <a:moveTo>
                  <a:pt x="159" y="48802"/>
                </a:moveTo>
                <a:cubicBezTo>
                  <a:pt x="127" y="48929"/>
                  <a:pt x="127" y="49055"/>
                  <a:pt x="127" y="49182"/>
                </a:cubicBezTo>
                <a:lnTo>
                  <a:pt x="286" y="49214"/>
                </a:lnTo>
                <a:cubicBezTo>
                  <a:pt x="286" y="49087"/>
                  <a:pt x="286" y="48929"/>
                  <a:pt x="317" y="48802"/>
                </a:cubicBezTo>
                <a:close/>
                <a:moveTo>
                  <a:pt x="96" y="49594"/>
                </a:moveTo>
                <a:cubicBezTo>
                  <a:pt x="64" y="49752"/>
                  <a:pt x="64" y="49879"/>
                  <a:pt x="64" y="50005"/>
                </a:cubicBezTo>
                <a:lnTo>
                  <a:pt x="222" y="50037"/>
                </a:lnTo>
                <a:cubicBezTo>
                  <a:pt x="222" y="49879"/>
                  <a:pt x="254" y="49752"/>
                  <a:pt x="254" y="49625"/>
                </a:cubicBezTo>
                <a:lnTo>
                  <a:pt x="96" y="49594"/>
                </a:lnTo>
                <a:close/>
                <a:moveTo>
                  <a:pt x="64" y="50417"/>
                </a:moveTo>
                <a:cubicBezTo>
                  <a:pt x="32" y="50575"/>
                  <a:pt x="32" y="50702"/>
                  <a:pt x="32" y="50829"/>
                </a:cubicBezTo>
                <a:lnTo>
                  <a:pt x="191" y="50829"/>
                </a:lnTo>
                <a:cubicBezTo>
                  <a:pt x="191" y="50702"/>
                  <a:pt x="222" y="50575"/>
                  <a:pt x="222" y="50417"/>
                </a:cubicBezTo>
                <a:close/>
                <a:moveTo>
                  <a:pt x="32" y="51240"/>
                </a:moveTo>
                <a:cubicBezTo>
                  <a:pt x="32" y="51367"/>
                  <a:pt x="32" y="51525"/>
                  <a:pt x="1" y="51652"/>
                </a:cubicBezTo>
                <a:lnTo>
                  <a:pt x="191" y="51652"/>
                </a:lnTo>
                <a:cubicBezTo>
                  <a:pt x="191" y="51525"/>
                  <a:pt x="191" y="51367"/>
                  <a:pt x="191" y="51240"/>
                </a:cubicBezTo>
                <a:close/>
                <a:moveTo>
                  <a:pt x="1" y="52064"/>
                </a:moveTo>
                <a:cubicBezTo>
                  <a:pt x="1" y="52190"/>
                  <a:pt x="1" y="52349"/>
                  <a:pt x="1" y="52475"/>
                </a:cubicBezTo>
                <a:lnTo>
                  <a:pt x="159" y="52475"/>
                </a:lnTo>
                <a:cubicBezTo>
                  <a:pt x="159" y="52349"/>
                  <a:pt x="159" y="52190"/>
                  <a:pt x="159" y="52064"/>
                </a:cubicBezTo>
                <a:close/>
                <a:moveTo>
                  <a:pt x="1" y="52887"/>
                </a:moveTo>
                <a:cubicBezTo>
                  <a:pt x="1" y="53014"/>
                  <a:pt x="1" y="53141"/>
                  <a:pt x="1" y="53299"/>
                </a:cubicBezTo>
                <a:lnTo>
                  <a:pt x="159" y="53299"/>
                </a:lnTo>
                <a:cubicBezTo>
                  <a:pt x="159" y="53141"/>
                  <a:pt x="159" y="53014"/>
                  <a:pt x="159" y="52887"/>
                </a:cubicBezTo>
                <a:close/>
                <a:moveTo>
                  <a:pt x="159" y="53679"/>
                </a:moveTo>
                <a:lnTo>
                  <a:pt x="1" y="53711"/>
                </a:lnTo>
                <a:cubicBezTo>
                  <a:pt x="1" y="53837"/>
                  <a:pt x="1" y="53964"/>
                  <a:pt x="32" y="54091"/>
                </a:cubicBezTo>
                <a:lnTo>
                  <a:pt x="191" y="54091"/>
                </a:lnTo>
                <a:cubicBezTo>
                  <a:pt x="191" y="53964"/>
                  <a:pt x="191" y="53837"/>
                  <a:pt x="159" y="53679"/>
                </a:cubicBezTo>
                <a:close/>
                <a:moveTo>
                  <a:pt x="32" y="54502"/>
                </a:moveTo>
                <a:cubicBezTo>
                  <a:pt x="32" y="54661"/>
                  <a:pt x="32" y="54787"/>
                  <a:pt x="64" y="54914"/>
                </a:cubicBezTo>
                <a:lnTo>
                  <a:pt x="222" y="54914"/>
                </a:lnTo>
                <a:cubicBezTo>
                  <a:pt x="222" y="54787"/>
                  <a:pt x="191" y="54629"/>
                  <a:pt x="191" y="54502"/>
                </a:cubicBezTo>
                <a:close/>
                <a:moveTo>
                  <a:pt x="64" y="55326"/>
                </a:moveTo>
                <a:cubicBezTo>
                  <a:pt x="64" y="55452"/>
                  <a:pt x="96" y="55611"/>
                  <a:pt x="96" y="55737"/>
                </a:cubicBezTo>
                <a:lnTo>
                  <a:pt x="254" y="55737"/>
                </a:lnTo>
                <a:cubicBezTo>
                  <a:pt x="254" y="55611"/>
                  <a:pt x="222" y="55452"/>
                  <a:pt x="222" y="55326"/>
                </a:cubicBezTo>
                <a:close/>
                <a:moveTo>
                  <a:pt x="127" y="56149"/>
                </a:moveTo>
                <a:cubicBezTo>
                  <a:pt x="127" y="56276"/>
                  <a:pt x="127" y="56434"/>
                  <a:pt x="127" y="56561"/>
                </a:cubicBezTo>
                <a:lnTo>
                  <a:pt x="317" y="56529"/>
                </a:lnTo>
                <a:cubicBezTo>
                  <a:pt x="286" y="56402"/>
                  <a:pt x="286" y="56276"/>
                  <a:pt x="286" y="56149"/>
                </a:cubicBezTo>
                <a:close/>
                <a:moveTo>
                  <a:pt x="349" y="56941"/>
                </a:moveTo>
                <a:lnTo>
                  <a:pt x="159" y="56972"/>
                </a:lnTo>
                <a:cubicBezTo>
                  <a:pt x="191" y="57099"/>
                  <a:pt x="191" y="57226"/>
                  <a:pt x="222" y="57384"/>
                </a:cubicBezTo>
                <a:lnTo>
                  <a:pt x="381" y="57352"/>
                </a:lnTo>
                <a:cubicBezTo>
                  <a:pt x="349" y="57226"/>
                  <a:pt x="349" y="57099"/>
                  <a:pt x="349" y="56941"/>
                </a:cubicBezTo>
                <a:close/>
                <a:moveTo>
                  <a:pt x="254" y="57764"/>
                </a:moveTo>
                <a:cubicBezTo>
                  <a:pt x="254" y="57923"/>
                  <a:pt x="286" y="58049"/>
                  <a:pt x="286" y="58176"/>
                </a:cubicBezTo>
                <a:lnTo>
                  <a:pt x="444" y="58176"/>
                </a:lnTo>
                <a:cubicBezTo>
                  <a:pt x="444" y="58018"/>
                  <a:pt x="412" y="57891"/>
                  <a:pt x="412" y="57764"/>
                </a:cubicBezTo>
                <a:close/>
                <a:moveTo>
                  <a:pt x="317" y="58588"/>
                </a:moveTo>
                <a:cubicBezTo>
                  <a:pt x="349" y="58714"/>
                  <a:pt x="349" y="58873"/>
                  <a:pt x="381" y="58999"/>
                </a:cubicBezTo>
                <a:lnTo>
                  <a:pt x="539" y="58968"/>
                </a:lnTo>
                <a:lnTo>
                  <a:pt x="507" y="58588"/>
                </a:lnTo>
                <a:close/>
                <a:moveTo>
                  <a:pt x="602" y="59379"/>
                </a:moveTo>
                <a:lnTo>
                  <a:pt x="444" y="59411"/>
                </a:lnTo>
                <a:cubicBezTo>
                  <a:pt x="444" y="59538"/>
                  <a:pt x="476" y="59664"/>
                  <a:pt x="476" y="59823"/>
                </a:cubicBezTo>
                <a:lnTo>
                  <a:pt x="634" y="59791"/>
                </a:lnTo>
                <a:cubicBezTo>
                  <a:pt x="634" y="59664"/>
                  <a:pt x="602" y="59506"/>
                  <a:pt x="602" y="59379"/>
                </a:cubicBezTo>
                <a:close/>
                <a:moveTo>
                  <a:pt x="539" y="60203"/>
                </a:moveTo>
                <a:lnTo>
                  <a:pt x="602" y="60614"/>
                </a:lnTo>
                <a:lnTo>
                  <a:pt x="761" y="60583"/>
                </a:lnTo>
                <a:lnTo>
                  <a:pt x="697" y="60203"/>
                </a:lnTo>
                <a:close/>
                <a:moveTo>
                  <a:pt x="824" y="60994"/>
                </a:moveTo>
                <a:lnTo>
                  <a:pt x="666" y="61026"/>
                </a:lnTo>
                <a:cubicBezTo>
                  <a:pt x="697" y="61153"/>
                  <a:pt x="697" y="61279"/>
                  <a:pt x="729" y="61438"/>
                </a:cubicBezTo>
                <a:lnTo>
                  <a:pt x="887" y="61406"/>
                </a:lnTo>
                <a:cubicBezTo>
                  <a:pt x="856" y="61279"/>
                  <a:pt x="856" y="61121"/>
                  <a:pt x="824" y="60994"/>
                </a:cubicBezTo>
                <a:close/>
                <a:moveTo>
                  <a:pt x="951" y="61786"/>
                </a:moveTo>
                <a:lnTo>
                  <a:pt x="792" y="61818"/>
                </a:lnTo>
                <a:lnTo>
                  <a:pt x="856" y="62230"/>
                </a:lnTo>
                <a:lnTo>
                  <a:pt x="1014" y="62198"/>
                </a:lnTo>
                <a:cubicBezTo>
                  <a:pt x="1014" y="62071"/>
                  <a:pt x="982" y="61944"/>
                  <a:pt x="951" y="61786"/>
                </a:cubicBezTo>
                <a:close/>
                <a:moveTo>
                  <a:pt x="1109" y="62610"/>
                </a:moveTo>
                <a:lnTo>
                  <a:pt x="951" y="62641"/>
                </a:lnTo>
                <a:cubicBezTo>
                  <a:pt x="982" y="62768"/>
                  <a:pt x="982" y="62895"/>
                  <a:pt x="1014" y="63021"/>
                </a:cubicBezTo>
                <a:lnTo>
                  <a:pt x="1172" y="62990"/>
                </a:lnTo>
                <a:cubicBezTo>
                  <a:pt x="1141" y="62863"/>
                  <a:pt x="1141" y="62736"/>
                  <a:pt x="1109" y="62610"/>
                </a:cubicBezTo>
                <a:close/>
                <a:moveTo>
                  <a:pt x="1267" y="63401"/>
                </a:moveTo>
                <a:lnTo>
                  <a:pt x="1109" y="63433"/>
                </a:lnTo>
                <a:cubicBezTo>
                  <a:pt x="1141" y="63560"/>
                  <a:pt x="1172" y="63686"/>
                  <a:pt x="1204" y="63845"/>
                </a:cubicBezTo>
                <a:lnTo>
                  <a:pt x="1362" y="63781"/>
                </a:lnTo>
                <a:cubicBezTo>
                  <a:pt x="1331" y="63655"/>
                  <a:pt x="1299" y="63528"/>
                  <a:pt x="1267" y="63401"/>
                </a:cubicBezTo>
                <a:close/>
                <a:moveTo>
                  <a:pt x="1426" y="64193"/>
                </a:moveTo>
                <a:lnTo>
                  <a:pt x="1267" y="64225"/>
                </a:lnTo>
                <a:cubicBezTo>
                  <a:pt x="1299" y="64351"/>
                  <a:pt x="1331" y="64478"/>
                  <a:pt x="1362" y="64636"/>
                </a:cubicBezTo>
                <a:lnTo>
                  <a:pt x="1521" y="64605"/>
                </a:lnTo>
                <a:cubicBezTo>
                  <a:pt x="1489" y="64446"/>
                  <a:pt x="1457" y="64320"/>
                  <a:pt x="1426" y="64193"/>
                </a:cubicBezTo>
                <a:close/>
                <a:moveTo>
                  <a:pt x="1616" y="64985"/>
                </a:moveTo>
                <a:lnTo>
                  <a:pt x="1457" y="65016"/>
                </a:lnTo>
                <a:cubicBezTo>
                  <a:pt x="1489" y="65143"/>
                  <a:pt x="1521" y="65301"/>
                  <a:pt x="1552" y="65428"/>
                </a:cubicBezTo>
                <a:lnTo>
                  <a:pt x="1711" y="65396"/>
                </a:lnTo>
                <a:cubicBezTo>
                  <a:pt x="1679" y="65238"/>
                  <a:pt x="1647" y="65111"/>
                  <a:pt x="1616" y="64985"/>
                </a:cubicBezTo>
                <a:close/>
                <a:moveTo>
                  <a:pt x="1806" y="65776"/>
                </a:moveTo>
                <a:lnTo>
                  <a:pt x="1647" y="65808"/>
                </a:lnTo>
                <a:cubicBezTo>
                  <a:pt x="1679" y="65966"/>
                  <a:pt x="1711" y="66093"/>
                  <a:pt x="1774" y="66220"/>
                </a:cubicBezTo>
                <a:lnTo>
                  <a:pt x="1932" y="66156"/>
                </a:lnTo>
                <a:cubicBezTo>
                  <a:pt x="1869" y="66030"/>
                  <a:pt x="1837" y="65903"/>
                  <a:pt x="1806" y="65776"/>
                </a:cubicBezTo>
                <a:close/>
                <a:moveTo>
                  <a:pt x="2027" y="66568"/>
                </a:moveTo>
                <a:lnTo>
                  <a:pt x="1869" y="66600"/>
                </a:lnTo>
                <a:cubicBezTo>
                  <a:pt x="1901" y="66726"/>
                  <a:pt x="1932" y="66853"/>
                  <a:pt x="1964" y="67012"/>
                </a:cubicBezTo>
                <a:lnTo>
                  <a:pt x="2122" y="66948"/>
                </a:lnTo>
                <a:lnTo>
                  <a:pt x="2027" y="66568"/>
                </a:lnTo>
                <a:close/>
                <a:moveTo>
                  <a:pt x="2249" y="67360"/>
                </a:moveTo>
                <a:lnTo>
                  <a:pt x="2091" y="67392"/>
                </a:lnTo>
                <a:cubicBezTo>
                  <a:pt x="2122" y="67518"/>
                  <a:pt x="2154" y="67645"/>
                  <a:pt x="2186" y="67772"/>
                </a:cubicBezTo>
                <a:lnTo>
                  <a:pt x="2344" y="67740"/>
                </a:lnTo>
                <a:cubicBezTo>
                  <a:pt x="2312" y="67613"/>
                  <a:pt x="2281" y="67487"/>
                  <a:pt x="2249" y="67360"/>
                </a:cubicBezTo>
                <a:close/>
                <a:moveTo>
                  <a:pt x="2471" y="68120"/>
                </a:moveTo>
                <a:lnTo>
                  <a:pt x="2312" y="68183"/>
                </a:lnTo>
                <a:cubicBezTo>
                  <a:pt x="2344" y="68310"/>
                  <a:pt x="2407" y="68437"/>
                  <a:pt x="2439" y="68563"/>
                </a:cubicBezTo>
                <a:lnTo>
                  <a:pt x="2598" y="68500"/>
                </a:lnTo>
                <a:cubicBezTo>
                  <a:pt x="2566" y="68373"/>
                  <a:pt x="2502" y="68247"/>
                  <a:pt x="2471" y="68120"/>
                </a:cubicBezTo>
                <a:close/>
                <a:moveTo>
                  <a:pt x="2724" y="68912"/>
                </a:moveTo>
                <a:lnTo>
                  <a:pt x="2566" y="68943"/>
                </a:lnTo>
                <a:cubicBezTo>
                  <a:pt x="2598" y="69070"/>
                  <a:pt x="2661" y="69197"/>
                  <a:pt x="2693" y="69323"/>
                </a:cubicBezTo>
                <a:lnTo>
                  <a:pt x="2851" y="69292"/>
                </a:lnTo>
                <a:cubicBezTo>
                  <a:pt x="2819" y="69165"/>
                  <a:pt x="2756" y="69038"/>
                  <a:pt x="2724" y="68912"/>
                </a:cubicBezTo>
                <a:close/>
                <a:moveTo>
                  <a:pt x="2978" y="69672"/>
                </a:moveTo>
                <a:lnTo>
                  <a:pt x="2819" y="69735"/>
                </a:lnTo>
                <a:cubicBezTo>
                  <a:pt x="2883" y="69862"/>
                  <a:pt x="2914" y="69988"/>
                  <a:pt x="2946" y="70115"/>
                </a:cubicBezTo>
                <a:lnTo>
                  <a:pt x="3104" y="70052"/>
                </a:lnTo>
                <a:cubicBezTo>
                  <a:pt x="3073" y="69925"/>
                  <a:pt x="3009" y="69798"/>
                  <a:pt x="2978" y="69672"/>
                </a:cubicBezTo>
                <a:close/>
                <a:moveTo>
                  <a:pt x="3263" y="70432"/>
                </a:moveTo>
                <a:lnTo>
                  <a:pt x="3104" y="70495"/>
                </a:lnTo>
                <a:cubicBezTo>
                  <a:pt x="3136" y="70622"/>
                  <a:pt x="3199" y="70748"/>
                  <a:pt x="3231" y="70875"/>
                </a:cubicBezTo>
                <a:lnTo>
                  <a:pt x="3389" y="70812"/>
                </a:lnTo>
                <a:cubicBezTo>
                  <a:pt x="3326" y="70685"/>
                  <a:pt x="3294" y="70558"/>
                  <a:pt x="3263" y="70432"/>
                </a:cubicBezTo>
                <a:close/>
                <a:moveTo>
                  <a:pt x="3516" y="71192"/>
                </a:moveTo>
                <a:lnTo>
                  <a:pt x="3358" y="71255"/>
                </a:lnTo>
                <a:cubicBezTo>
                  <a:pt x="3421" y="71382"/>
                  <a:pt x="3484" y="71508"/>
                  <a:pt x="3516" y="71635"/>
                </a:cubicBezTo>
                <a:lnTo>
                  <a:pt x="3674" y="71572"/>
                </a:lnTo>
                <a:cubicBezTo>
                  <a:pt x="3611" y="71445"/>
                  <a:pt x="3579" y="71318"/>
                  <a:pt x="3516" y="71192"/>
                </a:cubicBezTo>
                <a:close/>
                <a:moveTo>
                  <a:pt x="3833" y="71952"/>
                </a:moveTo>
                <a:lnTo>
                  <a:pt x="3674" y="72015"/>
                </a:lnTo>
                <a:cubicBezTo>
                  <a:pt x="3706" y="72142"/>
                  <a:pt x="3769" y="72269"/>
                  <a:pt x="3833" y="72395"/>
                </a:cubicBezTo>
                <a:lnTo>
                  <a:pt x="3959" y="72332"/>
                </a:lnTo>
                <a:cubicBezTo>
                  <a:pt x="3928" y="72205"/>
                  <a:pt x="3864" y="72079"/>
                  <a:pt x="3833" y="71952"/>
                </a:cubicBezTo>
                <a:close/>
                <a:moveTo>
                  <a:pt x="4118" y="72712"/>
                </a:moveTo>
                <a:lnTo>
                  <a:pt x="3959" y="72775"/>
                </a:lnTo>
                <a:cubicBezTo>
                  <a:pt x="4023" y="72902"/>
                  <a:pt x="4086" y="73029"/>
                  <a:pt x="4118" y="73155"/>
                </a:cubicBezTo>
                <a:lnTo>
                  <a:pt x="4276" y="73092"/>
                </a:lnTo>
                <a:cubicBezTo>
                  <a:pt x="4213" y="72965"/>
                  <a:pt x="4181" y="72839"/>
                  <a:pt x="4118" y="72712"/>
                </a:cubicBezTo>
                <a:close/>
                <a:moveTo>
                  <a:pt x="4434" y="73472"/>
                </a:moveTo>
                <a:lnTo>
                  <a:pt x="4308" y="73535"/>
                </a:lnTo>
                <a:cubicBezTo>
                  <a:pt x="4339" y="73662"/>
                  <a:pt x="4403" y="73789"/>
                  <a:pt x="4466" y="73915"/>
                </a:cubicBezTo>
                <a:lnTo>
                  <a:pt x="4593" y="73852"/>
                </a:lnTo>
                <a:cubicBezTo>
                  <a:pt x="4561" y="73725"/>
                  <a:pt x="4498" y="73599"/>
                  <a:pt x="4434" y="73472"/>
                </a:cubicBezTo>
                <a:close/>
                <a:moveTo>
                  <a:pt x="4783" y="74200"/>
                </a:moveTo>
                <a:lnTo>
                  <a:pt x="4624" y="74295"/>
                </a:lnTo>
                <a:cubicBezTo>
                  <a:pt x="4688" y="74422"/>
                  <a:pt x="4751" y="74549"/>
                  <a:pt x="4783" y="74644"/>
                </a:cubicBezTo>
                <a:lnTo>
                  <a:pt x="4941" y="74580"/>
                </a:lnTo>
                <a:cubicBezTo>
                  <a:pt x="4878" y="74454"/>
                  <a:pt x="4814" y="74327"/>
                  <a:pt x="4783" y="74200"/>
                </a:cubicBezTo>
                <a:close/>
                <a:moveTo>
                  <a:pt x="5099" y="74960"/>
                </a:moveTo>
                <a:lnTo>
                  <a:pt x="4973" y="75024"/>
                </a:lnTo>
                <a:cubicBezTo>
                  <a:pt x="5004" y="75150"/>
                  <a:pt x="5068" y="75277"/>
                  <a:pt x="5131" y="75404"/>
                </a:cubicBezTo>
                <a:lnTo>
                  <a:pt x="5289" y="75340"/>
                </a:lnTo>
                <a:cubicBezTo>
                  <a:pt x="5226" y="75214"/>
                  <a:pt x="5163" y="75087"/>
                  <a:pt x="5099" y="74960"/>
                </a:cubicBezTo>
                <a:close/>
                <a:moveTo>
                  <a:pt x="5479" y="75689"/>
                </a:moveTo>
                <a:lnTo>
                  <a:pt x="5321" y="75752"/>
                </a:lnTo>
                <a:cubicBezTo>
                  <a:pt x="5384" y="75879"/>
                  <a:pt x="5448" y="76005"/>
                  <a:pt x="5511" y="76132"/>
                </a:cubicBezTo>
                <a:lnTo>
                  <a:pt x="5638" y="76069"/>
                </a:lnTo>
                <a:cubicBezTo>
                  <a:pt x="5574" y="75942"/>
                  <a:pt x="5511" y="75815"/>
                  <a:pt x="5479" y="75689"/>
                </a:cubicBezTo>
                <a:close/>
                <a:moveTo>
                  <a:pt x="5828" y="76417"/>
                </a:moveTo>
                <a:lnTo>
                  <a:pt x="5669" y="76512"/>
                </a:lnTo>
                <a:cubicBezTo>
                  <a:pt x="5733" y="76639"/>
                  <a:pt x="5796" y="76734"/>
                  <a:pt x="5859" y="76861"/>
                </a:cubicBezTo>
                <a:lnTo>
                  <a:pt x="6018" y="76797"/>
                </a:lnTo>
                <a:cubicBezTo>
                  <a:pt x="5954" y="76671"/>
                  <a:pt x="5891" y="76544"/>
                  <a:pt x="5828" y="76417"/>
                </a:cubicBezTo>
                <a:close/>
                <a:moveTo>
                  <a:pt x="6208" y="77146"/>
                </a:moveTo>
                <a:lnTo>
                  <a:pt x="6049" y="77241"/>
                </a:lnTo>
                <a:cubicBezTo>
                  <a:pt x="6113" y="77336"/>
                  <a:pt x="6176" y="77462"/>
                  <a:pt x="6239" y="77589"/>
                </a:cubicBezTo>
                <a:lnTo>
                  <a:pt x="6398" y="77526"/>
                </a:lnTo>
                <a:cubicBezTo>
                  <a:pt x="6334" y="77399"/>
                  <a:pt x="6271" y="77272"/>
                  <a:pt x="6208" y="77146"/>
                </a:cubicBezTo>
                <a:close/>
                <a:moveTo>
                  <a:pt x="6588" y="77874"/>
                </a:moveTo>
                <a:lnTo>
                  <a:pt x="6461" y="77937"/>
                </a:lnTo>
                <a:cubicBezTo>
                  <a:pt x="6524" y="78064"/>
                  <a:pt x="6588" y="78191"/>
                  <a:pt x="6651" y="78317"/>
                </a:cubicBezTo>
                <a:lnTo>
                  <a:pt x="6778" y="78222"/>
                </a:lnTo>
                <a:cubicBezTo>
                  <a:pt x="6714" y="78096"/>
                  <a:pt x="6651" y="78001"/>
                  <a:pt x="6588" y="77874"/>
                </a:cubicBezTo>
                <a:close/>
                <a:moveTo>
                  <a:pt x="7000" y="78571"/>
                </a:moveTo>
                <a:lnTo>
                  <a:pt x="6841" y="78666"/>
                </a:lnTo>
                <a:lnTo>
                  <a:pt x="7031" y="79014"/>
                </a:lnTo>
                <a:lnTo>
                  <a:pt x="7190" y="78951"/>
                </a:lnTo>
                <a:cubicBezTo>
                  <a:pt x="7126" y="78824"/>
                  <a:pt x="7063" y="78697"/>
                  <a:pt x="7000" y="78571"/>
                </a:cubicBezTo>
                <a:close/>
                <a:moveTo>
                  <a:pt x="7411" y="79299"/>
                </a:moveTo>
                <a:lnTo>
                  <a:pt x="7253" y="79362"/>
                </a:lnTo>
                <a:cubicBezTo>
                  <a:pt x="7316" y="79489"/>
                  <a:pt x="7411" y="79616"/>
                  <a:pt x="7475" y="79711"/>
                </a:cubicBezTo>
                <a:lnTo>
                  <a:pt x="7601" y="79647"/>
                </a:lnTo>
                <a:cubicBezTo>
                  <a:pt x="7538" y="79521"/>
                  <a:pt x="7475" y="79394"/>
                  <a:pt x="7411" y="79299"/>
                </a:cubicBezTo>
                <a:close/>
                <a:moveTo>
                  <a:pt x="7823" y="79996"/>
                </a:moveTo>
                <a:lnTo>
                  <a:pt x="7665" y="80091"/>
                </a:lnTo>
                <a:cubicBezTo>
                  <a:pt x="7760" y="80186"/>
                  <a:pt x="7823" y="80312"/>
                  <a:pt x="7886" y="80439"/>
                </a:cubicBezTo>
                <a:lnTo>
                  <a:pt x="8045" y="80344"/>
                </a:lnTo>
                <a:cubicBezTo>
                  <a:pt x="7950" y="80217"/>
                  <a:pt x="7886" y="80091"/>
                  <a:pt x="7823" y="79996"/>
                </a:cubicBezTo>
                <a:close/>
                <a:moveTo>
                  <a:pt x="8235" y="80692"/>
                </a:moveTo>
                <a:lnTo>
                  <a:pt x="8108" y="80756"/>
                </a:lnTo>
                <a:cubicBezTo>
                  <a:pt x="8171" y="80882"/>
                  <a:pt x="8266" y="81009"/>
                  <a:pt x="8330" y="81104"/>
                </a:cubicBezTo>
                <a:lnTo>
                  <a:pt x="8456" y="81041"/>
                </a:lnTo>
                <a:cubicBezTo>
                  <a:pt x="8393" y="80914"/>
                  <a:pt x="8330" y="80787"/>
                  <a:pt x="8235" y="80692"/>
                </a:cubicBezTo>
                <a:close/>
                <a:moveTo>
                  <a:pt x="8678" y="81358"/>
                </a:moveTo>
                <a:lnTo>
                  <a:pt x="8551" y="81453"/>
                </a:lnTo>
                <a:cubicBezTo>
                  <a:pt x="8615" y="81579"/>
                  <a:pt x="8710" y="81674"/>
                  <a:pt x="8773" y="81801"/>
                </a:cubicBezTo>
                <a:lnTo>
                  <a:pt x="8900" y="81706"/>
                </a:lnTo>
                <a:cubicBezTo>
                  <a:pt x="8836" y="81579"/>
                  <a:pt x="8773" y="81484"/>
                  <a:pt x="8678" y="81358"/>
                </a:cubicBezTo>
                <a:close/>
                <a:moveTo>
                  <a:pt x="9153" y="82054"/>
                </a:moveTo>
                <a:lnTo>
                  <a:pt x="8995" y="82149"/>
                </a:lnTo>
                <a:cubicBezTo>
                  <a:pt x="9090" y="82244"/>
                  <a:pt x="9153" y="82371"/>
                  <a:pt x="9248" y="82466"/>
                </a:cubicBezTo>
                <a:lnTo>
                  <a:pt x="9375" y="82371"/>
                </a:lnTo>
                <a:cubicBezTo>
                  <a:pt x="9280" y="82276"/>
                  <a:pt x="9216" y="82149"/>
                  <a:pt x="9153" y="82054"/>
                </a:cubicBezTo>
                <a:close/>
                <a:moveTo>
                  <a:pt x="9596" y="82719"/>
                </a:moveTo>
                <a:lnTo>
                  <a:pt x="9470" y="82814"/>
                </a:lnTo>
                <a:lnTo>
                  <a:pt x="9691" y="83131"/>
                </a:lnTo>
                <a:lnTo>
                  <a:pt x="9850" y="83036"/>
                </a:lnTo>
                <a:cubicBezTo>
                  <a:pt x="9755" y="82941"/>
                  <a:pt x="9691" y="82814"/>
                  <a:pt x="9596" y="82719"/>
                </a:cubicBezTo>
                <a:close/>
                <a:moveTo>
                  <a:pt x="10071" y="83384"/>
                </a:moveTo>
                <a:lnTo>
                  <a:pt x="9945" y="83479"/>
                </a:lnTo>
                <a:cubicBezTo>
                  <a:pt x="10040" y="83574"/>
                  <a:pt x="10103" y="83701"/>
                  <a:pt x="10198" y="83796"/>
                </a:cubicBezTo>
                <a:lnTo>
                  <a:pt x="10325" y="83701"/>
                </a:lnTo>
                <a:cubicBezTo>
                  <a:pt x="10230" y="83606"/>
                  <a:pt x="10166" y="83479"/>
                  <a:pt x="10071" y="83384"/>
                </a:cubicBezTo>
                <a:close/>
                <a:moveTo>
                  <a:pt x="10546" y="84049"/>
                </a:moveTo>
                <a:lnTo>
                  <a:pt x="10420" y="84144"/>
                </a:lnTo>
                <a:cubicBezTo>
                  <a:pt x="10515" y="84239"/>
                  <a:pt x="10578" y="84366"/>
                  <a:pt x="10673" y="84461"/>
                </a:cubicBezTo>
                <a:lnTo>
                  <a:pt x="10800" y="84366"/>
                </a:lnTo>
                <a:cubicBezTo>
                  <a:pt x="10736" y="84271"/>
                  <a:pt x="10641" y="84144"/>
                  <a:pt x="10546" y="84049"/>
                </a:cubicBezTo>
                <a:close/>
                <a:moveTo>
                  <a:pt x="11053" y="84683"/>
                </a:moveTo>
                <a:lnTo>
                  <a:pt x="10926" y="84778"/>
                </a:lnTo>
                <a:cubicBezTo>
                  <a:pt x="10990" y="84904"/>
                  <a:pt x="11085" y="84999"/>
                  <a:pt x="11180" y="85126"/>
                </a:cubicBezTo>
                <a:lnTo>
                  <a:pt x="11306" y="84999"/>
                </a:lnTo>
                <a:lnTo>
                  <a:pt x="11053" y="84683"/>
                </a:lnTo>
                <a:close/>
                <a:moveTo>
                  <a:pt x="11560" y="85348"/>
                </a:moveTo>
                <a:lnTo>
                  <a:pt x="11433" y="85443"/>
                </a:lnTo>
                <a:cubicBezTo>
                  <a:pt x="11528" y="85538"/>
                  <a:pt x="11592" y="85664"/>
                  <a:pt x="11687" y="85759"/>
                </a:cubicBezTo>
                <a:lnTo>
                  <a:pt x="11813" y="85664"/>
                </a:lnTo>
                <a:cubicBezTo>
                  <a:pt x="11718" y="85538"/>
                  <a:pt x="11655" y="85443"/>
                  <a:pt x="11560" y="85348"/>
                </a:cubicBezTo>
                <a:close/>
                <a:moveTo>
                  <a:pt x="12067" y="85981"/>
                </a:moveTo>
                <a:lnTo>
                  <a:pt x="11940" y="86076"/>
                </a:lnTo>
                <a:cubicBezTo>
                  <a:pt x="12035" y="86171"/>
                  <a:pt x="12130" y="86298"/>
                  <a:pt x="12193" y="86393"/>
                </a:cubicBezTo>
                <a:lnTo>
                  <a:pt x="12320" y="86298"/>
                </a:lnTo>
                <a:cubicBezTo>
                  <a:pt x="12257" y="86171"/>
                  <a:pt x="12162" y="86076"/>
                  <a:pt x="12067" y="85981"/>
                </a:cubicBezTo>
                <a:close/>
                <a:moveTo>
                  <a:pt x="12605" y="86583"/>
                </a:moveTo>
                <a:lnTo>
                  <a:pt x="12478" y="86710"/>
                </a:lnTo>
                <a:cubicBezTo>
                  <a:pt x="12573" y="86805"/>
                  <a:pt x="12637" y="86900"/>
                  <a:pt x="12732" y="86995"/>
                </a:cubicBezTo>
                <a:lnTo>
                  <a:pt x="12858" y="86900"/>
                </a:lnTo>
                <a:cubicBezTo>
                  <a:pt x="12763" y="86805"/>
                  <a:pt x="12668" y="86710"/>
                  <a:pt x="12605" y="86583"/>
                </a:cubicBezTo>
                <a:close/>
                <a:moveTo>
                  <a:pt x="13112" y="87216"/>
                </a:moveTo>
                <a:lnTo>
                  <a:pt x="13017" y="87311"/>
                </a:lnTo>
                <a:cubicBezTo>
                  <a:pt x="13080" y="87406"/>
                  <a:pt x="13175" y="87533"/>
                  <a:pt x="13270" y="87628"/>
                </a:cubicBezTo>
                <a:lnTo>
                  <a:pt x="13397" y="87533"/>
                </a:lnTo>
                <a:cubicBezTo>
                  <a:pt x="13302" y="87406"/>
                  <a:pt x="13207" y="87311"/>
                  <a:pt x="13112" y="87216"/>
                </a:cubicBezTo>
                <a:close/>
                <a:moveTo>
                  <a:pt x="13682" y="87818"/>
                </a:moveTo>
                <a:lnTo>
                  <a:pt x="13555" y="87945"/>
                </a:lnTo>
                <a:cubicBezTo>
                  <a:pt x="13650" y="88040"/>
                  <a:pt x="13713" y="88135"/>
                  <a:pt x="13808" y="88230"/>
                </a:cubicBezTo>
                <a:lnTo>
                  <a:pt x="13935" y="88135"/>
                </a:lnTo>
                <a:cubicBezTo>
                  <a:pt x="13840" y="88008"/>
                  <a:pt x="13745" y="87913"/>
                  <a:pt x="13682" y="87818"/>
                </a:cubicBezTo>
                <a:close/>
                <a:moveTo>
                  <a:pt x="14220" y="88420"/>
                </a:moveTo>
                <a:lnTo>
                  <a:pt x="14093" y="88546"/>
                </a:lnTo>
                <a:cubicBezTo>
                  <a:pt x="14188" y="88641"/>
                  <a:pt x="14283" y="88736"/>
                  <a:pt x="14378" y="88831"/>
                </a:cubicBezTo>
                <a:lnTo>
                  <a:pt x="14505" y="88736"/>
                </a:lnTo>
                <a:cubicBezTo>
                  <a:pt x="14410" y="88610"/>
                  <a:pt x="14315" y="88515"/>
                  <a:pt x="14220" y="88420"/>
                </a:cubicBezTo>
                <a:close/>
                <a:moveTo>
                  <a:pt x="14758" y="89021"/>
                </a:moveTo>
                <a:lnTo>
                  <a:pt x="14663" y="89148"/>
                </a:lnTo>
                <a:cubicBezTo>
                  <a:pt x="14758" y="89243"/>
                  <a:pt x="14853" y="89338"/>
                  <a:pt x="14948" y="89433"/>
                </a:cubicBezTo>
                <a:lnTo>
                  <a:pt x="15075" y="89306"/>
                </a:lnTo>
                <a:cubicBezTo>
                  <a:pt x="14948" y="89211"/>
                  <a:pt x="14885" y="89116"/>
                  <a:pt x="14758" y="89021"/>
                </a:cubicBezTo>
                <a:close/>
                <a:moveTo>
                  <a:pt x="15328" y="89591"/>
                </a:moveTo>
                <a:lnTo>
                  <a:pt x="15233" y="89718"/>
                </a:lnTo>
                <a:lnTo>
                  <a:pt x="15518" y="90003"/>
                </a:lnTo>
                <a:lnTo>
                  <a:pt x="15645" y="89908"/>
                </a:lnTo>
                <a:cubicBezTo>
                  <a:pt x="15550" y="89781"/>
                  <a:pt x="15455" y="89686"/>
                  <a:pt x="15328" y="89591"/>
                </a:cubicBezTo>
                <a:close/>
                <a:moveTo>
                  <a:pt x="15930" y="90161"/>
                </a:moveTo>
                <a:lnTo>
                  <a:pt x="15804" y="90288"/>
                </a:lnTo>
                <a:cubicBezTo>
                  <a:pt x="15899" y="90383"/>
                  <a:pt x="15994" y="90478"/>
                  <a:pt x="16089" y="90573"/>
                </a:cubicBezTo>
                <a:lnTo>
                  <a:pt x="16215" y="90478"/>
                </a:lnTo>
                <a:cubicBezTo>
                  <a:pt x="16120" y="90383"/>
                  <a:pt x="16025" y="90256"/>
                  <a:pt x="15930" y="90161"/>
                </a:cubicBezTo>
                <a:close/>
                <a:moveTo>
                  <a:pt x="16500" y="90732"/>
                </a:moveTo>
                <a:lnTo>
                  <a:pt x="16405" y="90858"/>
                </a:lnTo>
                <a:cubicBezTo>
                  <a:pt x="16500" y="90953"/>
                  <a:pt x="16595" y="91048"/>
                  <a:pt x="16690" y="91143"/>
                </a:cubicBezTo>
                <a:lnTo>
                  <a:pt x="16817" y="91017"/>
                </a:lnTo>
                <a:cubicBezTo>
                  <a:pt x="16722" y="90922"/>
                  <a:pt x="16627" y="90827"/>
                  <a:pt x="16500" y="90732"/>
                </a:cubicBezTo>
                <a:close/>
                <a:moveTo>
                  <a:pt x="17102" y="91302"/>
                </a:moveTo>
                <a:lnTo>
                  <a:pt x="17007" y="91428"/>
                </a:lnTo>
                <a:cubicBezTo>
                  <a:pt x="17102" y="91523"/>
                  <a:pt x="17197" y="91618"/>
                  <a:pt x="17292" y="91713"/>
                </a:cubicBezTo>
                <a:lnTo>
                  <a:pt x="17419" y="91587"/>
                </a:lnTo>
                <a:cubicBezTo>
                  <a:pt x="17324" y="91492"/>
                  <a:pt x="17197" y="91397"/>
                  <a:pt x="17102" y="91302"/>
                </a:cubicBezTo>
                <a:close/>
                <a:moveTo>
                  <a:pt x="17704" y="91840"/>
                </a:moveTo>
                <a:lnTo>
                  <a:pt x="17609" y="91967"/>
                </a:lnTo>
                <a:cubicBezTo>
                  <a:pt x="17704" y="92062"/>
                  <a:pt x="17799" y="92157"/>
                  <a:pt x="17925" y="92252"/>
                </a:cubicBezTo>
                <a:lnTo>
                  <a:pt x="18020" y="92125"/>
                </a:lnTo>
                <a:cubicBezTo>
                  <a:pt x="17925" y="92030"/>
                  <a:pt x="17830" y="91935"/>
                  <a:pt x="17704" y="91840"/>
                </a:cubicBezTo>
                <a:close/>
                <a:moveTo>
                  <a:pt x="18337" y="92378"/>
                </a:moveTo>
                <a:lnTo>
                  <a:pt x="18210" y="92505"/>
                </a:lnTo>
                <a:cubicBezTo>
                  <a:pt x="18337" y="92600"/>
                  <a:pt x="18432" y="92695"/>
                  <a:pt x="18527" y="92790"/>
                </a:cubicBezTo>
                <a:lnTo>
                  <a:pt x="18622" y="92663"/>
                </a:lnTo>
                <a:cubicBezTo>
                  <a:pt x="18527" y="92568"/>
                  <a:pt x="18432" y="92473"/>
                  <a:pt x="18337" y="92378"/>
                </a:cubicBezTo>
                <a:close/>
                <a:moveTo>
                  <a:pt x="18939" y="92917"/>
                </a:moveTo>
                <a:lnTo>
                  <a:pt x="18844" y="93043"/>
                </a:lnTo>
                <a:cubicBezTo>
                  <a:pt x="18939" y="93138"/>
                  <a:pt x="19065" y="93233"/>
                  <a:pt x="19160" y="93297"/>
                </a:cubicBezTo>
                <a:lnTo>
                  <a:pt x="19255" y="93170"/>
                </a:lnTo>
                <a:cubicBezTo>
                  <a:pt x="19160" y="93107"/>
                  <a:pt x="19065" y="93012"/>
                  <a:pt x="18939" y="92917"/>
                </a:cubicBezTo>
                <a:close/>
                <a:moveTo>
                  <a:pt x="19572" y="93455"/>
                </a:moveTo>
                <a:lnTo>
                  <a:pt x="19477" y="93582"/>
                </a:lnTo>
                <a:cubicBezTo>
                  <a:pt x="19572" y="93645"/>
                  <a:pt x="19699" y="93740"/>
                  <a:pt x="19794" y="93835"/>
                </a:cubicBezTo>
                <a:lnTo>
                  <a:pt x="19889" y="93708"/>
                </a:lnTo>
                <a:cubicBezTo>
                  <a:pt x="19794" y="93613"/>
                  <a:pt x="19667" y="93518"/>
                  <a:pt x="19572" y="93455"/>
                </a:cubicBezTo>
                <a:close/>
                <a:moveTo>
                  <a:pt x="20206" y="93962"/>
                </a:moveTo>
                <a:lnTo>
                  <a:pt x="20110" y="94088"/>
                </a:lnTo>
                <a:cubicBezTo>
                  <a:pt x="20237" y="94152"/>
                  <a:pt x="20332" y="94247"/>
                  <a:pt x="20427" y="94342"/>
                </a:cubicBezTo>
                <a:lnTo>
                  <a:pt x="20522" y="94215"/>
                </a:lnTo>
                <a:cubicBezTo>
                  <a:pt x="20427" y="94120"/>
                  <a:pt x="20332" y="94025"/>
                  <a:pt x="20206" y="93962"/>
                </a:cubicBezTo>
                <a:close/>
                <a:moveTo>
                  <a:pt x="20871" y="94437"/>
                </a:moveTo>
                <a:lnTo>
                  <a:pt x="20776" y="94595"/>
                </a:lnTo>
                <a:cubicBezTo>
                  <a:pt x="20871" y="94658"/>
                  <a:pt x="20966" y="94753"/>
                  <a:pt x="21092" y="94817"/>
                </a:cubicBezTo>
                <a:lnTo>
                  <a:pt x="21187" y="94690"/>
                </a:lnTo>
                <a:cubicBezTo>
                  <a:pt x="21061" y="94627"/>
                  <a:pt x="20966" y="94532"/>
                  <a:pt x="20871" y="94437"/>
                </a:cubicBezTo>
                <a:close/>
                <a:moveTo>
                  <a:pt x="21504" y="94943"/>
                </a:moveTo>
                <a:lnTo>
                  <a:pt x="21409" y="95070"/>
                </a:lnTo>
                <a:cubicBezTo>
                  <a:pt x="21536" y="95165"/>
                  <a:pt x="21631" y="95228"/>
                  <a:pt x="21757" y="95323"/>
                </a:cubicBezTo>
                <a:lnTo>
                  <a:pt x="21852" y="95197"/>
                </a:lnTo>
                <a:cubicBezTo>
                  <a:pt x="21726" y="95102"/>
                  <a:pt x="21631" y="95007"/>
                  <a:pt x="21504" y="94943"/>
                </a:cubicBezTo>
                <a:close/>
                <a:moveTo>
                  <a:pt x="22169" y="95419"/>
                </a:moveTo>
                <a:lnTo>
                  <a:pt x="22074" y="95545"/>
                </a:lnTo>
                <a:cubicBezTo>
                  <a:pt x="22201" y="95640"/>
                  <a:pt x="22296" y="95704"/>
                  <a:pt x="22422" y="95799"/>
                </a:cubicBezTo>
                <a:lnTo>
                  <a:pt x="22517" y="95672"/>
                </a:lnTo>
                <a:cubicBezTo>
                  <a:pt x="22391" y="95577"/>
                  <a:pt x="22296" y="95514"/>
                  <a:pt x="22169" y="95419"/>
                </a:cubicBezTo>
                <a:close/>
                <a:moveTo>
                  <a:pt x="22834" y="95894"/>
                </a:moveTo>
                <a:lnTo>
                  <a:pt x="22739" y="96020"/>
                </a:lnTo>
                <a:cubicBezTo>
                  <a:pt x="22866" y="96115"/>
                  <a:pt x="22992" y="96179"/>
                  <a:pt x="23087" y="96274"/>
                </a:cubicBezTo>
                <a:lnTo>
                  <a:pt x="23182" y="96115"/>
                </a:lnTo>
                <a:cubicBezTo>
                  <a:pt x="23056" y="96052"/>
                  <a:pt x="22961" y="95989"/>
                  <a:pt x="22834" y="95894"/>
                </a:cubicBezTo>
                <a:close/>
                <a:moveTo>
                  <a:pt x="23531" y="96369"/>
                </a:moveTo>
                <a:lnTo>
                  <a:pt x="23436" y="96495"/>
                </a:lnTo>
                <a:lnTo>
                  <a:pt x="23784" y="96717"/>
                </a:lnTo>
                <a:lnTo>
                  <a:pt x="23879" y="96590"/>
                </a:lnTo>
                <a:cubicBezTo>
                  <a:pt x="23752" y="96495"/>
                  <a:pt x="23626" y="96432"/>
                  <a:pt x="23531" y="96369"/>
                </a:cubicBezTo>
                <a:close/>
                <a:moveTo>
                  <a:pt x="24196" y="96812"/>
                </a:moveTo>
                <a:lnTo>
                  <a:pt x="24132" y="96939"/>
                </a:lnTo>
                <a:cubicBezTo>
                  <a:pt x="24227" y="97034"/>
                  <a:pt x="24354" y="97097"/>
                  <a:pt x="24449" y="97160"/>
                </a:cubicBezTo>
                <a:lnTo>
                  <a:pt x="24544" y="97034"/>
                </a:lnTo>
                <a:cubicBezTo>
                  <a:pt x="24449" y="96970"/>
                  <a:pt x="24322" y="96875"/>
                  <a:pt x="24196" y="96812"/>
                </a:cubicBezTo>
                <a:close/>
                <a:moveTo>
                  <a:pt x="24893" y="97255"/>
                </a:moveTo>
                <a:lnTo>
                  <a:pt x="24798" y="97382"/>
                </a:lnTo>
                <a:cubicBezTo>
                  <a:pt x="24924" y="97445"/>
                  <a:pt x="25051" y="97540"/>
                  <a:pt x="25146" y="97604"/>
                </a:cubicBezTo>
                <a:lnTo>
                  <a:pt x="25241" y="97477"/>
                </a:lnTo>
                <a:cubicBezTo>
                  <a:pt x="25146" y="97382"/>
                  <a:pt x="25019" y="97319"/>
                  <a:pt x="24893" y="97255"/>
                </a:cubicBezTo>
                <a:close/>
                <a:moveTo>
                  <a:pt x="25589" y="97667"/>
                </a:moveTo>
                <a:lnTo>
                  <a:pt x="25526" y="97825"/>
                </a:lnTo>
                <a:cubicBezTo>
                  <a:pt x="25621" y="97889"/>
                  <a:pt x="25748" y="97952"/>
                  <a:pt x="25874" y="98015"/>
                </a:cubicBezTo>
                <a:lnTo>
                  <a:pt x="25938" y="97889"/>
                </a:lnTo>
                <a:cubicBezTo>
                  <a:pt x="25843" y="97825"/>
                  <a:pt x="25716" y="97730"/>
                  <a:pt x="25589" y="97667"/>
                </a:cubicBezTo>
                <a:close/>
                <a:moveTo>
                  <a:pt x="26318" y="98079"/>
                </a:moveTo>
                <a:lnTo>
                  <a:pt x="26223" y="98237"/>
                </a:lnTo>
                <a:cubicBezTo>
                  <a:pt x="26349" y="98300"/>
                  <a:pt x="26444" y="98364"/>
                  <a:pt x="26571" y="98427"/>
                </a:cubicBezTo>
                <a:lnTo>
                  <a:pt x="26666" y="98300"/>
                </a:lnTo>
                <a:cubicBezTo>
                  <a:pt x="26539" y="98237"/>
                  <a:pt x="26413" y="98174"/>
                  <a:pt x="26318" y="98079"/>
                </a:cubicBezTo>
                <a:close/>
                <a:moveTo>
                  <a:pt x="27014" y="98490"/>
                </a:moveTo>
                <a:lnTo>
                  <a:pt x="26919" y="98649"/>
                </a:lnTo>
                <a:cubicBezTo>
                  <a:pt x="27046" y="98712"/>
                  <a:pt x="27173" y="98775"/>
                  <a:pt x="27299" y="98839"/>
                </a:cubicBezTo>
                <a:lnTo>
                  <a:pt x="27363" y="98680"/>
                </a:lnTo>
                <a:cubicBezTo>
                  <a:pt x="27268" y="98617"/>
                  <a:pt x="27141" y="98554"/>
                  <a:pt x="27014" y="98490"/>
                </a:cubicBezTo>
                <a:close/>
                <a:moveTo>
                  <a:pt x="27743" y="98902"/>
                </a:moveTo>
                <a:lnTo>
                  <a:pt x="27648" y="99029"/>
                </a:lnTo>
                <a:cubicBezTo>
                  <a:pt x="27774" y="99092"/>
                  <a:pt x="27901" y="99155"/>
                  <a:pt x="28028" y="99219"/>
                </a:cubicBezTo>
                <a:lnTo>
                  <a:pt x="28091" y="99092"/>
                </a:lnTo>
                <a:cubicBezTo>
                  <a:pt x="27964" y="99029"/>
                  <a:pt x="27838" y="98965"/>
                  <a:pt x="27743" y="98902"/>
                </a:cubicBezTo>
                <a:close/>
                <a:moveTo>
                  <a:pt x="28439" y="99282"/>
                </a:moveTo>
                <a:lnTo>
                  <a:pt x="28376" y="99409"/>
                </a:lnTo>
                <a:cubicBezTo>
                  <a:pt x="28503" y="99472"/>
                  <a:pt x="28629" y="99535"/>
                  <a:pt x="28756" y="99599"/>
                </a:cubicBezTo>
                <a:lnTo>
                  <a:pt x="28819" y="99472"/>
                </a:lnTo>
                <a:cubicBezTo>
                  <a:pt x="28693" y="99409"/>
                  <a:pt x="28566" y="99345"/>
                  <a:pt x="28439" y="99282"/>
                </a:cubicBezTo>
                <a:close/>
                <a:moveTo>
                  <a:pt x="29168" y="99630"/>
                </a:moveTo>
                <a:lnTo>
                  <a:pt x="29105" y="99789"/>
                </a:lnTo>
                <a:cubicBezTo>
                  <a:pt x="29231" y="99852"/>
                  <a:pt x="29358" y="99915"/>
                  <a:pt x="29485" y="99979"/>
                </a:cubicBezTo>
                <a:lnTo>
                  <a:pt x="29548" y="99820"/>
                </a:lnTo>
                <a:cubicBezTo>
                  <a:pt x="29421" y="99757"/>
                  <a:pt x="29295" y="99694"/>
                  <a:pt x="29168" y="99630"/>
                </a:cubicBezTo>
                <a:close/>
                <a:moveTo>
                  <a:pt x="29928" y="100010"/>
                </a:moveTo>
                <a:lnTo>
                  <a:pt x="29833" y="100137"/>
                </a:lnTo>
                <a:cubicBezTo>
                  <a:pt x="29960" y="100201"/>
                  <a:pt x="30086" y="100264"/>
                  <a:pt x="30213" y="100327"/>
                </a:cubicBezTo>
                <a:lnTo>
                  <a:pt x="30276" y="100169"/>
                </a:lnTo>
                <a:cubicBezTo>
                  <a:pt x="30150" y="100137"/>
                  <a:pt x="30055" y="100074"/>
                  <a:pt x="29928" y="100010"/>
                </a:cubicBezTo>
                <a:close/>
                <a:moveTo>
                  <a:pt x="30656" y="100359"/>
                </a:moveTo>
                <a:lnTo>
                  <a:pt x="30593" y="100517"/>
                </a:lnTo>
                <a:cubicBezTo>
                  <a:pt x="30720" y="100549"/>
                  <a:pt x="30846" y="100612"/>
                  <a:pt x="30973" y="100676"/>
                </a:cubicBezTo>
                <a:lnTo>
                  <a:pt x="31036" y="100517"/>
                </a:lnTo>
                <a:cubicBezTo>
                  <a:pt x="30910" y="100454"/>
                  <a:pt x="30783" y="100422"/>
                  <a:pt x="30656" y="100359"/>
                </a:cubicBezTo>
                <a:close/>
                <a:moveTo>
                  <a:pt x="31416" y="100676"/>
                </a:moveTo>
                <a:lnTo>
                  <a:pt x="31353" y="100834"/>
                </a:lnTo>
                <a:cubicBezTo>
                  <a:pt x="31480" y="100897"/>
                  <a:pt x="31575" y="100961"/>
                  <a:pt x="31701" y="100992"/>
                </a:cubicBezTo>
                <a:lnTo>
                  <a:pt x="31765" y="100866"/>
                </a:lnTo>
                <a:cubicBezTo>
                  <a:pt x="31670" y="100802"/>
                  <a:pt x="31543" y="100739"/>
                  <a:pt x="31416" y="100676"/>
                </a:cubicBezTo>
                <a:close/>
                <a:moveTo>
                  <a:pt x="32145" y="101024"/>
                </a:moveTo>
                <a:lnTo>
                  <a:pt x="32081" y="101182"/>
                </a:lnTo>
                <a:cubicBezTo>
                  <a:pt x="32208" y="101214"/>
                  <a:pt x="32335" y="101277"/>
                  <a:pt x="32461" y="101341"/>
                </a:cubicBezTo>
                <a:lnTo>
                  <a:pt x="32525" y="101182"/>
                </a:lnTo>
                <a:cubicBezTo>
                  <a:pt x="32398" y="101119"/>
                  <a:pt x="32271" y="101056"/>
                  <a:pt x="32145" y="101024"/>
                </a:cubicBezTo>
                <a:close/>
                <a:moveTo>
                  <a:pt x="32905" y="101341"/>
                </a:moveTo>
                <a:lnTo>
                  <a:pt x="32841" y="101467"/>
                </a:lnTo>
                <a:lnTo>
                  <a:pt x="33221" y="101626"/>
                </a:lnTo>
                <a:lnTo>
                  <a:pt x="33285" y="101467"/>
                </a:lnTo>
                <a:cubicBezTo>
                  <a:pt x="33158" y="101436"/>
                  <a:pt x="33031" y="101372"/>
                  <a:pt x="32905" y="101341"/>
                </a:cubicBezTo>
                <a:close/>
                <a:moveTo>
                  <a:pt x="33665" y="101626"/>
                </a:moveTo>
                <a:lnTo>
                  <a:pt x="33602" y="101784"/>
                </a:lnTo>
                <a:cubicBezTo>
                  <a:pt x="33728" y="101847"/>
                  <a:pt x="33855" y="101879"/>
                  <a:pt x="33982" y="101942"/>
                </a:cubicBezTo>
                <a:lnTo>
                  <a:pt x="34045" y="101784"/>
                </a:lnTo>
                <a:cubicBezTo>
                  <a:pt x="33918" y="101721"/>
                  <a:pt x="33792" y="101689"/>
                  <a:pt x="33665" y="101626"/>
                </a:cubicBezTo>
                <a:close/>
                <a:moveTo>
                  <a:pt x="34425" y="101911"/>
                </a:moveTo>
                <a:lnTo>
                  <a:pt x="34393" y="102069"/>
                </a:lnTo>
                <a:cubicBezTo>
                  <a:pt x="34520" y="102132"/>
                  <a:pt x="34647" y="102164"/>
                  <a:pt x="34773" y="102227"/>
                </a:cubicBezTo>
                <a:lnTo>
                  <a:pt x="34805" y="102069"/>
                </a:lnTo>
                <a:cubicBezTo>
                  <a:pt x="34678" y="102006"/>
                  <a:pt x="34552" y="101974"/>
                  <a:pt x="34425" y="101911"/>
                </a:cubicBezTo>
                <a:close/>
                <a:moveTo>
                  <a:pt x="35217" y="102196"/>
                </a:moveTo>
                <a:lnTo>
                  <a:pt x="35153" y="102354"/>
                </a:lnTo>
                <a:cubicBezTo>
                  <a:pt x="35280" y="102386"/>
                  <a:pt x="35407" y="102449"/>
                  <a:pt x="35533" y="102481"/>
                </a:cubicBezTo>
                <a:lnTo>
                  <a:pt x="35597" y="102322"/>
                </a:lnTo>
                <a:cubicBezTo>
                  <a:pt x="35470" y="102291"/>
                  <a:pt x="35343" y="102227"/>
                  <a:pt x="35217" y="102196"/>
                </a:cubicBezTo>
                <a:close/>
                <a:moveTo>
                  <a:pt x="35977" y="102449"/>
                </a:moveTo>
                <a:lnTo>
                  <a:pt x="35913" y="102607"/>
                </a:lnTo>
                <a:cubicBezTo>
                  <a:pt x="36040" y="102671"/>
                  <a:pt x="36198" y="102702"/>
                  <a:pt x="36325" y="102734"/>
                </a:cubicBezTo>
                <a:lnTo>
                  <a:pt x="36357" y="102576"/>
                </a:lnTo>
                <a:cubicBezTo>
                  <a:pt x="36230" y="102544"/>
                  <a:pt x="36103" y="102512"/>
                  <a:pt x="35977" y="102449"/>
                </a:cubicBezTo>
                <a:close/>
                <a:moveTo>
                  <a:pt x="36768" y="102734"/>
                </a:moveTo>
                <a:lnTo>
                  <a:pt x="36705" y="102861"/>
                </a:lnTo>
                <a:cubicBezTo>
                  <a:pt x="36832" y="102924"/>
                  <a:pt x="36958" y="102956"/>
                  <a:pt x="37085" y="102987"/>
                </a:cubicBezTo>
                <a:lnTo>
                  <a:pt x="37148" y="102829"/>
                </a:lnTo>
                <a:cubicBezTo>
                  <a:pt x="37022" y="102797"/>
                  <a:pt x="36895" y="102766"/>
                  <a:pt x="36768" y="102734"/>
                </a:cubicBezTo>
                <a:close/>
                <a:moveTo>
                  <a:pt x="37528" y="102956"/>
                </a:moveTo>
                <a:lnTo>
                  <a:pt x="37497" y="103114"/>
                </a:lnTo>
                <a:cubicBezTo>
                  <a:pt x="37623" y="103146"/>
                  <a:pt x="37750" y="103177"/>
                  <a:pt x="37877" y="103241"/>
                </a:cubicBezTo>
                <a:lnTo>
                  <a:pt x="37940" y="103082"/>
                </a:lnTo>
                <a:cubicBezTo>
                  <a:pt x="37814" y="103019"/>
                  <a:pt x="37655" y="102987"/>
                  <a:pt x="37528" y="102956"/>
                </a:cubicBezTo>
                <a:close/>
                <a:moveTo>
                  <a:pt x="38320" y="103177"/>
                </a:moveTo>
                <a:lnTo>
                  <a:pt x="38257" y="103336"/>
                </a:lnTo>
                <a:cubicBezTo>
                  <a:pt x="38415" y="103367"/>
                  <a:pt x="38542" y="103431"/>
                  <a:pt x="38669" y="103462"/>
                </a:cubicBezTo>
                <a:lnTo>
                  <a:pt x="38700" y="103304"/>
                </a:lnTo>
                <a:cubicBezTo>
                  <a:pt x="38574" y="103272"/>
                  <a:pt x="38447" y="103209"/>
                  <a:pt x="38320" y="103177"/>
                </a:cubicBezTo>
                <a:close/>
                <a:moveTo>
                  <a:pt x="39112" y="103399"/>
                </a:moveTo>
                <a:lnTo>
                  <a:pt x="39080" y="103557"/>
                </a:lnTo>
                <a:cubicBezTo>
                  <a:pt x="39207" y="103589"/>
                  <a:pt x="39334" y="103621"/>
                  <a:pt x="39460" y="103652"/>
                </a:cubicBezTo>
                <a:lnTo>
                  <a:pt x="39492" y="103494"/>
                </a:lnTo>
                <a:cubicBezTo>
                  <a:pt x="39365" y="103462"/>
                  <a:pt x="39239" y="103431"/>
                  <a:pt x="39112" y="103399"/>
                </a:cubicBezTo>
                <a:close/>
                <a:moveTo>
                  <a:pt x="39904" y="103589"/>
                </a:moveTo>
                <a:lnTo>
                  <a:pt x="39840" y="103747"/>
                </a:lnTo>
                <a:cubicBezTo>
                  <a:pt x="39999" y="103779"/>
                  <a:pt x="40125" y="103842"/>
                  <a:pt x="40252" y="103874"/>
                </a:cubicBezTo>
                <a:lnTo>
                  <a:pt x="40284" y="103716"/>
                </a:lnTo>
                <a:cubicBezTo>
                  <a:pt x="40157" y="103684"/>
                  <a:pt x="40030" y="103652"/>
                  <a:pt x="39904" y="103589"/>
                </a:cubicBezTo>
                <a:close/>
                <a:moveTo>
                  <a:pt x="40695" y="103811"/>
                </a:moveTo>
                <a:lnTo>
                  <a:pt x="40664" y="103969"/>
                </a:lnTo>
                <a:cubicBezTo>
                  <a:pt x="40790" y="104001"/>
                  <a:pt x="40917" y="104001"/>
                  <a:pt x="41044" y="104032"/>
                </a:cubicBezTo>
                <a:lnTo>
                  <a:pt x="41075" y="103874"/>
                </a:lnTo>
                <a:cubicBezTo>
                  <a:pt x="40949" y="103874"/>
                  <a:pt x="40822" y="103842"/>
                  <a:pt x="40695" y="103811"/>
                </a:cubicBezTo>
                <a:close/>
                <a:moveTo>
                  <a:pt x="41487" y="103969"/>
                </a:moveTo>
                <a:lnTo>
                  <a:pt x="41455" y="104127"/>
                </a:lnTo>
                <a:cubicBezTo>
                  <a:pt x="41582" y="104159"/>
                  <a:pt x="41740" y="104191"/>
                  <a:pt x="41867" y="104222"/>
                </a:cubicBezTo>
                <a:lnTo>
                  <a:pt x="41899" y="104064"/>
                </a:lnTo>
                <a:cubicBezTo>
                  <a:pt x="41772" y="104032"/>
                  <a:pt x="41614" y="104001"/>
                  <a:pt x="41487" y="103969"/>
                </a:cubicBezTo>
                <a:close/>
                <a:moveTo>
                  <a:pt x="63782" y="104001"/>
                </a:moveTo>
                <a:cubicBezTo>
                  <a:pt x="63624" y="104032"/>
                  <a:pt x="63497" y="104064"/>
                  <a:pt x="63370" y="104064"/>
                </a:cubicBezTo>
                <a:lnTo>
                  <a:pt x="63402" y="104222"/>
                </a:lnTo>
                <a:cubicBezTo>
                  <a:pt x="63529" y="104191"/>
                  <a:pt x="63655" y="104191"/>
                  <a:pt x="63814" y="104159"/>
                </a:cubicBezTo>
                <a:lnTo>
                  <a:pt x="63782" y="104001"/>
                </a:lnTo>
                <a:close/>
                <a:moveTo>
                  <a:pt x="42279" y="104127"/>
                </a:moveTo>
                <a:lnTo>
                  <a:pt x="42247" y="104317"/>
                </a:lnTo>
                <a:cubicBezTo>
                  <a:pt x="42406" y="104317"/>
                  <a:pt x="42532" y="104349"/>
                  <a:pt x="42659" y="104381"/>
                </a:cubicBezTo>
                <a:lnTo>
                  <a:pt x="42691" y="104222"/>
                </a:lnTo>
                <a:cubicBezTo>
                  <a:pt x="42564" y="104191"/>
                  <a:pt x="42437" y="104159"/>
                  <a:pt x="42279" y="104127"/>
                </a:cubicBezTo>
                <a:close/>
                <a:moveTo>
                  <a:pt x="62959" y="104159"/>
                </a:moveTo>
                <a:cubicBezTo>
                  <a:pt x="62832" y="104191"/>
                  <a:pt x="62705" y="104222"/>
                  <a:pt x="62579" y="104222"/>
                </a:cubicBezTo>
                <a:lnTo>
                  <a:pt x="62610" y="104412"/>
                </a:lnTo>
                <a:cubicBezTo>
                  <a:pt x="62737" y="104381"/>
                  <a:pt x="62864" y="104349"/>
                  <a:pt x="62990" y="104317"/>
                </a:cubicBezTo>
                <a:lnTo>
                  <a:pt x="62959" y="104159"/>
                </a:lnTo>
                <a:close/>
                <a:moveTo>
                  <a:pt x="43102" y="104286"/>
                </a:moveTo>
                <a:lnTo>
                  <a:pt x="43071" y="104476"/>
                </a:lnTo>
                <a:lnTo>
                  <a:pt x="43482" y="104539"/>
                </a:lnTo>
                <a:lnTo>
                  <a:pt x="43482" y="104381"/>
                </a:lnTo>
                <a:cubicBezTo>
                  <a:pt x="43356" y="104349"/>
                  <a:pt x="43229" y="104317"/>
                  <a:pt x="43102" y="104286"/>
                </a:cubicBezTo>
                <a:close/>
                <a:moveTo>
                  <a:pt x="62167" y="104317"/>
                </a:moveTo>
                <a:lnTo>
                  <a:pt x="61755" y="104381"/>
                </a:lnTo>
                <a:lnTo>
                  <a:pt x="61787" y="104539"/>
                </a:lnTo>
                <a:lnTo>
                  <a:pt x="62199" y="104476"/>
                </a:lnTo>
                <a:lnTo>
                  <a:pt x="62167" y="104317"/>
                </a:lnTo>
                <a:close/>
                <a:moveTo>
                  <a:pt x="43894" y="104444"/>
                </a:moveTo>
                <a:lnTo>
                  <a:pt x="43862" y="104602"/>
                </a:lnTo>
                <a:cubicBezTo>
                  <a:pt x="44021" y="104634"/>
                  <a:pt x="44147" y="104634"/>
                  <a:pt x="44274" y="104666"/>
                </a:cubicBezTo>
                <a:lnTo>
                  <a:pt x="44306" y="104507"/>
                </a:lnTo>
                <a:cubicBezTo>
                  <a:pt x="44179" y="104476"/>
                  <a:pt x="44021" y="104476"/>
                  <a:pt x="43894" y="104444"/>
                </a:cubicBezTo>
                <a:close/>
                <a:moveTo>
                  <a:pt x="61375" y="104444"/>
                </a:moveTo>
                <a:cubicBezTo>
                  <a:pt x="61217" y="104476"/>
                  <a:pt x="61090" y="104507"/>
                  <a:pt x="60964" y="104507"/>
                </a:cubicBezTo>
                <a:lnTo>
                  <a:pt x="60995" y="104666"/>
                </a:lnTo>
                <a:cubicBezTo>
                  <a:pt x="61122" y="104666"/>
                  <a:pt x="61249" y="104634"/>
                  <a:pt x="61407" y="104602"/>
                </a:cubicBezTo>
                <a:lnTo>
                  <a:pt x="61375" y="104444"/>
                </a:lnTo>
                <a:close/>
                <a:moveTo>
                  <a:pt x="44717" y="104571"/>
                </a:moveTo>
                <a:lnTo>
                  <a:pt x="44686" y="104729"/>
                </a:lnTo>
                <a:lnTo>
                  <a:pt x="45097" y="104792"/>
                </a:lnTo>
                <a:lnTo>
                  <a:pt x="45097" y="104634"/>
                </a:lnTo>
                <a:lnTo>
                  <a:pt x="44717" y="104571"/>
                </a:lnTo>
                <a:close/>
                <a:moveTo>
                  <a:pt x="60552" y="104571"/>
                </a:moveTo>
                <a:lnTo>
                  <a:pt x="60140" y="104634"/>
                </a:lnTo>
                <a:lnTo>
                  <a:pt x="60172" y="104792"/>
                </a:lnTo>
                <a:lnTo>
                  <a:pt x="60584" y="104729"/>
                </a:lnTo>
                <a:lnTo>
                  <a:pt x="60552" y="104571"/>
                </a:lnTo>
                <a:close/>
                <a:moveTo>
                  <a:pt x="45509" y="104697"/>
                </a:moveTo>
                <a:lnTo>
                  <a:pt x="45477" y="104856"/>
                </a:lnTo>
                <a:cubicBezTo>
                  <a:pt x="45636" y="104856"/>
                  <a:pt x="45762" y="104887"/>
                  <a:pt x="45889" y="104887"/>
                </a:cubicBezTo>
                <a:lnTo>
                  <a:pt x="45921" y="104729"/>
                </a:lnTo>
                <a:cubicBezTo>
                  <a:pt x="45794" y="104729"/>
                  <a:pt x="45636" y="104697"/>
                  <a:pt x="45509" y="104697"/>
                </a:cubicBezTo>
                <a:close/>
                <a:moveTo>
                  <a:pt x="59760" y="104697"/>
                </a:moveTo>
                <a:cubicBezTo>
                  <a:pt x="59602" y="104697"/>
                  <a:pt x="59475" y="104729"/>
                  <a:pt x="59348" y="104761"/>
                </a:cubicBezTo>
                <a:lnTo>
                  <a:pt x="59380" y="104919"/>
                </a:lnTo>
                <a:cubicBezTo>
                  <a:pt x="59507" y="104887"/>
                  <a:pt x="59633" y="104887"/>
                  <a:pt x="59760" y="104856"/>
                </a:cubicBezTo>
                <a:lnTo>
                  <a:pt x="59760" y="104697"/>
                </a:lnTo>
                <a:close/>
                <a:moveTo>
                  <a:pt x="46332" y="104792"/>
                </a:moveTo>
                <a:lnTo>
                  <a:pt x="46301" y="104951"/>
                </a:lnTo>
                <a:cubicBezTo>
                  <a:pt x="46427" y="104983"/>
                  <a:pt x="46586" y="104983"/>
                  <a:pt x="46713" y="105014"/>
                </a:cubicBezTo>
                <a:lnTo>
                  <a:pt x="46744" y="104824"/>
                </a:lnTo>
                <a:cubicBezTo>
                  <a:pt x="46586" y="104824"/>
                  <a:pt x="46459" y="104792"/>
                  <a:pt x="46332" y="104792"/>
                </a:cubicBezTo>
                <a:close/>
                <a:moveTo>
                  <a:pt x="58937" y="104792"/>
                </a:moveTo>
                <a:cubicBezTo>
                  <a:pt x="58810" y="104824"/>
                  <a:pt x="58683" y="104824"/>
                  <a:pt x="58525" y="104856"/>
                </a:cubicBezTo>
                <a:lnTo>
                  <a:pt x="58557" y="105014"/>
                </a:lnTo>
                <a:cubicBezTo>
                  <a:pt x="58683" y="104983"/>
                  <a:pt x="58842" y="104983"/>
                  <a:pt x="58968" y="104951"/>
                </a:cubicBezTo>
                <a:lnTo>
                  <a:pt x="58937" y="104792"/>
                </a:lnTo>
                <a:close/>
                <a:moveTo>
                  <a:pt x="47124" y="104887"/>
                </a:moveTo>
                <a:lnTo>
                  <a:pt x="47124" y="105046"/>
                </a:lnTo>
                <a:cubicBezTo>
                  <a:pt x="47251" y="105046"/>
                  <a:pt x="47378" y="105078"/>
                  <a:pt x="47536" y="105078"/>
                </a:cubicBezTo>
                <a:lnTo>
                  <a:pt x="47536" y="104919"/>
                </a:lnTo>
                <a:cubicBezTo>
                  <a:pt x="47409" y="104919"/>
                  <a:pt x="47283" y="104887"/>
                  <a:pt x="47124" y="104887"/>
                </a:cubicBezTo>
                <a:close/>
                <a:moveTo>
                  <a:pt x="58145" y="104887"/>
                </a:moveTo>
                <a:cubicBezTo>
                  <a:pt x="57987" y="104887"/>
                  <a:pt x="57860" y="104919"/>
                  <a:pt x="57733" y="104919"/>
                </a:cubicBezTo>
                <a:lnTo>
                  <a:pt x="57733" y="105078"/>
                </a:lnTo>
                <a:cubicBezTo>
                  <a:pt x="57860" y="105078"/>
                  <a:pt x="58018" y="105078"/>
                  <a:pt x="58145" y="105046"/>
                </a:cubicBezTo>
                <a:lnTo>
                  <a:pt x="58145" y="104887"/>
                </a:lnTo>
                <a:close/>
                <a:moveTo>
                  <a:pt x="47948" y="104951"/>
                </a:moveTo>
                <a:lnTo>
                  <a:pt x="47948" y="105109"/>
                </a:lnTo>
                <a:cubicBezTo>
                  <a:pt x="48074" y="105141"/>
                  <a:pt x="48201" y="105141"/>
                  <a:pt x="48328" y="105173"/>
                </a:cubicBezTo>
                <a:lnTo>
                  <a:pt x="48359" y="104983"/>
                </a:lnTo>
                <a:lnTo>
                  <a:pt x="47948" y="104951"/>
                </a:lnTo>
                <a:close/>
                <a:moveTo>
                  <a:pt x="57322" y="104983"/>
                </a:moveTo>
                <a:lnTo>
                  <a:pt x="56910" y="105014"/>
                </a:lnTo>
                <a:lnTo>
                  <a:pt x="56942" y="105173"/>
                </a:lnTo>
                <a:cubicBezTo>
                  <a:pt x="57068" y="105141"/>
                  <a:pt x="57195" y="105141"/>
                  <a:pt x="57322" y="105141"/>
                </a:cubicBezTo>
                <a:lnTo>
                  <a:pt x="57322" y="104983"/>
                </a:lnTo>
                <a:close/>
                <a:moveTo>
                  <a:pt x="48771" y="105014"/>
                </a:moveTo>
                <a:lnTo>
                  <a:pt x="48739" y="105204"/>
                </a:lnTo>
                <a:lnTo>
                  <a:pt x="49151" y="105204"/>
                </a:lnTo>
                <a:lnTo>
                  <a:pt x="49183" y="105046"/>
                </a:lnTo>
                <a:cubicBezTo>
                  <a:pt x="49024" y="105046"/>
                  <a:pt x="48898" y="105046"/>
                  <a:pt x="48771" y="105014"/>
                </a:cubicBezTo>
                <a:close/>
                <a:moveTo>
                  <a:pt x="56087" y="105046"/>
                </a:moveTo>
                <a:lnTo>
                  <a:pt x="56118" y="105236"/>
                </a:lnTo>
                <a:cubicBezTo>
                  <a:pt x="56245" y="105204"/>
                  <a:pt x="56372" y="105204"/>
                  <a:pt x="56530" y="105204"/>
                </a:cubicBezTo>
                <a:lnTo>
                  <a:pt x="56498" y="105046"/>
                </a:lnTo>
                <a:close/>
                <a:moveTo>
                  <a:pt x="49563" y="105078"/>
                </a:moveTo>
                <a:lnTo>
                  <a:pt x="49563" y="105236"/>
                </a:lnTo>
                <a:cubicBezTo>
                  <a:pt x="49689" y="105236"/>
                  <a:pt x="49848" y="105268"/>
                  <a:pt x="49974" y="105268"/>
                </a:cubicBezTo>
                <a:lnTo>
                  <a:pt x="49974" y="105109"/>
                </a:lnTo>
                <a:cubicBezTo>
                  <a:pt x="49848" y="105109"/>
                  <a:pt x="49721" y="105078"/>
                  <a:pt x="49563" y="105078"/>
                </a:cubicBezTo>
                <a:close/>
                <a:moveTo>
                  <a:pt x="55707" y="105078"/>
                </a:moveTo>
                <a:cubicBezTo>
                  <a:pt x="55548" y="105109"/>
                  <a:pt x="55422" y="105109"/>
                  <a:pt x="55295" y="105109"/>
                </a:cubicBezTo>
                <a:lnTo>
                  <a:pt x="55295" y="105268"/>
                </a:lnTo>
                <a:cubicBezTo>
                  <a:pt x="55422" y="105268"/>
                  <a:pt x="55580" y="105268"/>
                  <a:pt x="55707" y="105236"/>
                </a:cubicBezTo>
                <a:lnTo>
                  <a:pt x="55707" y="105078"/>
                </a:lnTo>
                <a:close/>
                <a:moveTo>
                  <a:pt x="50386" y="105109"/>
                </a:moveTo>
                <a:lnTo>
                  <a:pt x="50386" y="105299"/>
                </a:lnTo>
                <a:lnTo>
                  <a:pt x="50798" y="105299"/>
                </a:lnTo>
                <a:lnTo>
                  <a:pt x="50798" y="105141"/>
                </a:lnTo>
                <a:cubicBezTo>
                  <a:pt x="50671" y="105141"/>
                  <a:pt x="50513" y="105141"/>
                  <a:pt x="50386" y="105109"/>
                </a:cubicBezTo>
                <a:close/>
                <a:moveTo>
                  <a:pt x="54471" y="105141"/>
                </a:moveTo>
                <a:lnTo>
                  <a:pt x="54471" y="105299"/>
                </a:lnTo>
                <a:lnTo>
                  <a:pt x="54883" y="105299"/>
                </a:lnTo>
                <a:lnTo>
                  <a:pt x="54883" y="105141"/>
                </a:lnTo>
                <a:close/>
                <a:moveTo>
                  <a:pt x="51210" y="105141"/>
                </a:moveTo>
                <a:lnTo>
                  <a:pt x="51210" y="105331"/>
                </a:lnTo>
                <a:lnTo>
                  <a:pt x="51621" y="105331"/>
                </a:lnTo>
                <a:lnTo>
                  <a:pt x="51621" y="105173"/>
                </a:lnTo>
                <a:cubicBezTo>
                  <a:pt x="51495" y="105173"/>
                  <a:pt x="51336" y="105141"/>
                  <a:pt x="51210" y="105141"/>
                </a:cubicBezTo>
                <a:close/>
                <a:moveTo>
                  <a:pt x="52033" y="105173"/>
                </a:moveTo>
                <a:lnTo>
                  <a:pt x="52033" y="105331"/>
                </a:lnTo>
                <a:lnTo>
                  <a:pt x="52445" y="105331"/>
                </a:lnTo>
                <a:lnTo>
                  <a:pt x="52445" y="105173"/>
                </a:lnTo>
                <a:close/>
                <a:moveTo>
                  <a:pt x="52825" y="105173"/>
                </a:moveTo>
                <a:lnTo>
                  <a:pt x="52825" y="105331"/>
                </a:lnTo>
                <a:lnTo>
                  <a:pt x="53236" y="105331"/>
                </a:lnTo>
                <a:lnTo>
                  <a:pt x="53236" y="105173"/>
                </a:lnTo>
                <a:close/>
                <a:moveTo>
                  <a:pt x="54060" y="105141"/>
                </a:moveTo>
                <a:cubicBezTo>
                  <a:pt x="53933" y="105173"/>
                  <a:pt x="53806" y="105173"/>
                  <a:pt x="53648" y="105173"/>
                </a:cubicBezTo>
                <a:lnTo>
                  <a:pt x="53648" y="105331"/>
                </a:lnTo>
                <a:lnTo>
                  <a:pt x="54060" y="105331"/>
                </a:lnTo>
                <a:lnTo>
                  <a:pt x="54060" y="10514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019;p34">
            <a:extLst>
              <a:ext uri="{FF2B5EF4-FFF2-40B4-BE49-F238E27FC236}">
                <a16:creationId xmlns:a16="http://schemas.microsoft.com/office/drawing/2014/main" id="{125192E8-ABFD-E7FA-E364-29B5723B1573}"/>
              </a:ext>
            </a:extLst>
          </p:cNvPr>
          <p:cNvSpPr/>
          <p:nvPr/>
        </p:nvSpPr>
        <p:spPr>
          <a:xfrm>
            <a:off x="5075218" y="4617291"/>
            <a:ext cx="8143" cy="6123"/>
          </a:xfrm>
          <a:custGeom>
            <a:avLst/>
            <a:gdLst/>
            <a:ahLst/>
            <a:cxnLst/>
            <a:rect l="l" t="t" r="r" b="b"/>
            <a:pathLst>
              <a:path w="254" h="191" extrusionOk="0">
                <a:moveTo>
                  <a:pt x="222" y="0"/>
                </a:moveTo>
                <a:cubicBezTo>
                  <a:pt x="127" y="0"/>
                  <a:pt x="64" y="0"/>
                  <a:pt x="0" y="32"/>
                </a:cubicBezTo>
                <a:lnTo>
                  <a:pt x="32" y="190"/>
                </a:lnTo>
                <a:cubicBezTo>
                  <a:pt x="95" y="190"/>
                  <a:pt x="159" y="158"/>
                  <a:pt x="254" y="158"/>
                </a:cubicBezTo>
                <a:lnTo>
                  <a:pt x="222" y="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031;p34">
            <a:extLst>
              <a:ext uri="{FF2B5EF4-FFF2-40B4-BE49-F238E27FC236}">
                <a16:creationId xmlns:a16="http://schemas.microsoft.com/office/drawing/2014/main" id="{7466E625-94E0-0BED-1813-7A3CA58E28F9}"/>
              </a:ext>
            </a:extLst>
          </p:cNvPr>
          <p:cNvSpPr/>
          <p:nvPr/>
        </p:nvSpPr>
        <p:spPr>
          <a:xfrm>
            <a:off x="3871139" y="2574651"/>
            <a:ext cx="1847762" cy="1175645"/>
          </a:xfrm>
          <a:custGeom>
            <a:avLst/>
            <a:gdLst/>
            <a:ahLst/>
            <a:cxnLst/>
            <a:rect l="l" t="t" r="r" b="b"/>
            <a:pathLst>
              <a:path w="57639" h="36673" extrusionOk="0">
                <a:moveTo>
                  <a:pt x="20807" y="0"/>
                </a:moveTo>
                <a:cubicBezTo>
                  <a:pt x="20776" y="1552"/>
                  <a:pt x="19160" y="2755"/>
                  <a:pt x="17165" y="2755"/>
                </a:cubicBezTo>
                <a:lnTo>
                  <a:pt x="16310" y="2755"/>
                </a:lnTo>
                <a:cubicBezTo>
                  <a:pt x="14315" y="2755"/>
                  <a:pt x="12700" y="1552"/>
                  <a:pt x="12668" y="32"/>
                </a:cubicBezTo>
                <a:cubicBezTo>
                  <a:pt x="12637" y="1552"/>
                  <a:pt x="11021" y="2755"/>
                  <a:pt x="9026" y="2755"/>
                </a:cubicBezTo>
                <a:lnTo>
                  <a:pt x="8171" y="2755"/>
                </a:lnTo>
                <a:cubicBezTo>
                  <a:pt x="6176" y="2755"/>
                  <a:pt x="4561" y="1552"/>
                  <a:pt x="4529" y="32"/>
                </a:cubicBezTo>
                <a:cubicBezTo>
                  <a:pt x="4529" y="127"/>
                  <a:pt x="4498" y="222"/>
                  <a:pt x="4498" y="317"/>
                </a:cubicBezTo>
                <a:cubicBezTo>
                  <a:pt x="4276" y="1679"/>
                  <a:pt x="2756" y="2755"/>
                  <a:pt x="887" y="2755"/>
                </a:cubicBezTo>
                <a:lnTo>
                  <a:pt x="1" y="2755"/>
                </a:lnTo>
                <a:lnTo>
                  <a:pt x="1" y="36673"/>
                </a:lnTo>
                <a:lnTo>
                  <a:pt x="57638" y="36673"/>
                </a:lnTo>
                <a:lnTo>
                  <a:pt x="57638" y="2755"/>
                </a:lnTo>
                <a:lnTo>
                  <a:pt x="57037" y="2755"/>
                </a:lnTo>
                <a:cubicBezTo>
                  <a:pt x="57012" y="2756"/>
                  <a:pt x="56987" y="2756"/>
                  <a:pt x="56962" y="2756"/>
                </a:cubicBezTo>
                <a:cubicBezTo>
                  <a:pt x="55001" y="2756"/>
                  <a:pt x="53426" y="1533"/>
                  <a:pt x="53395" y="0"/>
                </a:cubicBezTo>
                <a:cubicBezTo>
                  <a:pt x="53395" y="32"/>
                  <a:pt x="53363" y="64"/>
                  <a:pt x="53363" y="64"/>
                </a:cubicBezTo>
                <a:lnTo>
                  <a:pt x="53363" y="95"/>
                </a:lnTo>
                <a:cubicBezTo>
                  <a:pt x="53268" y="1584"/>
                  <a:pt x="51685" y="2755"/>
                  <a:pt x="49753" y="2755"/>
                </a:cubicBezTo>
                <a:lnTo>
                  <a:pt x="48866" y="2755"/>
                </a:lnTo>
                <a:cubicBezTo>
                  <a:pt x="46903" y="2755"/>
                  <a:pt x="45287" y="1520"/>
                  <a:pt x="45224" y="0"/>
                </a:cubicBezTo>
                <a:cubicBezTo>
                  <a:pt x="45192" y="1552"/>
                  <a:pt x="43577" y="2755"/>
                  <a:pt x="41614" y="2755"/>
                </a:cubicBezTo>
                <a:lnTo>
                  <a:pt x="40727" y="2755"/>
                </a:lnTo>
                <a:cubicBezTo>
                  <a:pt x="38732" y="2755"/>
                  <a:pt x="37117" y="1520"/>
                  <a:pt x="37085" y="0"/>
                </a:cubicBezTo>
                <a:cubicBezTo>
                  <a:pt x="37053" y="1552"/>
                  <a:pt x="35438" y="2755"/>
                  <a:pt x="33443" y="2755"/>
                </a:cubicBezTo>
                <a:lnTo>
                  <a:pt x="32588" y="2755"/>
                </a:lnTo>
                <a:cubicBezTo>
                  <a:pt x="30593" y="2755"/>
                  <a:pt x="28978" y="1552"/>
                  <a:pt x="28946" y="0"/>
                </a:cubicBezTo>
                <a:cubicBezTo>
                  <a:pt x="28915" y="1552"/>
                  <a:pt x="27299" y="2755"/>
                  <a:pt x="25304" y="2755"/>
                </a:cubicBezTo>
                <a:lnTo>
                  <a:pt x="24449" y="2755"/>
                </a:lnTo>
                <a:cubicBezTo>
                  <a:pt x="22454" y="2755"/>
                  <a:pt x="20839" y="1520"/>
                  <a:pt x="2080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032;p34">
            <a:extLst>
              <a:ext uri="{FF2B5EF4-FFF2-40B4-BE49-F238E27FC236}">
                <a16:creationId xmlns:a16="http://schemas.microsoft.com/office/drawing/2014/main" id="{1E9C1810-F486-93C8-E192-F59C68BD1DAB}"/>
              </a:ext>
            </a:extLst>
          </p:cNvPr>
          <p:cNvSpPr/>
          <p:nvPr/>
        </p:nvSpPr>
        <p:spPr>
          <a:xfrm>
            <a:off x="3870113" y="2240644"/>
            <a:ext cx="1847762" cy="423383"/>
          </a:xfrm>
          <a:custGeom>
            <a:avLst/>
            <a:gdLst/>
            <a:ahLst/>
            <a:cxnLst/>
            <a:rect l="l" t="t" r="r" b="b"/>
            <a:pathLst>
              <a:path w="57639" h="13207" extrusionOk="0">
                <a:moveTo>
                  <a:pt x="1" y="0"/>
                </a:moveTo>
                <a:lnTo>
                  <a:pt x="1" y="13206"/>
                </a:lnTo>
                <a:lnTo>
                  <a:pt x="919" y="13206"/>
                </a:lnTo>
                <a:cubicBezTo>
                  <a:pt x="2756" y="13206"/>
                  <a:pt x="4308" y="12129"/>
                  <a:pt x="4530" y="10736"/>
                </a:cubicBezTo>
                <a:cubicBezTo>
                  <a:pt x="4530" y="10641"/>
                  <a:pt x="4561" y="10546"/>
                  <a:pt x="4561" y="10451"/>
                </a:cubicBezTo>
                <a:cubicBezTo>
                  <a:pt x="4593" y="11971"/>
                  <a:pt x="6208" y="13206"/>
                  <a:pt x="8172" y="13206"/>
                </a:cubicBezTo>
                <a:lnTo>
                  <a:pt x="9058" y="13206"/>
                </a:lnTo>
                <a:cubicBezTo>
                  <a:pt x="11022" y="13206"/>
                  <a:pt x="12637" y="11971"/>
                  <a:pt x="12700" y="10451"/>
                </a:cubicBezTo>
                <a:cubicBezTo>
                  <a:pt x="12732" y="11971"/>
                  <a:pt x="14347" y="13206"/>
                  <a:pt x="16342" y="13206"/>
                </a:cubicBezTo>
                <a:lnTo>
                  <a:pt x="17197" y="13206"/>
                </a:lnTo>
                <a:cubicBezTo>
                  <a:pt x="19192" y="13206"/>
                  <a:pt x="20808" y="11971"/>
                  <a:pt x="20839" y="10451"/>
                </a:cubicBezTo>
                <a:cubicBezTo>
                  <a:pt x="20871" y="11971"/>
                  <a:pt x="22486" y="13206"/>
                  <a:pt x="24481" y="13206"/>
                </a:cubicBezTo>
                <a:lnTo>
                  <a:pt x="25336" y="13206"/>
                </a:lnTo>
                <a:cubicBezTo>
                  <a:pt x="27331" y="13206"/>
                  <a:pt x="28947" y="11971"/>
                  <a:pt x="28978" y="10451"/>
                </a:cubicBezTo>
                <a:cubicBezTo>
                  <a:pt x="29010" y="11971"/>
                  <a:pt x="30625" y="13206"/>
                  <a:pt x="32620" y="13206"/>
                </a:cubicBezTo>
                <a:lnTo>
                  <a:pt x="33475" y="13206"/>
                </a:lnTo>
                <a:cubicBezTo>
                  <a:pt x="35470" y="13206"/>
                  <a:pt x="37085" y="11971"/>
                  <a:pt x="37117" y="10451"/>
                </a:cubicBezTo>
                <a:cubicBezTo>
                  <a:pt x="37149" y="11971"/>
                  <a:pt x="38764" y="13206"/>
                  <a:pt x="40759" y="13206"/>
                </a:cubicBezTo>
                <a:lnTo>
                  <a:pt x="41614" y="13206"/>
                </a:lnTo>
                <a:cubicBezTo>
                  <a:pt x="43609" y="13206"/>
                  <a:pt x="45224" y="11971"/>
                  <a:pt x="45256" y="10419"/>
                </a:cubicBezTo>
                <a:cubicBezTo>
                  <a:pt x="45288" y="11971"/>
                  <a:pt x="46903" y="13206"/>
                  <a:pt x="48898" y="13206"/>
                </a:cubicBezTo>
                <a:lnTo>
                  <a:pt x="49753" y="13206"/>
                </a:lnTo>
                <a:cubicBezTo>
                  <a:pt x="51717" y="13206"/>
                  <a:pt x="53300" y="12003"/>
                  <a:pt x="53395" y="10514"/>
                </a:cubicBezTo>
                <a:lnTo>
                  <a:pt x="53395" y="10483"/>
                </a:lnTo>
                <a:cubicBezTo>
                  <a:pt x="53395" y="10483"/>
                  <a:pt x="53395" y="10451"/>
                  <a:pt x="53395" y="10451"/>
                </a:cubicBezTo>
                <a:cubicBezTo>
                  <a:pt x="53427" y="11971"/>
                  <a:pt x="55042" y="13206"/>
                  <a:pt x="57037" y="13206"/>
                </a:cubicBezTo>
                <a:lnTo>
                  <a:pt x="57639" y="13206"/>
                </a:lnTo>
                <a:lnTo>
                  <a:pt x="576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033;p34">
            <a:extLst>
              <a:ext uri="{FF2B5EF4-FFF2-40B4-BE49-F238E27FC236}">
                <a16:creationId xmlns:a16="http://schemas.microsoft.com/office/drawing/2014/main" id="{B66919FC-790E-4816-BBEE-30C59C2E56DA}"/>
              </a:ext>
            </a:extLst>
          </p:cNvPr>
          <p:cNvSpPr/>
          <p:nvPr/>
        </p:nvSpPr>
        <p:spPr>
          <a:xfrm>
            <a:off x="4091438" y="2588853"/>
            <a:ext cx="1402067" cy="975670"/>
          </a:xfrm>
          <a:custGeom>
            <a:avLst/>
            <a:gdLst/>
            <a:ahLst/>
            <a:cxnLst/>
            <a:rect l="l" t="t" r="r" b="b"/>
            <a:pathLst>
              <a:path w="43736" h="30435" extrusionOk="0">
                <a:moveTo>
                  <a:pt x="1" y="1"/>
                </a:moveTo>
                <a:lnTo>
                  <a:pt x="1" y="30434"/>
                </a:lnTo>
                <a:lnTo>
                  <a:pt x="286" y="30434"/>
                </a:lnTo>
                <a:lnTo>
                  <a:pt x="4373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034;p34">
            <a:extLst>
              <a:ext uri="{FF2B5EF4-FFF2-40B4-BE49-F238E27FC236}">
                <a16:creationId xmlns:a16="http://schemas.microsoft.com/office/drawing/2014/main" id="{82BA49A5-8BB4-6E64-382D-4F8F5432D100}"/>
              </a:ext>
            </a:extLst>
          </p:cNvPr>
          <p:cNvSpPr/>
          <p:nvPr/>
        </p:nvSpPr>
        <p:spPr>
          <a:xfrm>
            <a:off x="4100574" y="2588853"/>
            <a:ext cx="1397002" cy="975670"/>
          </a:xfrm>
          <a:custGeom>
            <a:avLst/>
            <a:gdLst/>
            <a:ahLst/>
            <a:cxnLst/>
            <a:rect l="l" t="t" r="r" b="b"/>
            <a:pathLst>
              <a:path w="43578" h="30435" extrusionOk="0">
                <a:moveTo>
                  <a:pt x="43451" y="1"/>
                </a:moveTo>
                <a:lnTo>
                  <a:pt x="1" y="30434"/>
                </a:lnTo>
                <a:lnTo>
                  <a:pt x="43578" y="30434"/>
                </a:lnTo>
                <a:lnTo>
                  <a:pt x="43578" y="1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035;p34">
            <a:extLst>
              <a:ext uri="{FF2B5EF4-FFF2-40B4-BE49-F238E27FC236}">
                <a16:creationId xmlns:a16="http://schemas.microsoft.com/office/drawing/2014/main" id="{199520BA-F887-BF9A-B734-F4559104B4AE}"/>
              </a:ext>
            </a:extLst>
          </p:cNvPr>
          <p:cNvSpPr/>
          <p:nvPr/>
        </p:nvSpPr>
        <p:spPr>
          <a:xfrm>
            <a:off x="3804138" y="3721861"/>
            <a:ext cx="1980737" cy="157370"/>
          </a:xfrm>
          <a:custGeom>
            <a:avLst/>
            <a:gdLst/>
            <a:ahLst/>
            <a:cxnLst/>
            <a:rect l="l" t="t" r="r" b="b"/>
            <a:pathLst>
              <a:path w="61787" h="4909" extrusionOk="0">
                <a:moveTo>
                  <a:pt x="2439" y="0"/>
                </a:moveTo>
                <a:cubicBezTo>
                  <a:pt x="1077" y="0"/>
                  <a:pt x="0" y="1077"/>
                  <a:pt x="0" y="2439"/>
                </a:cubicBezTo>
                <a:cubicBezTo>
                  <a:pt x="0" y="3800"/>
                  <a:pt x="1077" y="4909"/>
                  <a:pt x="2439" y="4909"/>
                </a:cubicBezTo>
                <a:lnTo>
                  <a:pt x="59348" y="4909"/>
                </a:lnTo>
                <a:cubicBezTo>
                  <a:pt x="60710" y="4909"/>
                  <a:pt x="61787" y="3800"/>
                  <a:pt x="61787" y="2439"/>
                </a:cubicBezTo>
                <a:cubicBezTo>
                  <a:pt x="61787" y="1077"/>
                  <a:pt x="60710" y="0"/>
                  <a:pt x="5934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036;p34">
            <a:extLst>
              <a:ext uri="{FF2B5EF4-FFF2-40B4-BE49-F238E27FC236}">
                <a16:creationId xmlns:a16="http://schemas.microsoft.com/office/drawing/2014/main" id="{ACB891C0-7D7E-39B6-E2C2-1A3046FCD447}"/>
              </a:ext>
            </a:extLst>
          </p:cNvPr>
          <p:cNvSpPr/>
          <p:nvPr/>
        </p:nvSpPr>
        <p:spPr>
          <a:xfrm>
            <a:off x="4438652" y="2973639"/>
            <a:ext cx="712734" cy="410176"/>
          </a:xfrm>
          <a:custGeom>
            <a:avLst/>
            <a:gdLst/>
            <a:ahLst/>
            <a:cxnLst/>
            <a:rect l="l" t="t" r="r" b="b"/>
            <a:pathLst>
              <a:path w="22233" h="12795" extrusionOk="0">
                <a:moveTo>
                  <a:pt x="1837" y="0"/>
                </a:moveTo>
                <a:cubicBezTo>
                  <a:pt x="824" y="0"/>
                  <a:pt x="1" y="760"/>
                  <a:pt x="1" y="1710"/>
                </a:cubicBezTo>
                <a:lnTo>
                  <a:pt x="1" y="11084"/>
                </a:lnTo>
                <a:cubicBezTo>
                  <a:pt x="1" y="12034"/>
                  <a:pt x="824" y="12794"/>
                  <a:pt x="1837" y="12794"/>
                </a:cubicBezTo>
                <a:lnTo>
                  <a:pt x="20396" y="12794"/>
                </a:lnTo>
                <a:cubicBezTo>
                  <a:pt x="21409" y="12794"/>
                  <a:pt x="22232" y="12034"/>
                  <a:pt x="22232" y="11084"/>
                </a:cubicBezTo>
                <a:lnTo>
                  <a:pt x="22232" y="1710"/>
                </a:lnTo>
                <a:cubicBezTo>
                  <a:pt x="22232" y="760"/>
                  <a:pt x="21409" y="0"/>
                  <a:pt x="20396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037;p34">
            <a:extLst>
              <a:ext uri="{FF2B5EF4-FFF2-40B4-BE49-F238E27FC236}">
                <a16:creationId xmlns:a16="http://schemas.microsoft.com/office/drawing/2014/main" id="{A082D8B7-4928-AD67-FC99-DB6559B22AD3}"/>
              </a:ext>
            </a:extLst>
          </p:cNvPr>
          <p:cNvSpPr/>
          <p:nvPr/>
        </p:nvSpPr>
        <p:spPr>
          <a:xfrm>
            <a:off x="4393996" y="2933022"/>
            <a:ext cx="802047" cy="499520"/>
          </a:xfrm>
          <a:custGeom>
            <a:avLst/>
            <a:gdLst/>
            <a:ahLst/>
            <a:cxnLst/>
            <a:rect l="l" t="t" r="r" b="b"/>
            <a:pathLst>
              <a:path w="25019" h="15582" extrusionOk="0">
                <a:moveTo>
                  <a:pt x="21757" y="824"/>
                </a:moveTo>
                <a:cubicBezTo>
                  <a:pt x="22169" y="824"/>
                  <a:pt x="22580" y="919"/>
                  <a:pt x="22929" y="1109"/>
                </a:cubicBezTo>
                <a:cubicBezTo>
                  <a:pt x="23689" y="1489"/>
                  <a:pt x="24227" y="2249"/>
                  <a:pt x="24227" y="3136"/>
                </a:cubicBezTo>
                <a:lnTo>
                  <a:pt x="24227" y="12510"/>
                </a:lnTo>
                <a:lnTo>
                  <a:pt x="24195" y="12510"/>
                </a:lnTo>
                <a:cubicBezTo>
                  <a:pt x="24195" y="13776"/>
                  <a:pt x="23119" y="14821"/>
                  <a:pt x="21789" y="14821"/>
                </a:cubicBezTo>
                <a:lnTo>
                  <a:pt x="3230" y="14821"/>
                </a:lnTo>
                <a:cubicBezTo>
                  <a:pt x="2819" y="14821"/>
                  <a:pt x="2439" y="14695"/>
                  <a:pt x="2090" y="14536"/>
                </a:cubicBezTo>
                <a:cubicBezTo>
                  <a:pt x="1330" y="14125"/>
                  <a:pt x="792" y="13365"/>
                  <a:pt x="792" y="12510"/>
                </a:cubicBezTo>
                <a:lnTo>
                  <a:pt x="792" y="3104"/>
                </a:lnTo>
                <a:cubicBezTo>
                  <a:pt x="792" y="1837"/>
                  <a:pt x="1869" y="824"/>
                  <a:pt x="3199" y="824"/>
                </a:cubicBezTo>
                <a:close/>
                <a:moveTo>
                  <a:pt x="2312" y="0"/>
                </a:moveTo>
                <a:cubicBezTo>
                  <a:pt x="1014" y="0"/>
                  <a:pt x="0" y="1045"/>
                  <a:pt x="0" y="2344"/>
                </a:cubicBezTo>
                <a:lnTo>
                  <a:pt x="0" y="13238"/>
                </a:lnTo>
                <a:cubicBezTo>
                  <a:pt x="0" y="14536"/>
                  <a:pt x="1014" y="15581"/>
                  <a:pt x="2312" y="15581"/>
                </a:cubicBezTo>
                <a:lnTo>
                  <a:pt x="22675" y="15581"/>
                </a:lnTo>
                <a:cubicBezTo>
                  <a:pt x="23974" y="15581"/>
                  <a:pt x="25019" y="14536"/>
                  <a:pt x="25019" y="13238"/>
                </a:cubicBezTo>
                <a:lnTo>
                  <a:pt x="25019" y="2344"/>
                </a:lnTo>
                <a:cubicBezTo>
                  <a:pt x="24987" y="1045"/>
                  <a:pt x="23974" y="0"/>
                  <a:pt x="22675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038;p34">
            <a:extLst>
              <a:ext uri="{FF2B5EF4-FFF2-40B4-BE49-F238E27FC236}">
                <a16:creationId xmlns:a16="http://schemas.microsoft.com/office/drawing/2014/main" id="{8A7DE930-14E5-0A36-D21E-E5B27BF82CB9}"/>
              </a:ext>
            </a:extLst>
          </p:cNvPr>
          <p:cNvSpPr/>
          <p:nvPr/>
        </p:nvSpPr>
        <p:spPr>
          <a:xfrm>
            <a:off x="4824432" y="3077185"/>
            <a:ext cx="113740" cy="222351"/>
          </a:xfrm>
          <a:custGeom>
            <a:avLst/>
            <a:gdLst/>
            <a:ahLst/>
            <a:cxnLst/>
            <a:rect l="l" t="t" r="r" b="b"/>
            <a:pathLst>
              <a:path w="3548" h="6936" extrusionOk="0">
                <a:moveTo>
                  <a:pt x="1" y="0"/>
                </a:moveTo>
                <a:lnTo>
                  <a:pt x="1" y="6936"/>
                </a:lnTo>
                <a:lnTo>
                  <a:pt x="3548" y="6936"/>
                </a:lnTo>
                <a:lnTo>
                  <a:pt x="3548" y="5669"/>
                </a:lnTo>
                <a:lnTo>
                  <a:pt x="1268" y="5669"/>
                </a:lnTo>
                <a:lnTo>
                  <a:pt x="1268" y="4022"/>
                </a:lnTo>
                <a:lnTo>
                  <a:pt x="3326" y="4022"/>
                </a:lnTo>
                <a:lnTo>
                  <a:pt x="3326" y="2724"/>
                </a:lnTo>
                <a:lnTo>
                  <a:pt x="1268" y="2724"/>
                </a:lnTo>
                <a:lnTo>
                  <a:pt x="1268" y="1299"/>
                </a:lnTo>
                <a:lnTo>
                  <a:pt x="3453" y="1299"/>
                </a:lnTo>
                <a:lnTo>
                  <a:pt x="345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039;p34">
            <a:extLst>
              <a:ext uri="{FF2B5EF4-FFF2-40B4-BE49-F238E27FC236}">
                <a16:creationId xmlns:a16="http://schemas.microsoft.com/office/drawing/2014/main" id="{C299CA7B-9877-1B91-DAD5-49C5A8F06592}"/>
              </a:ext>
            </a:extLst>
          </p:cNvPr>
          <p:cNvSpPr/>
          <p:nvPr/>
        </p:nvSpPr>
        <p:spPr>
          <a:xfrm>
            <a:off x="4972666" y="3077185"/>
            <a:ext cx="147240" cy="222351"/>
          </a:xfrm>
          <a:custGeom>
            <a:avLst/>
            <a:gdLst/>
            <a:ahLst/>
            <a:cxnLst/>
            <a:rect l="l" t="t" r="r" b="b"/>
            <a:pathLst>
              <a:path w="4593" h="6936" extrusionOk="0">
                <a:moveTo>
                  <a:pt x="1" y="0"/>
                </a:moveTo>
                <a:lnTo>
                  <a:pt x="1" y="6936"/>
                </a:lnTo>
                <a:lnTo>
                  <a:pt x="1141" y="6936"/>
                </a:lnTo>
                <a:lnTo>
                  <a:pt x="1141" y="4846"/>
                </a:lnTo>
                <a:cubicBezTo>
                  <a:pt x="1141" y="3737"/>
                  <a:pt x="1141" y="2756"/>
                  <a:pt x="1109" y="1837"/>
                </a:cubicBezTo>
                <a:lnTo>
                  <a:pt x="1109" y="1806"/>
                </a:lnTo>
                <a:cubicBezTo>
                  <a:pt x="1394" y="2629"/>
                  <a:pt x="1742" y="3516"/>
                  <a:pt x="2091" y="4276"/>
                </a:cubicBezTo>
                <a:lnTo>
                  <a:pt x="3294" y="6936"/>
                </a:lnTo>
                <a:lnTo>
                  <a:pt x="4593" y="6936"/>
                </a:lnTo>
                <a:lnTo>
                  <a:pt x="4593" y="0"/>
                </a:lnTo>
                <a:lnTo>
                  <a:pt x="3453" y="0"/>
                </a:lnTo>
                <a:lnTo>
                  <a:pt x="3453" y="2027"/>
                </a:lnTo>
                <a:cubicBezTo>
                  <a:pt x="3453" y="3072"/>
                  <a:pt x="3453" y="4022"/>
                  <a:pt x="3548" y="4941"/>
                </a:cubicBezTo>
                <a:lnTo>
                  <a:pt x="3516" y="4941"/>
                </a:lnTo>
                <a:cubicBezTo>
                  <a:pt x="3263" y="4149"/>
                  <a:pt x="2946" y="3294"/>
                  <a:pt x="2629" y="2534"/>
                </a:cubicBezTo>
                <a:lnTo>
                  <a:pt x="1457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40;p34">
            <a:extLst>
              <a:ext uri="{FF2B5EF4-FFF2-40B4-BE49-F238E27FC236}">
                <a16:creationId xmlns:a16="http://schemas.microsoft.com/office/drawing/2014/main" id="{148991A0-BF4A-762B-619E-4F7BCFB79E4E}"/>
              </a:ext>
            </a:extLst>
          </p:cNvPr>
          <p:cNvSpPr/>
          <p:nvPr/>
        </p:nvSpPr>
        <p:spPr>
          <a:xfrm>
            <a:off x="4664049" y="3076159"/>
            <a:ext cx="128967" cy="223377"/>
          </a:xfrm>
          <a:custGeom>
            <a:avLst/>
            <a:gdLst/>
            <a:ahLst/>
            <a:cxnLst/>
            <a:rect l="l" t="t" r="r" b="b"/>
            <a:pathLst>
              <a:path w="4023" h="6968" extrusionOk="0">
                <a:moveTo>
                  <a:pt x="1774" y="1172"/>
                </a:moveTo>
                <a:cubicBezTo>
                  <a:pt x="2407" y="1172"/>
                  <a:pt x="2755" y="1552"/>
                  <a:pt x="2755" y="2186"/>
                </a:cubicBezTo>
                <a:cubicBezTo>
                  <a:pt x="2755" y="2883"/>
                  <a:pt x="2344" y="3326"/>
                  <a:pt x="1679" y="3326"/>
                </a:cubicBezTo>
                <a:cubicBezTo>
                  <a:pt x="1489" y="3326"/>
                  <a:pt x="1362" y="3294"/>
                  <a:pt x="1267" y="3294"/>
                </a:cubicBezTo>
                <a:lnTo>
                  <a:pt x="1267" y="1236"/>
                </a:lnTo>
                <a:cubicBezTo>
                  <a:pt x="1362" y="1204"/>
                  <a:pt x="1520" y="1172"/>
                  <a:pt x="1774" y="1172"/>
                </a:cubicBezTo>
                <a:close/>
                <a:moveTo>
                  <a:pt x="1710" y="1"/>
                </a:moveTo>
                <a:cubicBezTo>
                  <a:pt x="950" y="1"/>
                  <a:pt x="412" y="32"/>
                  <a:pt x="0" y="127"/>
                </a:cubicBezTo>
                <a:lnTo>
                  <a:pt x="0" y="6968"/>
                </a:lnTo>
                <a:lnTo>
                  <a:pt x="1267" y="6968"/>
                </a:lnTo>
                <a:lnTo>
                  <a:pt x="1267" y="4498"/>
                </a:lnTo>
                <a:cubicBezTo>
                  <a:pt x="1362" y="4498"/>
                  <a:pt x="1520" y="4529"/>
                  <a:pt x="1679" y="4529"/>
                </a:cubicBezTo>
                <a:cubicBezTo>
                  <a:pt x="2439" y="4529"/>
                  <a:pt x="3072" y="4308"/>
                  <a:pt x="3515" y="3801"/>
                </a:cubicBezTo>
                <a:cubicBezTo>
                  <a:pt x="3832" y="3389"/>
                  <a:pt x="4022" y="2819"/>
                  <a:pt x="4022" y="2154"/>
                </a:cubicBezTo>
                <a:cubicBezTo>
                  <a:pt x="4022" y="1457"/>
                  <a:pt x="3769" y="887"/>
                  <a:pt x="3420" y="539"/>
                </a:cubicBezTo>
                <a:cubicBezTo>
                  <a:pt x="3040" y="159"/>
                  <a:pt x="2502" y="1"/>
                  <a:pt x="1710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041;p34">
            <a:extLst>
              <a:ext uri="{FF2B5EF4-FFF2-40B4-BE49-F238E27FC236}">
                <a16:creationId xmlns:a16="http://schemas.microsoft.com/office/drawing/2014/main" id="{87DDEDFF-DAD3-1847-1D17-CCB54FC56DAA}"/>
              </a:ext>
            </a:extLst>
          </p:cNvPr>
          <p:cNvSpPr/>
          <p:nvPr/>
        </p:nvSpPr>
        <p:spPr>
          <a:xfrm>
            <a:off x="4459971" y="3074139"/>
            <a:ext cx="171604" cy="229468"/>
          </a:xfrm>
          <a:custGeom>
            <a:avLst/>
            <a:gdLst/>
            <a:ahLst/>
            <a:cxnLst/>
            <a:rect l="l" t="t" r="r" b="b"/>
            <a:pathLst>
              <a:path w="5353" h="7158" extrusionOk="0">
                <a:moveTo>
                  <a:pt x="2693" y="1235"/>
                </a:moveTo>
                <a:cubicBezTo>
                  <a:pt x="3548" y="1235"/>
                  <a:pt x="4023" y="2312"/>
                  <a:pt x="4023" y="3547"/>
                </a:cubicBezTo>
                <a:cubicBezTo>
                  <a:pt x="4023" y="4909"/>
                  <a:pt x="3548" y="5891"/>
                  <a:pt x="2693" y="5891"/>
                </a:cubicBezTo>
                <a:cubicBezTo>
                  <a:pt x="1838" y="5891"/>
                  <a:pt x="1331" y="4941"/>
                  <a:pt x="1331" y="3579"/>
                </a:cubicBezTo>
                <a:cubicBezTo>
                  <a:pt x="1331" y="2249"/>
                  <a:pt x="1838" y="1235"/>
                  <a:pt x="2693" y="1235"/>
                </a:cubicBezTo>
                <a:close/>
                <a:moveTo>
                  <a:pt x="2724" y="0"/>
                </a:moveTo>
                <a:cubicBezTo>
                  <a:pt x="1077" y="0"/>
                  <a:pt x="1" y="1552"/>
                  <a:pt x="1" y="3611"/>
                </a:cubicBezTo>
                <a:cubicBezTo>
                  <a:pt x="1" y="5606"/>
                  <a:pt x="982" y="7158"/>
                  <a:pt x="2629" y="7158"/>
                </a:cubicBezTo>
                <a:cubicBezTo>
                  <a:pt x="4244" y="7158"/>
                  <a:pt x="5353" y="5764"/>
                  <a:pt x="5353" y="3484"/>
                </a:cubicBezTo>
                <a:cubicBezTo>
                  <a:pt x="5353" y="1584"/>
                  <a:pt x="4434" y="0"/>
                  <a:pt x="2724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042;p34">
            <a:extLst>
              <a:ext uri="{FF2B5EF4-FFF2-40B4-BE49-F238E27FC236}">
                <a16:creationId xmlns:a16="http://schemas.microsoft.com/office/drawing/2014/main" id="{2900CDF8-9DE0-BB88-7E1D-D8B830EFFD4B}"/>
              </a:ext>
            </a:extLst>
          </p:cNvPr>
          <p:cNvSpPr/>
          <p:nvPr/>
        </p:nvSpPr>
        <p:spPr>
          <a:xfrm>
            <a:off x="4535113" y="2758405"/>
            <a:ext cx="476182" cy="174649"/>
          </a:xfrm>
          <a:custGeom>
            <a:avLst/>
            <a:gdLst/>
            <a:ahLst/>
            <a:cxnLst/>
            <a:rect l="l" t="t" r="r" b="b"/>
            <a:pathLst>
              <a:path w="14854" h="5448" extrusionOk="0">
                <a:moveTo>
                  <a:pt x="7411" y="0"/>
                </a:moveTo>
                <a:cubicBezTo>
                  <a:pt x="6714" y="0"/>
                  <a:pt x="6144" y="570"/>
                  <a:pt x="6144" y="1267"/>
                </a:cubicBezTo>
                <a:lnTo>
                  <a:pt x="6144" y="1299"/>
                </a:lnTo>
                <a:lnTo>
                  <a:pt x="0" y="5447"/>
                </a:lnTo>
                <a:lnTo>
                  <a:pt x="1710" y="5447"/>
                </a:lnTo>
                <a:lnTo>
                  <a:pt x="6556" y="2186"/>
                </a:lnTo>
                <a:cubicBezTo>
                  <a:pt x="6777" y="2376"/>
                  <a:pt x="7094" y="2502"/>
                  <a:pt x="7411" y="2502"/>
                </a:cubicBezTo>
                <a:cubicBezTo>
                  <a:pt x="7759" y="2502"/>
                  <a:pt x="8076" y="2376"/>
                  <a:pt x="8329" y="2122"/>
                </a:cubicBezTo>
                <a:lnTo>
                  <a:pt x="12953" y="5447"/>
                </a:lnTo>
                <a:lnTo>
                  <a:pt x="14853" y="5447"/>
                </a:lnTo>
                <a:lnTo>
                  <a:pt x="8678" y="1204"/>
                </a:lnTo>
                <a:cubicBezTo>
                  <a:pt x="8646" y="539"/>
                  <a:pt x="8108" y="0"/>
                  <a:pt x="7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043;p34">
            <a:extLst>
              <a:ext uri="{FF2B5EF4-FFF2-40B4-BE49-F238E27FC236}">
                <a16:creationId xmlns:a16="http://schemas.microsoft.com/office/drawing/2014/main" id="{46686CF6-BFFF-F33E-FE65-80F2768298FA}"/>
              </a:ext>
            </a:extLst>
          </p:cNvPr>
          <p:cNvSpPr/>
          <p:nvPr/>
        </p:nvSpPr>
        <p:spPr>
          <a:xfrm>
            <a:off x="4731049" y="2757379"/>
            <a:ext cx="83285" cy="83285"/>
          </a:xfrm>
          <a:custGeom>
            <a:avLst/>
            <a:gdLst/>
            <a:ahLst/>
            <a:cxnLst/>
            <a:rect l="l" t="t" r="r" b="b"/>
            <a:pathLst>
              <a:path w="2598" h="2598" extrusionOk="0">
                <a:moveTo>
                  <a:pt x="1299" y="1"/>
                </a:moveTo>
                <a:cubicBezTo>
                  <a:pt x="570" y="1"/>
                  <a:pt x="0" y="571"/>
                  <a:pt x="0" y="1299"/>
                </a:cubicBezTo>
                <a:cubicBezTo>
                  <a:pt x="0" y="1996"/>
                  <a:pt x="570" y="2598"/>
                  <a:pt x="1299" y="2598"/>
                </a:cubicBezTo>
                <a:cubicBezTo>
                  <a:pt x="1996" y="2598"/>
                  <a:pt x="2597" y="1996"/>
                  <a:pt x="2597" y="1299"/>
                </a:cubicBezTo>
                <a:cubicBezTo>
                  <a:pt x="2597" y="571"/>
                  <a:pt x="1996" y="1"/>
                  <a:pt x="129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044;p34">
            <a:extLst>
              <a:ext uri="{FF2B5EF4-FFF2-40B4-BE49-F238E27FC236}">
                <a16:creationId xmlns:a16="http://schemas.microsoft.com/office/drawing/2014/main" id="{EA6C9D97-ABDE-DA63-12A1-8CC58085817B}"/>
              </a:ext>
            </a:extLst>
          </p:cNvPr>
          <p:cNvSpPr/>
          <p:nvPr/>
        </p:nvSpPr>
        <p:spPr>
          <a:xfrm>
            <a:off x="3686359" y="2134021"/>
            <a:ext cx="253863" cy="381805"/>
          </a:xfrm>
          <a:custGeom>
            <a:avLst/>
            <a:gdLst/>
            <a:ahLst/>
            <a:cxnLst/>
            <a:rect l="l" t="t" r="r" b="b"/>
            <a:pathLst>
              <a:path w="7919" h="11910" extrusionOk="0">
                <a:moveTo>
                  <a:pt x="286" y="1"/>
                </a:moveTo>
                <a:lnTo>
                  <a:pt x="33" y="8140"/>
                </a:lnTo>
                <a:cubicBezTo>
                  <a:pt x="1" y="10198"/>
                  <a:pt x="1648" y="11877"/>
                  <a:pt x="3674" y="11908"/>
                </a:cubicBezTo>
                <a:lnTo>
                  <a:pt x="4055" y="11908"/>
                </a:lnTo>
                <a:cubicBezTo>
                  <a:pt x="4077" y="11909"/>
                  <a:pt x="4099" y="11909"/>
                  <a:pt x="4122" y="11909"/>
                </a:cubicBezTo>
                <a:cubicBezTo>
                  <a:pt x="5834" y="11909"/>
                  <a:pt x="7290" y="10716"/>
                  <a:pt x="7696" y="9090"/>
                </a:cubicBezTo>
                <a:cubicBezTo>
                  <a:pt x="7665" y="9058"/>
                  <a:pt x="7665" y="8995"/>
                  <a:pt x="7665" y="8963"/>
                </a:cubicBezTo>
                <a:cubicBezTo>
                  <a:pt x="7665" y="8868"/>
                  <a:pt x="7665" y="8805"/>
                  <a:pt x="7696" y="8742"/>
                </a:cubicBezTo>
                <a:cubicBezTo>
                  <a:pt x="7665" y="8678"/>
                  <a:pt x="7665" y="8615"/>
                  <a:pt x="7665" y="8520"/>
                </a:cubicBezTo>
                <a:cubicBezTo>
                  <a:pt x="7665" y="8457"/>
                  <a:pt x="7665" y="8362"/>
                  <a:pt x="7665" y="8267"/>
                </a:cubicBezTo>
                <a:lnTo>
                  <a:pt x="7918" y="96"/>
                </a:lnTo>
                <a:lnTo>
                  <a:pt x="286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045;p34">
            <a:extLst>
              <a:ext uri="{FF2B5EF4-FFF2-40B4-BE49-F238E27FC236}">
                <a16:creationId xmlns:a16="http://schemas.microsoft.com/office/drawing/2014/main" id="{7F86C985-7EC6-AA53-8CA4-EDB0A32F2519}"/>
              </a:ext>
            </a:extLst>
          </p:cNvPr>
          <p:cNvSpPr/>
          <p:nvPr/>
        </p:nvSpPr>
        <p:spPr>
          <a:xfrm>
            <a:off x="3932048" y="2137066"/>
            <a:ext cx="252838" cy="382799"/>
          </a:xfrm>
          <a:custGeom>
            <a:avLst/>
            <a:gdLst/>
            <a:ahLst/>
            <a:cxnLst/>
            <a:rect l="l" t="t" r="r" b="b"/>
            <a:pathLst>
              <a:path w="7887" h="11941" extrusionOk="0">
                <a:moveTo>
                  <a:pt x="254" y="1"/>
                </a:moveTo>
                <a:lnTo>
                  <a:pt x="1" y="8172"/>
                </a:lnTo>
                <a:cubicBezTo>
                  <a:pt x="1" y="8267"/>
                  <a:pt x="1" y="8362"/>
                  <a:pt x="1" y="8425"/>
                </a:cubicBezTo>
                <a:cubicBezTo>
                  <a:pt x="1" y="8488"/>
                  <a:pt x="1" y="8583"/>
                  <a:pt x="32" y="8647"/>
                </a:cubicBezTo>
                <a:cubicBezTo>
                  <a:pt x="32" y="8710"/>
                  <a:pt x="32" y="8773"/>
                  <a:pt x="64" y="8868"/>
                </a:cubicBezTo>
                <a:cubicBezTo>
                  <a:pt x="32" y="8900"/>
                  <a:pt x="32" y="8963"/>
                  <a:pt x="32" y="8995"/>
                </a:cubicBezTo>
                <a:cubicBezTo>
                  <a:pt x="381" y="10642"/>
                  <a:pt x="1838" y="11908"/>
                  <a:pt x="3579" y="11908"/>
                </a:cubicBezTo>
                <a:lnTo>
                  <a:pt x="3928" y="11940"/>
                </a:lnTo>
                <a:cubicBezTo>
                  <a:pt x="5891" y="11940"/>
                  <a:pt x="7570" y="10483"/>
                  <a:pt x="7760" y="8552"/>
                </a:cubicBezTo>
                <a:cubicBezTo>
                  <a:pt x="7665" y="8267"/>
                  <a:pt x="7633" y="7950"/>
                  <a:pt x="7633" y="7633"/>
                </a:cubicBezTo>
                <a:lnTo>
                  <a:pt x="7886" y="128"/>
                </a:lnTo>
                <a:lnTo>
                  <a:pt x="2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046;p34">
            <a:extLst>
              <a:ext uri="{FF2B5EF4-FFF2-40B4-BE49-F238E27FC236}">
                <a16:creationId xmlns:a16="http://schemas.microsoft.com/office/drawing/2014/main" id="{34960EC5-162B-7806-E64D-444105C24C50}"/>
              </a:ext>
            </a:extLst>
          </p:cNvPr>
          <p:cNvSpPr/>
          <p:nvPr/>
        </p:nvSpPr>
        <p:spPr>
          <a:xfrm>
            <a:off x="3932048" y="2399008"/>
            <a:ext cx="32" cy="8143"/>
          </a:xfrm>
          <a:custGeom>
            <a:avLst/>
            <a:gdLst/>
            <a:ahLst/>
            <a:cxnLst/>
            <a:rect l="l" t="t" r="r" b="b"/>
            <a:pathLst>
              <a:path w="1" h="254" extrusionOk="0">
                <a:moveTo>
                  <a:pt x="1" y="1"/>
                </a:moveTo>
                <a:cubicBezTo>
                  <a:pt x="1" y="96"/>
                  <a:pt x="1" y="191"/>
                  <a:pt x="1" y="254"/>
                </a:cubicBezTo>
                <a:cubicBezTo>
                  <a:pt x="1" y="191"/>
                  <a:pt x="1" y="96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047;p34">
            <a:extLst>
              <a:ext uri="{FF2B5EF4-FFF2-40B4-BE49-F238E27FC236}">
                <a16:creationId xmlns:a16="http://schemas.microsoft.com/office/drawing/2014/main" id="{D17F0B05-A6CA-2CD5-CB69-FC9EF9528A10}"/>
              </a:ext>
            </a:extLst>
          </p:cNvPr>
          <p:cNvSpPr/>
          <p:nvPr/>
        </p:nvSpPr>
        <p:spPr>
          <a:xfrm>
            <a:off x="4176743" y="2141138"/>
            <a:ext cx="252805" cy="360455"/>
          </a:xfrm>
          <a:custGeom>
            <a:avLst/>
            <a:gdLst/>
            <a:ahLst/>
            <a:cxnLst/>
            <a:rect l="l" t="t" r="r" b="b"/>
            <a:pathLst>
              <a:path w="7886" h="11244" extrusionOk="0">
                <a:moveTo>
                  <a:pt x="253" y="1"/>
                </a:moveTo>
                <a:lnTo>
                  <a:pt x="0" y="7475"/>
                </a:lnTo>
                <a:cubicBezTo>
                  <a:pt x="0" y="7823"/>
                  <a:pt x="32" y="8140"/>
                  <a:pt x="95" y="8425"/>
                </a:cubicBezTo>
                <a:cubicBezTo>
                  <a:pt x="507" y="10040"/>
                  <a:pt x="1932" y="11211"/>
                  <a:pt x="3642" y="11243"/>
                </a:cubicBezTo>
                <a:lnTo>
                  <a:pt x="4022" y="11243"/>
                </a:lnTo>
                <a:cubicBezTo>
                  <a:pt x="4044" y="11244"/>
                  <a:pt x="4066" y="11244"/>
                  <a:pt x="4088" y="11244"/>
                </a:cubicBezTo>
                <a:cubicBezTo>
                  <a:pt x="5864" y="11244"/>
                  <a:pt x="7352" y="9987"/>
                  <a:pt x="7696" y="8298"/>
                </a:cubicBezTo>
                <a:cubicBezTo>
                  <a:pt x="7664" y="8076"/>
                  <a:pt x="7632" y="7823"/>
                  <a:pt x="7632" y="7601"/>
                </a:cubicBezTo>
                <a:lnTo>
                  <a:pt x="7886" y="96"/>
                </a:lnTo>
                <a:lnTo>
                  <a:pt x="25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048;p34">
            <a:extLst>
              <a:ext uri="{FF2B5EF4-FFF2-40B4-BE49-F238E27FC236}">
                <a16:creationId xmlns:a16="http://schemas.microsoft.com/office/drawing/2014/main" id="{97BCF839-0CAD-9435-E4F7-89D83F03C703}"/>
              </a:ext>
            </a:extLst>
          </p:cNvPr>
          <p:cNvSpPr/>
          <p:nvPr/>
        </p:nvSpPr>
        <p:spPr>
          <a:xfrm>
            <a:off x="4421406" y="2144183"/>
            <a:ext cx="252805" cy="361448"/>
          </a:xfrm>
          <a:custGeom>
            <a:avLst/>
            <a:gdLst/>
            <a:ahLst/>
            <a:cxnLst/>
            <a:rect l="l" t="t" r="r" b="b"/>
            <a:pathLst>
              <a:path w="7886" h="11275" extrusionOk="0">
                <a:moveTo>
                  <a:pt x="254" y="1"/>
                </a:moveTo>
                <a:lnTo>
                  <a:pt x="0" y="7506"/>
                </a:lnTo>
                <a:cubicBezTo>
                  <a:pt x="0" y="7728"/>
                  <a:pt x="32" y="7981"/>
                  <a:pt x="64" y="8203"/>
                </a:cubicBezTo>
                <a:cubicBezTo>
                  <a:pt x="349" y="9913"/>
                  <a:pt x="1837" y="11243"/>
                  <a:pt x="3674" y="11243"/>
                </a:cubicBezTo>
                <a:lnTo>
                  <a:pt x="4022" y="11275"/>
                </a:lnTo>
                <a:cubicBezTo>
                  <a:pt x="5764" y="11275"/>
                  <a:pt x="7253" y="10071"/>
                  <a:pt x="7664" y="8456"/>
                </a:cubicBezTo>
                <a:cubicBezTo>
                  <a:pt x="7633" y="8298"/>
                  <a:pt x="7633" y="8108"/>
                  <a:pt x="7633" y="7950"/>
                </a:cubicBezTo>
                <a:lnTo>
                  <a:pt x="7886" y="96"/>
                </a:lnTo>
                <a:lnTo>
                  <a:pt x="2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049;p34">
            <a:extLst>
              <a:ext uri="{FF2B5EF4-FFF2-40B4-BE49-F238E27FC236}">
                <a16:creationId xmlns:a16="http://schemas.microsoft.com/office/drawing/2014/main" id="{468A1119-1545-12B6-AEE9-BF3AA2679E01}"/>
              </a:ext>
            </a:extLst>
          </p:cNvPr>
          <p:cNvSpPr/>
          <p:nvPr/>
        </p:nvSpPr>
        <p:spPr>
          <a:xfrm>
            <a:off x="4666068" y="2147229"/>
            <a:ext cx="252838" cy="372636"/>
          </a:xfrm>
          <a:custGeom>
            <a:avLst/>
            <a:gdLst/>
            <a:ahLst/>
            <a:cxnLst/>
            <a:rect l="l" t="t" r="r" b="b"/>
            <a:pathLst>
              <a:path w="7887" h="11624" extrusionOk="0">
                <a:moveTo>
                  <a:pt x="254" y="1"/>
                </a:moveTo>
                <a:lnTo>
                  <a:pt x="1" y="7855"/>
                </a:lnTo>
                <a:cubicBezTo>
                  <a:pt x="1" y="8013"/>
                  <a:pt x="1" y="8171"/>
                  <a:pt x="32" y="8361"/>
                </a:cubicBezTo>
                <a:cubicBezTo>
                  <a:pt x="254" y="10166"/>
                  <a:pt x="1774" y="11591"/>
                  <a:pt x="3642" y="11623"/>
                </a:cubicBezTo>
                <a:lnTo>
                  <a:pt x="4023" y="11623"/>
                </a:lnTo>
                <a:cubicBezTo>
                  <a:pt x="5828" y="11623"/>
                  <a:pt x="7348" y="10356"/>
                  <a:pt x="7696" y="8646"/>
                </a:cubicBezTo>
                <a:cubicBezTo>
                  <a:pt x="7664" y="8425"/>
                  <a:pt x="7633" y="8203"/>
                  <a:pt x="7633" y="7950"/>
                </a:cubicBezTo>
                <a:lnTo>
                  <a:pt x="7886" y="127"/>
                </a:lnTo>
                <a:lnTo>
                  <a:pt x="254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3050;p34">
            <a:extLst>
              <a:ext uri="{FF2B5EF4-FFF2-40B4-BE49-F238E27FC236}">
                <a16:creationId xmlns:a16="http://schemas.microsoft.com/office/drawing/2014/main" id="{A738F7BE-4571-6FA2-4151-06FB4BA3627C}"/>
              </a:ext>
            </a:extLst>
          </p:cNvPr>
          <p:cNvSpPr/>
          <p:nvPr/>
        </p:nvSpPr>
        <p:spPr>
          <a:xfrm>
            <a:off x="4910731" y="2151300"/>
            <a:ext cx="252838" cy="371611"/>
          </a:xfrm>
          <a:custGeom>
            <a:avLst/>
            <a:gdLst/>
            <a:ahLst/>
            <a:cxnLst/>
            <a:rect l="l" t="t" r="r" b="b"/>
            <a:pathLst>
              <a:path w="7887" h="11592" extrusionOk="0">
                <a:moveTo>
                  <a:pt x="254" y="0"/>
                </a:moveTo>
                <a:lnTo>
                  <a:pt x="1" y="7823"/>
                </a:lnTo>
                <a:cubicBezTo>
                  <a:pt x="1" y="8076"/>
                  <a:pt x="32" y="8298"/>
                  <a:pt x="64" y="8519"/>
                </a:cubicBezTo>
                <a:cubicBezTo>
                  <a:pt x="349" y="10261"/>
                  <a:pt x="1838" y="11560"/>
                  <a:pt x="3643" y="11591"/>
                </a:cubicBezTo>
                <a:lnTo>
                  <a:pt x="4023" y="11591"/>
                </a:lnTo>
                <a:cubicBezTo>
                  <a:pt x="4043" y="11591"/>
                  <a:pt x="4063" y="11592"/>
                  <a:pt x="4083" y="11592"/>
                </a:cubicBezTo>
                <a:cubicBezTo>
                  <a:pt x="6020" y="11592"/>
                  <a:pt x="7634" y="10083"/>
                  <a:pt x="7760" y="8139"/>
                </a:cubicBezTo>
                <a:cubicBezTo>
                  <a:pt x="7696" y="7854"/>
                  <a:pt x="7633" y="7506"/>
                  <a:pt x="7633" y="7189"/>
                </a:cubicBezTo>
                <a:lnTo>
                  <a:pt x="7886" y="95"/>
                </a:lnTo>
                <a:lnTo>
                  <a:pt x="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051;p34">
            <a:extLst>
              <a:ext uri="{FF2B5EF4-FFF2-40B4-BE49-F238E27FC236}">
                <a16:creationId xmlns:a16="http://schemas.microsoft.com/office/drawing/2014/main" id="{DB6CF810-39C8-4BBC-2AF0-A5177195FF7F}"/>
              </a:ext>
            </a:extLst>
          </p:cNvPr>
          <p:cNvSpPr/>
          <p:nvPr/>
        </p:nvSpPr>
        <p:spPr>
          <a:xfrm>
            <a:off x="5155426" y="2154345"/>
            <a:ext cx="252805" cy="348241"/>
          </a:xfrm>
          <a:custGeom>
            <a:avLst/>
            <a:gdLst/>
            <a:ahLst/>
            <a:cxnLst/>
            <a:rect l="l" t="t" r="r" b="b"/>
            <a:pathLst>
              <a:path w="7886" h="10863" extrusionOk="0">
                <a:moveTo>
                  <a:pt x="253" y="0"/>
                </a:moveTo>
                <a:lnTo>
                  <a:pt x="0" y="7094"/>
                </a:lnTo>
                <a:cubicBezTo>
                  <a:pt x="0" y="7411"/>
                  <a:pt x="32" y="7759"/>
                  <a:pt x="127" y="8044"/>
                </a:cubicBezTo>
                <a:cubicBezTo>
                  <a:pt x="507" y="9628"/>
                  <a:pt x="1932" y="10831"/>
                  <a:pt x="3674" y="10831"/>
                </a:cubicBezTo>
                <a:lnTo>
                  <a:pt x="4022" y="10863"/>
                </a:lnTo>
                <a:cubicBezTo>
                  <a:pt x="5764" y="10863"/>
                  <a:pt x="7252" y="9659"/>
                  <a:pt x="7664" y="8044"/>
                </a:cubicBezTo>
                <a:cubicBezTo>
                  <a:pt x="7632" y="7854"/>
                  <a:pt x="7632" y="7696"/>
                  <a:pt x="7632" y="7538"/>
                </a:cubicBezTo>
                <a:lnTo>
                  <a:pt x="7886" y="95"/>
                </a:lnTo>
                <a:lnTo>
                  <a:pt x="25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3052;p34">
            <a:extLst>
              <a:ext uri="{FF2B5EF4-FFF2-40B4-BE49-F238E27FC236}">
                <a16:creationId xmlns:a16="http://schemas.microsoft.com/office/drawing/2014/main" id="{AA305D83-18A6-65C8-FE72-97D607E88E07}"/>
              </a:ext>
            </a:extLst>
          </p:cNvPr>
          <p:cNvSpPr/>
          <p:nvPr/>
        </p:nvSpPr>
        <p:spPr>
          <a:xfrm>
            <a:off x="5400089" y="2157391"/>
            <a:ext cx="252805" cy="359429"/>
          </a:xfrm>
          <a:custGeom>
            <a:avLst/>
            <a:gdLst/>
            <a:ahLst/>
            <a:cxnLst/>
            <a:rect l="l" t="t" r="r" b="b"/>
            <a:pathLst>
              <a:path w="7886" h="11212" extrusionOk="0">
                <a:moveTo>
                  <a:pt x="254" y="0"/>
                </a:moveTo>
                <a:lnTo>
                  <a:pt x="0" y="7443"/>
                </a:lnTo>
                <a:cubicBezTo>
                  <a:pt x="0" y="7601"/>
                  <a:pt x="32" y="7791"/>
                  <a:pt x="32" y="7949"/>
                </a:cubicBezTo>
                <a:cubicBezTo>
                  <a:pt x="254" y="9754"/>
                  <a:pt x="1774" y="11179"/>
                  <a:pt x="3674" y="11211"/>
                </a:cubicBezTo>
                <a:lnTo>
                  <a:pt x="4022" y="11211"/>
                </a:lnTo>
                <a:cubicBezTo>
                  <a:pt x="4044" y="11212"/>
                  <a:pt x="4065" y="11212"/>
                  <a:pt x="4087" y="11212"/>
                </a:cubicBezTo>
                <a:cubicBezTo>
                  <a:pt x="5864" y="11212"/>
                  <a:pt x="7352" y="9924"/>
                  <a:pt x="7696" y="8234"/>
                </a:cubicBezTo>
                <a:cubicBezTo>
                  <a:pt x="7664" y="8013"/>
                  <a:pt x="7633" y="7791"/>
                  <a:pt x="7633" y="7538"/>
                </a:cubicBezTo>
                <a:lnTo>
                  <a:pt x="7886" y="127"/>
                </a:lnTo>
                <a:lnTo>
                  <a:pt x="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3053;p34">
            <a:extLst>
              <a:ext uri="{FF2B5EF4-FFF2-40B4-BE49-F238E27FC236}">
                <a16:creationId xmlns:a16="http://schemas.microsoft.com/office/drawing/2014/main" id="{9A7421D7-CA3D-7C3F-FC53-A174C9137705}"/>
              </a:ext>
            </a:extLst>
          </p:cNvPr>
          <p:cNvSpPr/>
          <p:nvPr/>
        </p:nvSpPr>
        <p:spPr>
          <a:xfrm>
            <a:off x="5644752" y="2161462"/>
            <a:ext cx="256877" cy="358403"/>
          </a:xfrm>
          <a:custGeom>
            <a:avLst/>
            <a:gdLst/>
            <a:ahLst/>
            <a:cxnLst/>
            <a:rect l="l" t="t" r="r" b="b"/>
            <a:pathLst>
              <a:path w="8013" h="11180" extrusionOk="0">
                <a:moveTo>
                  <a:pt x="254" y="0"/>
                </a:moveTo>
                <a:lnTo>
                  <a:pt x="1" y="7411"/>
                </a:lnTo>
                <a:cubicBezTo>
                  <a:pt x="1" y="7664"/>
                  <a:pt x="32" y="7886"/>
                  <a:pt x="64" y="8107"/>
                </a:cubicBezTo>
                <a:cubicBezTo>
                  <a:pt x="349" y="9849"/>
                  <a:pt x="1837" y="11147"/>
                  <a:pt x="3674" y="11179"/>
                </a:cubicBezTo>
                <a:lnTo>
                  <a:pt x="4022" y="11179"/>
                </a:lnTo>
                <a:cubicBezTo>
                  <a:pt x="4042" y="11179"/>
                  <a:pt x="4061" y="11180"/>
                  <a:pt x="4080" y="11180"/>
                </a:cubicBezTo>
                <a:cubicBezTo>
                  <a:pt x="6082" y="11180"/>
                  <a:pt x="7759" y="9545"/>
                  <a:pt x="7759" y="7537"/>
                </a:cubicBezTo>
                <a:lnTo>
                  <a:pt x="8013" y="95"/>
                </a:lnTo>
                <a:lnTo>
                  <a:pt x="254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3054;p34">
            <a:extLst>
              <a:ext uri="{FF2B5EF4-FFF2-40B4-BE49-F238E27FC236}">
                <a16:creationId xmlns:a16="http://schemas.microsoft.com/office/drawing/2014/main" id="{27E27992-AAD1-653A-C1A4-3674040C88F1}"/>
              </a:ext>
            </a:extLst>
          </p:cNvPr>
          <p:cNvSpPr/>
          <p:nvPr/>
        </p:nvSpPr>
        <p:spPr>
          <a:xfrm>
            <a:off x="3695495" y="2025410"/>
            <a:ext cx="354364" cy="111688"/>
          </a:xfrm>
          <a:custGeom>
            <a:avLst/>
            <a:gdLst/>
            <a:ahLst/>
            <a:cxnLst/>
            <a:rect l="l" t="t" r="r" b="b"/>
            <a:pathLst>
              <a:path w="11054" h="3484" extrusionOk="0">
                <a:moveTo>
                  <a:pt x="5511" y="0"/>
                </a:moveTo>
                <a:lnTo>
                  <a:pt x="1" y="3262"/>
                </a:lnTo>
                <a:lnTo>
                  <a:pt x="1" y="3389"/>
                </a:lnTo>
                <a:lnTo>
                  <a:pt x="7633" y="3484"/>
                </a:lnTo>
                <a:lnTo>
                  <a:pt x="7633" y="3389"/>
                </a:lnTo>
                <a:lnTo>
                  <a:pt x="11053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055;p34">
            <a:extLst>
              <a:ext uri="{FF2B5EF4-FFF2-40B4-BE49-F238E27FC236}">
                <a16:creationId xmlns:a16="http://schemas.microsoft.com/office/drawing/2014/main" id="{A63A36B4-7852-1493-4809-D20BA91A0303}"/>
              </a:ext>
            </a:extLst>
          </p:cNvPr>
          <p:cNvSpPr/>
          <p:nvPr/>
        </p:nvSpPr>
        <p:spPr>
          <a:xfrm>
            <a:off x="3940190" y="2025410"/>
            <a:ext cx="317786" cy="115760"/>
          </a:xfrm>
          <a:custGeom>
            <a:avLst/>
            <a:gdLst/>
            <a:ahLst/>
            <a:cxnLst/>
            <a:rect l="l" t="t" r="r" b="b"/>
            <a:pathLst>
              <a:path w="9913" h="3611" extrusionOk="0">
                <a:moveTo>
                  <a:pt x="3420" y="0"/>
                </a:moveTo>
                <a:lnTo>
                  <a:pt x="0" y="3389"/>
                </a:lnTo>
                <a:lnTo>
                  <a:pt x="0" y="3484"/>
                </a:lnTo>
                <a:lnTo>
                  <a:pt x="7632" y="3611"/>
                </a:lnTo>
                <a:lnTo>
                  <a:pt x="7632" y="3484"/>
                </a:lnTo>
                <a:lnTo>
                  <a:pt x="9913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056;p34">
            <a:extLst>
              <a:ext uri="{FF2B5EF4-FFF2-40B4-BE49-F238E27FC236}">
                <a16:creationId xmlns:a16="http://schemas.microsoft.com/office/drawing/2014/main" id="{984AB0F2-01A5-6E47-499F-DC46D6489F72}"/>
              </a:ext>
            </a:extLst>
          </p:cNvPr>
          <p:cNvSpPr/>
          <p:nvPr/>
        </p:nvSpPr>
        <p:spPr>
          <a:xfrm>
            <a:off x="4184853" y="2025410"/>
            <a:ext cx="287331" cy="118805"/>
          </a:xfrm>
          <a:custGeom>
            <a:avLst/>
            <a:gdLst/>
            <a:ahLst/>
            <a:cxnLst/>
            <a:rect l="l" t="t" r="r" b="b"/>
            <a:pathLst>
              <a:path w="8963" h="3706" extrusionOk="0">
                <a:moveTo>
                  <a:pt x="2281" y="0"/>
                </a:moveTo>
                <a:lnTo>
                  <a:pt x="0" y="3484"/>
                </a:lnTo>
                <a:lnTo>
                  <a:pt x="0" y="3516"/>
                </a:lnTo>
                <a:lnTo>
                  <a:pt x="0" y="3611"/>
                </a:lnTo>
                <a:lnTo>
                  <a:pt x="7633" y="3706"/>
                </a:lnTo>
                <a:lnTo>
                  <a:pt x="7633" y="3579"/>
                </a:lnTo>
                <a:lnTo>
                  <a:pt x="8963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3057;p34">
            <a:extLst>
              <a:ext uri="{FF2B5EF4-FFF2-40B4-BE49-F238E27FC236}">
                <a16:creationId xmlns:a16="http://schemas.microsoft.com/office/drawing/2014/main" id="{C5374DA1-6F39-BFE5-8A90-4A39B56A7EC8}"/>
              </a:ext>
            </a:extLst>
          </p:cNvPr>
          <p:cNvSpPr/>
          <p:nvPr/>
        </p:nvSpPr>
        <p:spPr>
          <a:xfrm>
            <a:off x="4429516" y="2025410"/>
            <a:ext cx="245721" cy="121851"/>
          </a:xfrm>
          <a:custGeom>
            <a:avLst/>
            <a:gdLst/>
            <a:ahLst/>
            <a:cxnLst/>
            <a:rect l="l" t="t" r="r" b="b"/>
            <a:pathLst>
              <a:path w="7665" h="3801" extrusionOk="0">
                <a:moveTo>
                  <a:pt x="1331" y="0"/>
                </a:moveTo>
                <a:lnTo>
                  <a:pt x="1" y="3579"/>
                </a:lnTo>
                <a:lnTo>
                  <a:pt x="1" y="3706"/>
                </a:lnTo>
                <a:lnTo>
                  <a:pt x="7633" y="3801"/>
                </a:lnTo>
                <a:lnTo>
                  <a:pt x="7633" y="3706"/>
                </a:lnTo>
                <a:lnTo>
                  <a:pt x="7665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3058;p34">
            <a:extLst>
              <a:ext uri="{FF2B5EF4-FFF2-40B4-BE49-F238E27FC236}">
                <a16:creationId xmlns:a16="http://schemas.microsoft.com/office/drawing/2014/main" id="{2424634E-DF17-14BB-CB82-EC233A8BF3F3}"/>
              </a:ext>
            </a:extLst>
          </p:cNvPr>
          <p:cNvSpPr/>
          <p:nvPr/>
        </p:nvSpPr>
        <p:spPr>
          <a:xfrm>
            <a:off x="4674179" y="2025410"/>
            <a:ext cx="245721" cy="125922"/>
          </a:xfrm>
          <a:custGeom>
            <a:avLst/>
            <a:gdLst/>
            <a:ahLst/>
            <a:cxnLst/>
            <a:rect l="l" t="t" r="r" b="b"/>
            <a:pathLst>
              <a:path w="7665" h="3928" extrusionOk="0">
                <a:moveTo>
                  <a:pt x="33" y="0"/>
                </a:moveTo>
                <a:lnTo>
                  <a:pt x="1" y="3706"/>
                </a:lnTo>
                <a:lnTo>
                  <a:pt x="1" y="3801"/>
                </a:lnTo>
                <a:lnTo>
                  <a:pt x="7633" y="3927"/>
                </a:lnTo>
                <a:lnTo>
                  <a:pt x="7633" y="3896"/>
                </a:lnTo>
                <a:lnTo>
                  <a:pt x="7601" y="3896"/>
                </a:lnTo>
                <a:lnTo>
                  <a:pt x="7601" y="3801"/>
                </a:lnTo>
                <a:lnTo>
                  <a:pt x="7665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3059;p34">
            <a:extLst>
              <a:ext uri="{FF2B5EF4-FFF2-40B4-BE49-F238E27FC236}">
                <a16:creationId xmlns:a16="http://schemas.microsoft.com/office/drawing/2014/main" id="{DEA30834-8743-47AD-6942-FFBD170A46A1}"/>
              </a:ext>
            </a:extLst>
          </p:cNvPr>
          <p:cNvSpPr/>
          <p:nvPr/>
        </p:nvSpPr>
        <p:spPr>
          <a:xfrm>
            <a:off x="4917848" y="2025410"/>
            <a:ext cx="245721" cy="128967"/>
          </a:xfrm>
          <a:custGeom>
            <a:avLst/>
            <a:gdLst/>
            <a:ahLst/>
            <a:cxnLst/>
            <a:rect l="l" t="t" r="r" b="b"/>
            <a:pathLst>
              <a:path w="7665" h="4023" extrusionOk="0">
                <a:moveTo>
                  <a:pt x="64" y="0"/>
                </a:moveTo>
                <a:lnTo>
                  <a:pt x="0" y="3801"/>
                </a:lnTo>
                <a:lnTo>
                  <a:pt x="32" y="3801"/>
                </a:lnTo>
                <a:lnTo>
                  <a:pt x="32" y="3896"/>
                </a:lnTo>
                <a:lnTo>
                  <a:pt x="32" y="3927"/>
                </a:lnTo>
                <a:lnTo>
                  <a:pt x="7664" y="4022"/>
                </a:lnTo>
                <a:lnTo>
                  <a:pt x="7664" y="3896"/>
                </a:lnTo>
                <a:lnTo>
                  <a:pt x="6208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3060;p34">
            <a:extLst>
              <a:ext uri="{FF2B5EF4-FFF2-40B4-BE49-F238E27FC236}">
                <a16:creationId xmlns:a16="http://schemas.microsoft.com/office/drawing/2014/main" id="{48F45CDB-741F-ACA7-D347-A5205CC2B17C}"/>
              </a:ext>
            </a:extLst>
          </p:cNvPr>
          <p:cNvSpPr/>
          <p:nvPr/>
        </p:nvSpPr>
        <p:spPr>
          <a:xfrm>
            <a:off x="5116829" y="2025410"/>
            <a:ext cx="291403" cy="132013"/>
          </a:xfrm>
          <a:custGeom>
            <a:avLst/>
            <a:gdLst/>
            <a:ahLst/>
            <a:cxnLst/>
            <a:rect l="l" t="t" r="r" b="b"/>
            <a:pathLst>
              <a:path w="9090" h="4118" extrusionOk="0">
                <a:moveTo>
                  <a:pt x="1" y="0"/>
                </a:moveTo>
                <a:lnTo>
                  <a:pt x="1457" y="3896"/>
                </a:lnTo>
                <a:lnTo>
                  <a:pt x="1457" y="4022"/>
                </a:lnTo>
                <a:lnTo>
                  <a:pt x="9090" y="4117"/>
                </a:lnTo>
                <a:lnTo>
                  <a:pt x="9090" y="4022"/>
                </a:lnTo>
                <a:lnTo>
                  <a:pt x="7411" y="1457"/>
                </a:lnTo>
                <a:lnTo>
                  <a:pt x="6429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3061;p34">
            <a:extLst>
              <a:ext uri="{FF2B5EF4-FFF2-40B4-BE49-F238E27FC236}">
                <a16:creationId xmlns:a16="http://schemas.microsoft.com/office/drawing/2014/main" id="{AD45C1BC-910C-0A45-4E55-BD436EF11481}"/>
              </a:ext>
            </a:extLst>
          </p:cNvPr>
          <p:cNvSpPr/>
          <p:nvPr/>
        </p:nvSpPr>
        <p:spPr>
          <a:xfrm>
            <a:off x="5322927" y="2025410"/>
            <a:ext cx="329968" cy="136084"/>
          </a:xfrm>
          <a:custGeom>
            <a:avLst/>
            <a:gdLst/>
            <a:ahLst/>
            <a:cxnLst/>
            <a:rect l="l" t="t" r="r" b="b"/>
            <a:pathLst>
              <a:path w="10293" h="4245" extrusionOk="0">
                <a:moveTo>
                  <a:pt x="0" y="0"/>
                </a:moveTo>
                <a:lnTo>
                  <a:pt x="982" y="1457"/>
                </a:lnTo>
                <a:lnTo>
                  <a:pt x="2661" y="4022"/>
                </a:lnTo>
                <a:lnTo>
                  <a:pt x="2661" y="4117"/>
                </a:lnTo>
                <a:lnTo>
                  <a:pt x="10293" y="4244"/>
                </a:lnTo>
                <a:lnTo>
                  <a:pt x="10293" y="4149"/>
                </a:lnTo>
                <a:lnTo>
                  <a:pt x="5986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3062;p34">
            <a:extLst>
              <a:ext uri="{FF2B5EF4-FFF2-40B4-BE49-F238E27FC236}">
                <a16:creationId xmlns:a16="http://schemas.microsoft.com/office/drawing/2014/main" id="{647D15DC-DE5C-5BFE-C8CF-5660B7E339C8}"/>
              </a:ext>
            </a:extLst>
          </p:cNvPr>
          <p:cNvSpPr/>
          <p:nvPr/>
        </p:nvSpPr>
        <p:spPr>
          <a:xfrm>
            <a:off x="5515817" y="2025410"/>
            <a:ext cx="385812" cy="139130"/>
          </a:xfrm>
          <a:custGeom>
            <a:avLst/>
            <a:gdLst/>
            <a:ahLst/>
            <a:cxnLst/>
            <a:rect l="l" t="t" r="r" b="b"/>
            <a:pathLst>
              <a:path w="12035" h="4340" extrusionOk="0">
                <a:moveTo>
                  <a:pt x="1" y="0"/>
                </a:moveTo>
                <a:lnTo>
                  <a:pt x="4276" y="4117"/>
                </a:lnTo>
                <a:lnTo>
                  <a:pt x="4276" y="4149"/>
                </a:lnTo>
                <a:lnTo>
                  <a:pt x="4276" y="4244"/>
                </a:lnTo>
                <a:lnTo>
                  <a:pt x="12035" y="4339"/>
                </a:lnTo>
                <a:lnTo>
                  <a:pt x="12035" y="4212"/>
                </a:lnTo>
                <a:lnTo>
                  <a:pt x="5954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3063;p34">
            <a:extLst>
              <a:ext uri="{FF2B5EF4-FFF2-40B4-BE49-F238E27FC236}">
                <a16:creationId xmlns:a16="http://schemas.microsoft.com/office/drawing/2014/main" id="{9B2C58DB-4868-37E9-0029-2C280CF28654}"/>
              </a:ext>
            </a:extLst>
          </p:cNvPr>
          <p:cNvSpPr/>
          <p:nvPr/>
        </p:nvSpPr>
        <p:spPr>
          <a:xfrm>
            <a:off x="2677221" y="2513742"/>
            <a:ext cx="655896" cy="655864"/>
          </a:xfrm>
          <a:custGeom>
            <a:avLst/>
            <a:gdLst/>
            <a:ahLst/>
            <a:cxnLst/>
            <a:rect l="l" t="t" r="r" b="b"/>
            <a:pathLst>
              <a:path w="20460" h="20459" extrusionOk="0">
                <a:moveTo>
                  <a:pt x="10230" y="0"/>
                </a:moveTo>
                <a:cubicBezTo>
                  <a:pt x="4593" y="0"/>
                  <a:pt x="1" y="4592"/>
                  <a:pt x="1" y="10229"/>
                </a:cubicBezTo>
                <a:cubicBezTo>
                  <a:pt x="1" y="15866"/>
                  <a:pt x="4561" y="20458"/>
                  <a:pt x="10230" y="20458"/>
                </a:cubicBezTo>
                <a:cubicBezTo>
                  <a:pt x="10990" y="20458"/>
                  <a:pt x="11750" y="20363"/>
                  <a:pt x="12478" y="20205"/>
                </a:cubicBezTo>
                <a:cubicBezTo>
                  <a:pt x="17039" y="19192"/>
                  <a:pt x="20459" y="15106"/>
                  <a:pt x="20459" y="10229"/>
                </a:cubicBezTo>
                <a:cubicBezTo>
                  <a:pt x="20459" y="9437"/>
                  <a:pt x="20364" y="8677"/>
                  <a:pt x="20174" y="7917"/>
                </a:cubicBezTo>
                <a:cubicBezTo>
                  <a:pt x="19129" y="3389"/>
                  <a:pt x="15075" y="0"/>
                  <a:pt x="10230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3066;p34">
            <a:extLst>
              <a:ext uri="{FF2B5EF4-FFF2-40B4-BE49-F238E27FC236}">
                <a16:creationId xmlns:a16="http://schemas.microsoft.com/office/drawing/2014/main" id="{58748D32-C439-6870-6E5D-DC8D49A8E8C7}"/>
              </a:ext>
            </a:extLst>
          </p:cNvPr>
          <p:cNvSpPr/>
          <p:nvPr/>
        </p:nvSpPr>
        <p:spPr>
          <a:xfrm>
            <a:off x="6230539" y="2513742"/>
            <a:ext cx="655864" cy="655864"/>
          </a:xfrm>
          <a:custGeom>
            <a:avLst/>
            <a:gdLst/>
            <a:ahLst/>
            <a:cxnLst/>
            <a:rect l="l" t="t" r="r" b="b"/>
            <a:pathLst>
              <a:path w="20459" h="20459" extrusionOk="0">
                <a:moveTo>
                  <a:pt x="10230" y="0"/>
                </a:moveTo>
                <a:cubicBezTo>
                  <a:pt x="4593" y="0"/>
                  <a:pt x="1" y="4592"/>
                  <a:pt x="1" y="10229"/>
                </a:cubicBezTo>
                <a:cubicBezTo>
                  <a:pt x="1" y="15866"/>
                  <a:pt x="4593" y="20458"/>
                  <a:pt x="10230" y="20458"/>
                </a:cubicBezTo>
                <a:cubicBezTo>
                  <a:pt x="11021" y="20458"/>
                  <a:pt x="11750" y="20363"/>
                  <a:pt x="12478" y="20205"/>
                </a:cubicBezTo>
                <a:cubicBezTo>
                  <a:pt x="17039" y="19192"/>
                  <a:pt x="20459" y="15106"/>
                  <a:pt x="20459" y="10229"/>
                </a:cubicBezTo>
                <a:cubicBezTo>
                  <a:pt x="20459" y="9437"/>
                  <a:pt x="20364" y="8677"/>
                  <a:pt x="20205" y="7917"/>
                </a:cubicBezTo>
                <a:cubicBezTo>
                  <a:pt x="19160" y="3389"/>
                  <a:pt x="15107" y="0"/>
                  <a:pt x="10230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3092;p34">
            <a:extLst>
              <a:ext uri="{FF2B5EF4-FFF2-40B4-BE49-F238E27FC236}">
                <a16:creationId xmlns:a16="http://schemas.microsoft.com/office/drawing/2014/main" id="{A0359721-3827-8FBC-4976-D13CD1700094}"/>
              </a:ext>
            </a:extLst>
          </p:cNvPr>
          <p:cNvSpPr/>
          <p:nvPr/>
        </p:nvSpPr>
        <p:spPr>
          <a:xfrm>
            <a:off x="6382812" y="2790879"/>
            <a:ext cx="383792" cy="183786"/>
          </a:xfrm>
          <a:custGeom>
            <a:avLst/>
            <a:gdLst/>
            <a:ahLst/>
            <a:cxnLst/>
            <a:rect l="l" t="t" r="r" b="b"/>
            <a:pathLst>
              <a:path w="11972" h="5733" extrusionOk="0">
                <a:moveTo>
                  <a:pt x="2281" y="2344"/>
                </a:moveTo>
                <a:lnTo>
                  <a:pt x="2281" y="3896"/>
                </a:lnTo>
                <a:lnTo>
                  <a:pt x="1046" y="3896"/>
                </a:lnTo>
                <a:lnTo>
                  <a:pt x="856" y="2344"/>
                </a:lnTo>
                <a:close/>
                <a:moveTo>
                  <a:pt x="4055" y="2344"/>
                </a:moveTo>
                <a:lnTo>
                  <a:pt x="4055" y="3896"/>
                </a:lnTo>
                <a:lnTo>
                  <a:pt x="2566" y="3896"/>
                </a:lnTo>
                <a:lnTo>
                  <a:pt x="2566" y="2344"/>
                </a:lnTo>
                <a:close/>
                <a:moveTo>
                  <a:pt x="5860" y="2344"/>
                </a:moveTo>
                <a:lnTo>
                  <a:pt x="5860" y="3896"/>
                </a:lnTo>
                <a:lnTo>
                  <a:pt x="4371" y="3896"/>
                </a:lnTo>
                <a:lnTo>
                  <a:pt x="4371" y="2344"/>
                </a:lnTo>
                <a:close/>
                <a:moveTo>
                  <a:pt x="7570" y="2344"/>
                </a:moveTo>
                <a:lnTo>
                  <a:pt x="7570" y="3896"/>
                </a:lnTo>
                <a:lnTo>
                  <a:pt x="6145" y="3896"/>
                </a:lnTo>
                <a:lnTo>
                  <a:pt x="6145" y="2344"/>
                </a:lnTo>
                <a:close/>
                <a:moveTo>
                  <a:pt x="9375" y="2344"/>
                </a:moveTo>
                <a:lnTo>
                  <a:pt x="9375" y="3896"/>
                </a:lnTo>
                <a:lnTo>
                  <a:pt x="7887" y="3896"/>
                </a:lnTo>
                <a:lnTo>
                  <a:pt x="7887" y="2344"/>
                </a:lnTo>
                <a:close/>
                <a:moveTo>
                  <a:pt x="11022" y="2344"/>
                </a:moveTo>
                <a:lnTo>
                  <a:pt x="10768" y="3928"/>
                </a:lnTo>
                <a:lnTo>
                  <a:pt x="9692" y="3896"/>
                </a:lnTo>
                <a:lnTo>
                  <a:pt x="9692" y="2344"/>
                </a:lnTo>
                <a:close/>
                <a:moveTo>
                  <a:pt x="2281" y="4181"/>
                </a:moveTo>
                <a:lnTo>
                  <a:pt x="2281" y="5163"/>
                </a:lnTo>
                <a:lnTo>
                  <a:pt x="1204" y="5163"/>
                </a:lnTo>
                <a:lnTo>
                  <a:pt x="1078" y="4181"/>
                </a:lnTo>
                <a:close/>
                <a:moveTo>
                  <a:pt x="4055" y="4181"/>
                </a:moveTo>
                <a:lnTo>
                  <a:pt x="4055" y="5163"/>
                </a:lnTo>
                <a:lnTo>
                  <a:pt x="2566" y="5163"/>
                </a:lnTo>
                <a:lnTo>
                  <a:pt x="2566" y="4181"/>
                </a:lnTo>
                <a:close/>
                <a:moveTo>
                  <a:pt x="5860" y="4181"/>
                </a:moveTo>
                <a:lnTo>
                  <a:pt x="5860" y="5163"/>
                </a:lnTo>
                <a:lnTo>
                  <a:pt x="4371" y="5163"/>
                </a:lnTo>
                <a:lnTo>
                  <a:pt x="4371" y="4181"/>
                </a:lnTo>
                <a:close/>
                <a:moveTo>
                  <a:pt x="6145" y="4181"/>
                </a:moveTo>
                <a:lnTo>
                  <a:pt x="7570" y="4213"/>
                </a:lnTo>
                <a:lnTo>
                  <a:pt x="7570" y="5163"/>
                </a:lnTo>
                <a:lnTo>
                  <a:pt x="6145" y="5163"/>
                </a:lnTo>
                <a:lnTo>
                  <a:pt x="6145" y="4181"/>
                </a:lnTo>
                <a:close/>
                <a:moveTo>
                  <a:pt x="9375" y="4213"/>
                </a:moveTo>
                <a:lnTo>
                  <a:pt x="9375" y="5163"/>
                </a:lnTo>
                <a:lnTo>
                  <a:pt x="7887" y="5163"/>
                </a:lnTo>
                <a:lnTo>
                  <a:pt x="7887" y="4213"/>
                </a:lnTo>
                <a:close/>
                <a:moveTo>
                  <a:pt x="10705" y="4213"/>
                </a:moveTo>
                <a:lnTo>
                  <a:pt x="10547" y="5163"/>
                </a:lnTo>
                <a:lnTo>
                  <a:pt x="9692" y="5163"/>
                </a:lnTo>
                <a:lnTo>
                  <a:pt x="9692" y="4213"/>
                </a:lnTo>
                <a:close/>
                <a:moveTo>
                  <a:pt x="11687" y="1"/>
                </a:moveTo>
                <a:cubicBezTo>
                  <a:pt x="11528" y="1"/>
                  <a:pt x="11370" y="96"/>
                  <a:pt x="11338" y="254"/>
                </a:cubicBezTo>
                <a:lnTo>
                  <a:pt x="11053" y="2059"/>
                </a:lnTo>
                <a:lnTo>
                  <a:pt x="9660" y="2059"/>
                </a:lnTo>
                <a:lnTo>
                  <a:pt x="9660" y="476"/>
                </a:lnTo>
                <a:lnTo>
                  <a:pt x="9375" y="476"/>
                </a:lnTo>
                <a:lnTo>
                  <a:pt x="9375" y="2059"/>
                </a:lnTo>
                <a:lnTo>
                  <a:pt x="7887" y="2059"/>
                </a:lnTo>
                <a:lnTo>
                  <a:pt x="7887" y="412"/>
                </a:lnTo>
                <a:lnTo>
                  <a:pt x="7570" y="412"/>
                </a:lnTo>
                <a:lnTo>
                  <a:pt x="7570" y="2059"/>
                </a:lnTo>
                <a:lnTo>
                  <a:pt x="6145" y="2059"/>
                </a:lnTo>
                <a:lnTo>
                  <a:pt x="6145" y="444"/>
                </a:lnTo>
                <a:lnTo>
                  <a:pt x="5860" y="444"/>
                </a:lnTo>
                <a:lnTo>
                  <a:pt x="5860" y="2059"/>
                </a:lnTo>
                <a:lnTo>
                  <a:pt x="4371" y="2059"/>
                </a:lnTo>
                <a:lnTo>
                  <a:pt x="4371" y="444"/>
                </a:lnTo>
                <a:lnTo>
                  <a:pt x="4055" y="444"/>
                </a:lnTo>
                <a:lnTo>
                  <a:pt x="4055" y="2059"/>
                </a:lnTo>
                <a:lnTo>
                  <a:pt x="2598" y="2059"/>
                </a:lnTo>
                <a:lnTo>
                  <a:pt x="2598" y="412"/>
                </a:lnTo>
                <a:lnTo>
                  <a:pt x="2281" y="412"/>
                </a:lnTo>
                <a:lnTo>
                  <a:pt x="2281" y="2059"/>
                </a:lnTo>
                <a:lnTo>
                  <a:pt x="824" y="2059"/>
                </a:lnTo>
                <a:lnTo>
                  <a:pt x="603" y="349"/>
                </a:lnTo>
                <a:cubicBezTo>
                  <a:pt x="574" y="207"/>
                  <a:pt x="470" y="91"/>
                  <a:pt x="312" y="91"/>
                </a:cubicBezTo>
                <a:cubicBezTo>
                  <a:pt x="293" y="91"/>
                  <a:pt x="274" y="92"/>
                  <a:pt x="254" y="96"/>
                </a:cubicBezTo>
                <a:cubicBezTo>
                  <a:pt x="96" y="127"/>
                  <a:pt x="1" y="254"/>
                  <a:pt x="1" y="412"/>
                </a:cubicBezTo>
                <a:lnTo>
                  <a:pt x="666" y="5479"/>
                </a:lnTo>
                <a:cubicBezTo>
                  <a:pt x="698" y="5638"/>
                  <a:pt x="793" y="5733"/>
                  <a:pt x="951" y="5733"/>
                </a:cubicBezTo>
                <a:lnTo>
                  <a:pt x="10832" y="5733"/>
                </a:lnTo>
                <a:cubicBezTo>
                  <a:pt x="10958" y="5733"/>
                  <a:pt x="11085" y="5638"/>
                  <a:pt x="11117" y="5479"/>
                </a:cubicBezTo>
                <a:lnTo>
                  <a:pt x="11940" y="349"/>
                </a:lnTo>
                <a:cubicBezTo>
                  <a:pt x="11972" y="191"/>
                  <a:pt x="11845" y="32"/>
                  <a:pt x="11687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3093;p34">
            <a:extLst>
              <a:ext uri="{FF2B5EF4-FFF2-40B4-BE49-F238E27FC236}">
                <a16:creationId xmlns:a16="http://schemas.microsoft.com/office/drawing/2014/main" id="{28E529D6-3F40-4082-723B-8F8ACC3A5D7E}"/>
              </a:ext>
            </a:extLst>
          </p:cNvPr>
          <p:cNvSpPr/>
          <p:nvPr/>
        </p:nvSpPr>
        <p:spPr>
          <a:xfrm>
            <a:off x="6365565" y="2751288"/>
            <a:ext cx="417292" cy="59948"/>
          </a:xfrm>
          <a:custGeom>
            <a:avLst/>
            <a:gdLst/>
            <a:ahLst/>
            <a:cxnLst/>
            <a:rect l="l" t="t" r="r" b="b"/>
            <a:pathLst>
              <a:path w="13017" h="1870" extrusionOk="0">
                <a:moveTo>
                  <a:pt x="919" y="1"/>
                </a:moveTo>
                <a:cubicBezTo>
                  <a:pt x="412" y="1"/>
                  <a:pt x="1" y="412"/>
                  <a:pt x="1" y="919"/>
                </a:cubicBezTo>
                <a:cubicBezTo>
                  <a:pt x="1" y="1426"/>
                  <a:pt x="412" y="1869"/>
                  <a:pt x="919" y="1869"/>
                </a:cubicBezTo>
                <a:lnTo>
                  <a:pt x="12098" y="1869"/>
                </a:lnTo>
                <a:cubicBezTo>
                  <a:pt x="12605" y="1869"/>
                  <a:pt x="13017" y="1426"/>
                  <a:pt x="13017" y="919"/>
                </a:cubicBezTo>
                <a:cubicBezTo>
                  <a:pt x="13017" y="412"/>
                  <a:pt x="12605" y="1"/>
                  <a:pt x="12098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3094;p34">
            <a:extLst>
              <a:ext uri="{FF2B5EF4-FFF2-40B4-BE49-F238E27FC236}">
                <a16:creationId xmlns:a16="http://schemas.microsoft.com/office/drawing/2014/main" id="{2ABA259D-6623-7783-E9BD-3FAAF8CDB840}"/>
              </a:ext>
            </a:extLst>
          </p:cNvPr>
          <p:cNvSpPr/>
          <p:nvPr/>
        </p:nvSpPr>
        <p:spPr>
          <a:xfrm>
            <a:off x="6438656" y="2670952"/>
            <a:ext cx="119831" cy="113868"/>
          </a:xfrm>
          <a:custGeom>
            <a:avLst/>
            <a:gdLst/>
            <a:ahLst/>
            <a:cxnLst/>
            <a:rect l="l" t="t" r="r" b="b"/>
            <a:pathLst>
              <a:path w="3738" h="3552" extrusionOk="0">
                <a:moveTo>
                  <a:pt x="3259" y="1"/>
                </a:moveTo>
                <a:cubicBezTo>
                  <a:pt x="3149" y="1"/>
                  <a:pt x="3037" y="41"/>
                  <a:pt x="2946" y="132"/>
                </a:cubicBezTo>
                <a:lnTo>
                  <a:pt x="191" y="2792"/>
                </a:lnTo>
                <a:cubicBezTo>
                  <a:pt x="1" y="2950"/>
                  <a:pt x="1" y="3235"/>
                  <a:pt x="159" y="3425"/>
                </a:cubicBezTo>
                <a:cubicBezTo>
                  <a:pt x="254" y="3488"/>
                  <a:pt x="381" y="3552"/>
                  <a:pt x="476" y="3552"/>
                </a:cubicBezTo>
                <a:cubicBezTo>
                  <a:pt x="602" y="3552"/>
                  <a:pt x="697" y="3488"/>
                  <a:pt x="792" y="3425"/>
                </a:cubicBezTo>
                <a:lnTo>
                  <a:pt x="3579" y="765"/>
                </a:lnTo>
                <a:cubicBezTo>
                  <a:pt x="3738" y="607"/>
                  <a:pt x="3738" y="322"/>
                  <a:pt x="3579" y="132"/>
                </a:cubicBezTo>
                <a:cubicBezTo>
                  <a:pt x="3497" y="49"/>
                  <a:pt x="3379" y="1"/>
                  <a:pt x="325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3095;p34">
            <a:extLst>
              <a:ext uri="{FF2B5EF4-FFF2-40B4-BE49-F238E27FC236}">
                <a16:creationId xmlns:a16="http://schemas.microsoft.com/office/drawing/2014/main" id="{3F695DD7-C184-F3D4-BE44-7DC8B08222EB}"/>
              </a:ext>
            </a:extLst>
          </p:cNvPr>
          <p:cNvSpPr/>
          <p:nvPr/>
        </p:nvSpPr>
        <p:spPr>
          <a:xfrm>
            <a:off x="6579773" y="2667394"/>
            <a:ext cx="118805" cy="118452"/>
          </a:xfrm>
          <a:custGeom>
            <a:avLst/>
            <a:gdLst/>
            <a:ahLst/>
            <a:cxnLst/>
            <a:rect l="l" t="t" r="r" b="b"/>
            <a:pathLst>
              <a:path w="3706" h="3695" extrusionOk="0">
                <a:moveTo>
                  <a:pt x="476" y="1"/>
                </a:moveTo>
                <a:cubicBezTo>
                  <a:pt x="371" y="1"/>
                  <a:pt x="266" y="40"/>
                  <a:pt x="191" y="116"/>
                </a:cubicBezTo>
                <a:cubicBezTo>
                  <a:pt x="1" y="306"/>
                  <a:pt x="1" y="591"/>
                  <a:pt x="159" y="749"/>
                </a:cubicBezTo>
                <a:lnTo>
                  <a:pt x="2914" y="3536"/>
                </a:lnTo>
                <a:cubicBezTo>
                  <a:pt x="3009" y="3631"/>
                  <a:pt x="3104" y="3694"/>
                  <a:pt x="3231" y="3694"/>
                </a:cubicBezTo>
                <a:cubicBezTo>
                  <a:pt x="3358" y="3694"/>
                  <a:pt x="3453" y="3631"/>
                  <a:pt x="3548" y="3568"/>
                </a:cubicBezTo>
                <a:cubicBezTo>
                  <a:pt x="3706" y="3378"/>
                  <a:pt x="3706" y="3093"/>
                  <a:pt x="3548" y="2934"/>
                </a:cubicBezTo>
                <a:lnTo>
                  <a:pt x="792" y="148"/>
                </a:lnTo>
                <a:cubicBezTo>
                  <a:pt x="710" y="48"/>
                  <a:pt x="592" y="1"/>
                  <a:pt x="476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3099;p34">
            <a:extLst>
              <a:ext uri="{FF2B5EF4-FFF2-40B4-BE49-F238E27FC236}">
                <a16:creationId xmlns:a16="http://schemas.microsoft.com/office/drawing/2014/main" id="{4F306AC9-BC20-1C73-2255-676A998A00FA}"/>
              </a:ext>
            </a:extLst>
          </p:cNvPr>
          <p:cNvSpPr/>
          <p:nvPr/>
        </p:nvSpPr>
        <p:spPr>
          <a:xfrm>
            <a:off x="2921916" y="2761450"/>
            <a:ext cx="259922" cy="11188"/>
          </a:xfrm>
          <a:custGeom>
            <a:avLst/>
            <a:gdLst/>
            <a:ahLst/>
            <a:cxnLst/>
            <a:rect l="l" t="t" r="r" b="b"/>
            <a:pathLst>
              <a:path w="8108" h="349" extrusionOk="0">
                <a:moveTo>
                  <a:pt x="127" y="0"/>
                </a:moveTo>
                <a:cubicBezTo>
                  <a:pt x="63" y="0"/>
                  <a:pt x="0" y="95"/>
                  <a:pt x="0" y="190"/>
                </a:cubicBezTo>
                <a:cubicBezTo>
                  <a:pt x="0" y="285"/>
                  <a:pt x="63" y="349"/>
                  <a:pt x="127" y="349"/>
                </a:cubicBezTo>
                <a:lnTo>
                  <a:pt x="7949" y="349"/>
                </a:lnTo>
                <a:cubicBezTo>
                  <a:pt x="8044" y="349"/>
                  <a:pt x="8107" y="285"/>
                  <a:pt x="8107" y="190"/>
                </a:cubicBezTo>
                <a:cubicBezTo>
                  <a:pt x="8107" y="95"/>
                  <a:pt x="8044" y="0"/>
                  <a:pt x="794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3100;p34">
            <a:extLst>
              <a:ext uri="{FF2B5EF4-FFF2-40B4-BE49-F238E27FC236}">
                <a16:creationId xmlns:a16="http://schemas.microsoft.com/office/drawing/2014/main" id="{2F422CED-E1EA-4546-C003-C98A53D10C46}"/>
              </a:ext>
            </a:extLst>
          </p:cNvPr>
          <p:cNvSpPr/>
          <p:nvPr/>
        </p:nvSpPr>
        <p:spPr>
          <a:xfrm>
            <a:off x="2934098" y="2805113"/>
            <a:ext cx="231487" cy="11188"/>
          </a:xfrm>
          <a:custGeom>
            <a:avLst/>
            <a:gdLst/>
            <a:ahLst/>
            <a:cxnLst/>
            <a:rect l="l" t="t" r="r" b="b"/>
            <a:pathLst>
              <a:path w="7221" h="349" extrusionOk="0">
                <a:moveTo>
                  <a:pt x="127" y="0"/>
                </a:moveTo>
                <a:cubicBezTo>
                  <a:pt x="63" y="0"/>
                  <a:pt x="0" y="95"/>
                  <a:pt x="0" y="190"/>
                </a:cubicBezTo>
                <a:cubicBezTo>
                  <a:pt x="0" y="285"/>
                  <a:pt x="63" y="348"/>
                  <a:pt x="127" y="348"/>
                </a:cubicBezTo>
                <a:lnTo>
                  <a:pt x="7094" y="348"/>
                </a:lnTo>
                <a:cubicBezTo>
                  <a:pt x="7157" y="348"/>
                  <a:pt x="7221" y="285"/>
                  <a:pt x="7221" y="190"/>
                </a:cubicBezTo>
                <a:cubicBezTo>
                  <a:pt x="7221" y="95"/>
                  <a:pt x="7157" y="0"/>
                  <a:pt x="709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3101;p34">
            <a:extLst>
              <a:ext uri="{FF2B5EF4-FFF2-40B4-BE49-F238E27FC236}">
                <a16:creationId xmlns:a16="http://schemas.microsoft.com/office/drawing/2014/main" id="{DFB083FE-C8B5-2275-8646-EB9AF84E5C68}"/>
              </a:ext>
            </a:extLst>
          </p:cNvPr>
          <p:cNvSpPr/>
          <p:nvPr/>
        </p:nvSpPr>
        <p:spPr>
          <a:xfrm>
            <a:off x="2943234" y="2848743"/>
            <a:ext cx="206098" cy="11220"/>
          </a:xfrm>
          <a:custGeom>
            <a:avLst/>
            <a:gdLst/>
            <a:ahLst/>
            <a:cxnLst/>
            <a:rect l="l" t="t" r="r" b="b"/>
            <a:pathLst>
              <a:path w="6429" h="350" extrusionOk="0">
                <a:moveTo>
                  <a:pt x="158" y="1"/>
                </a:moveTo>
                <a:cubicBezTo>
                  <a:pt x="63" y="1"/>
                  <a:pt x="0" y="96"/>
                  <a:pt x="0" y="191"/>
                </a:cubicBezTo>
                <a:cubicBezTo>
                  <a:pt x="0" y="286"/>
                  <a:pt x="95" y="349"/>
                  <a:pt x="158" y="349"/>
                </a:cubicBezTo>
                <a:lnTo>
                  <a:pt x="6271" y="349"/>
                </a:lnTo>
                <a:cubicBezTo>
                  <a:pt x="6366" y="349"/>
                  <a:pt x="6429" y="286"/>
                  <a:pt x="6429" y="191"/>
                </a:cubicBezTo>
                <a:cubicBezTo>
                  <a:pt x="6429" y="96"/>
                  <a:pt x="6366" y="1"/>
                  <a:pt x="627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3102;p34">
            <a:extLst>
              <a:ext uri="{FF2B5EF4-FFF2-40B4-BE49-F238E27FC236}">
                <a16:creationId xmlns:a16="http://schemas.microsoft.com/office/drawing/2014/main" id="{9044F413-157E-4D25-5C9D-FBB75648A875}"/>
              </a:ext>
            </a:extLst>
          </p:cNvPr>
          <p:cNvSpPr/>
          <p:nvPr/>
        </p:nvSpPr>
        <p:spPr>
          <a:xfrm>
            <a:off x="2962501" y="2769561"/>
            <a:ext cx="23402" cy="116785"/>
          </a:xfrm>
          <a:custGeom>
            <a:avLst/>
            <a:gdLst/>
            <a:ahLst/>
            <a:cxnLst/>
            <a:rect l="l" t="t" r="r" b="b"/>
            <a:pathLst>
              <a:path w="730" h="3643" extrusionOk="0">
                <a:moveTo>
                  <a:pt x="318" y="1"/>
                </a:moveTo>
                <a:lnTo>
                  <a:pt x="1" y="32"/>
                </a:lnTo>
                <a:lnTo>
                  <a:pt x="413" y="3579"/>
                </a:lnTo>
                <a:lnTo>
                  <a:pt x="729" y="3643"/>
                </a:lnTo>
                <a:lnTo>
                  <a:pt x="318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3103;p34">
            <a:extLst>
              <a:ext uri="{FF2B5EF4-FFF2-40B4-BE49-F238E27FC236}">
                <a16:creationId xmlns:a16="http://schemas.microsoft.com/office/drawing/2014/main" id="{8EA2F5A8-CD6D-8739-5D20-F00ED67682C0}"/>
              </a:ext>
            </a:extLst>
          </p:cNvPr>
          <p:cNvSpPr/>
          <p:nvPr/>
        </p:nvSpPr>
        <p:spPr>
          <a:xfrm>
            <a:off x="3001098" y="2769561"/>
            <a:ext cx="16253" cy="117811"/>
          </a:xfrm>
          <a:custGeom>
            <a:avLst/>
            <a:gdLst/>
            <a:ahLst/>
            <a:cxnLst/>
            <a:rect l="l" t="t" r="r" b="b"/>
            <a:pathLst>
              <a:path w="507" h="3675" extrusionOk="0">
                <a:moveTo>
                  <a:pt x="285" y="1"/>
                </a:moveTo>
                <a:lnTo>
                  <a:pt x="0" y="32"/>
                </a:lnTo>
                <a:lnTo>
                  <a:pt x="190" y="3674"/>
                </a:lnTo>
                <a:lnTo>
                  <a:pt x="507" y="3611"/>
                </a:lnTo>
                <a:lnTo>
                  <a:pt x="285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3104;p34">
            <a:extLst>
              <a:ext uri="{FF2B5EF4-FFF2-40B4-BE49-F238E27FC236}">
                <a16:creationId xmlns:a16="http://schemas.microsoft.com/office/drawing/2014/main" id="{79B021E6-5081-6D77-C7FB-36FADC4560D3}"/>
              </a:ext>
            </a:extLst>
          </p:cNvPr>
          <p:cNvSpPr/>
          <p:nvPr/>
        </p:nvSpPr>
        <p:spPr>
          <a:xfrm>
            <a:off x="3038669" y="2768567"/>
            <a:ext cx="9168" cy="119799"/>
          </a:xfrm>
          <a:custGeom>
            <a:avLst/>
            <a:gdLst/>
            <a:ahLst/>
            <a:cxnLst/>
            <a:rect l="l" t="t" r="r" b="b"/>
            <a:pathLst>
              <a:path w="286" h="3737" extrusionOk="0">
                <a:moveTo>
                  <a:pt x="0" y="0"/>
                </a:moveTo>
                <a:lnTo>
                  <a:pt x="0" y="3737"/>
                </a:lnTo>
                <a:lnTo>
                  <a:pt x="285" y="3705"/>
                </a:lnTo>
                <a:lnTo>
                  <a:pt x="285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3105;p34">
            <a:extLst>
              <a:ext uri="{FF2B5EF4-FFF2-40B4-BE49-F238E27FC236}">
                <a16:creationId xmlns:a16="http://schemas.microsoft.com/office/drawing/2014/main" id="{17C83DE4-6FBA-14E8-D29D-525280E53D17}"/>
              </a:ext>
            </a:extLst>
          </p:cNvPr>
          <p:cNvSpPr/>
          <p:nvPr/>
        </p:nvSpPr>
        <p:spPr>
          <a:xfrm>
            <a:off x="3064027" y="2767541"/>
            <a:ext cx="27441" cy="121851"/>
          </a:xfrm>
          <a:custGeom>
            <a:avLst/>
            <a:gdLst/>
            <a:ahLst/>
            <a:cxnLst/>
            <a:rect l="l" t="t" r="r" b="b"/>
            <a:pathLst>
              <a:path w="856" h="3801" extrusionOk="0">
                <a:moveTo>
                  <a:pt x="571" y="0"/>
                </a:moveTo>
                <a:lnTo>
                  <a:pt x="1" y="3801"/>
                </a:lnTo>
                <a:lnTo>
                  <a:pt x="317" y="3674"/>
                </a:lnTo>
                <a:lnTo>
                  <a:pt x="856" y="64"/>
                </a:lnTo>
                <a:lnTo>
                  <a:pt x="57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3106;p34">
            <a:extLst>
              <a:ext uri="{FF2B5EF4-FFF2-40B4-BE49-F238E27FC236}">
                <a16:creationId xmlns:a16="http://schemas.microsoft.com/office/drawing/2014/main" id="{4E071839-9290-1F88-3017-694CA7624610}"/>
              </a:ext>
            </a:extLst>
          </p:cNvPr>
          <p:cNvSpPr/>
          <p:nvPr/>
        </p:nvSpPr>
        <p:spPr>
          <a:xfrm>
            <a:off x="3093488" y="2767541"/>
            <a:ext cx="38597" cy="122876"/>
          </a:xfrm>
          <a:custGeom>
            <a:avLst/>
            <a:gdLst/>
            <a:ahLst/>
            <a:cxnLst/>
            <a:rect l="l" t="t" r="r" b="b"/>
            <a:pathLst>
              <a:path w="1204" h="3833" extrusionOk="0">
                <a:moveTo>
                  <a:pt x="919" y="0"/>
                </a:moveTo>
                <a:lnTo>
                  <a:pt x="0" y="3832"/>
                </a:lnTo>
                <a:lnTo>
                  <a:pt x="317" y="3737"/>
                </a:lnTo>
                <a:lnTo>
                  <a:pt x="1204" y="95"/>
                </a:lnTo>
                <a:lnTo>
                  <a:pt x="91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3107;p34">
            <a:extLst>
              <a:ext uri="{FF2B5EF4-FFF2-40B4-BE49-F238E27FC236}">
                <a16:creationId xmlns:a16="http://schemas.microsoft.com/office/drawing/2014/main" id="{8CDBA72F-5471-431D-5AF8-AFADE403AF27}"/>
              </a:ext>
            </a:extLst>
          </p:cNvPr>
          <p:cNvSpPr/>
          <p:nvPr/>
        </p:nvSpPr>
        <p:spPr>
          <a:xfrm>
            <a:off x="3123942" y="2765522"/>
            <a:ext cx="47734" cy="122844"/>
          </a:xfrm>
          <a:custGeom>
            <a:avLst/>
            <a:gdLst/>
            <a:ahLst/>
            <a:cxnLst/>
            <a:rect l="l" t="t" r="r" b="b"/>
            <a:pathLst>
              <a:path w="1489" h="3832" extrusionOk="0">
                <a:moveTo>
                  <a:pt x="1204" y="0"/>
                </a:moveTo>
                <a:lnTo>
                  <a:pt x="0" y="3705"/>
                </a:lnTo>
                <a:lnTo>
                  <a:pt x="285" y="3832"/>
                </a:lnTo>
                <a:lnTo>
                  <a:pt x="1489" y="127"/>
                </a:lnTo>
                <a:lnTo>
                  <a:pt x="1204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3108;p34">
            <a:extLst>
              <a:ext uri="{FF2B5EF4-FFF2-40B4-BE49-F238E27FC236}">
                <a16:creationId xmlns:a16="http://schemas.microsoft.com/office/drawing/2014/main" id="{0886306E-ECD8-8CB6-4561-314E0D598921}"/>
              </a:ext>
            </a:extLst>
          </p:cNvPr>
          <p:cNvSpPr/>
          <p:nvPr/>
        </p:nvSpPr>
        <p:spPr>
          <a:xfrm>
            <a:off x="2911754" y="2752314"/>
            <a:ext cx="248766" cy="139098"/>
          </a:xfrm>
          <a:custGeom>
            <a:avLst/>
            <a:gdLst/>
            <a:ahLst/>
            <a:cxnLst/>
            <a:rect l="l" t="t" r="r" b="b"/>
            <a:pathLst>
              <a:path w="7760" h="4339" extrusionOk="0">
                <a:moveTo>
                  <a:pt x="380" y="0"/>
                </a:moveTo>
                <a:cubicBezTo>
                  <a:pt x="349" y="190"/>
                  <a:pt x="190" y="222"/>
                  <a:pt x="0" y="254"/>
                </a:cubicBezTo>
                <a:lnTo>
                  <a:pt x="1235" y="4181"/>
                </a:lnTo>
                <a:cubicBezTo>
                  <a:pt x="1267" y="4276"/>
                  <a:pt x="1330" y="4339"/>
                  <a:pt x="1425" y="4339"/>
                </a:cubicBezTo>
                <a:lnTo>
                  <a:pt x="7538" y="4339"/>
                </a:lnTo>
                <a:cubicBezTo>
                  <a:pt x="7664" y="4339"/>
                  <a:pt x="7759" y="4244"/>
                  <a:pt x="7759" y="4117"/>
                </a:cubicBezTo>
                <a:cubicBezTo>
                  <a:pt x="7759" y="3959"/>
                  <a:pt x="7664" y="3864"/>
                  <a:pt x="7538" y="3864"/>
                </a:cubicBezTo>
                <a:lnTo>
                  <a:pt x="1584" y="3864"/>
                </a:lnTo>
                <a:lnTo>
                  <a:pt x="380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3109;p34">
            <a:extLst>
              <a:ext uri="{FF2B5EF4-FFF2-40B4-BE49-F238E27FC236}">
                <a16:creationId xmlns:a16="http://schemas.microsoft.com/office/drawing/2014/main" id="{90844564-1FAE-26C2-B15B-3348D70322FE}"/>
              </a:ext>
            </a:extLst>
          </p:cNvPr>
          <p:cNvSpPr/>
          <p:nvPr/>
        </p:nvSpPr>
        <p:spPr>
          <a:xfrm>
            <a:off x="2811253" y="2742152"/>
            <a:ext cx="114734" cy="22376"/>
          </a:xfrm>
          <a:custGeom>
            <a:avLst/>
            <a:gdLst/>
            <a:ahLst/>
            <a:cxnLst/>
            <a:rect l="l" t="t" r="r" b="b"/>
            <a:pathLst>
              <a:path w="3579" h="698" extrusionOk="0">
                <a:moveTo>
                  <a:pt x="380" y="1"/>
                </a:moveTo>
                <a:cubicBezTo>
                  <a:pt x="190" y="1"/>
                  <a:pt x="0" y="159"/>
                  <a:pt x="0" y="349"/>
                </a:cubicBezTo>
                <a:cubicBezTo>
                  <a:pt x="0" y="539"/>
                  <a:pt x="190" y="697"/>
                  <a:pt x="380" y="697"/>
                </a:cubicBezTo>
                <a:lnTo>
                  <a:pt x="3230" y="697"/>
                </a:lnTo>
                <a:cubicBezTo>
                  <a:pt x="3420" y="697"/>
                  <a:pt x="3547" y="571"/>
                  <a:pt x="3579" y="381"/>
                </a:cubicBezTo>
                <a:cubicBezTo>
                  <a:pt x="3579" y="381"/>
                  <a:pt x="3579" y="381"/>
                  <a:pt x="3579" y="349"/>
                </a:cubicBezTo>
                <a:cubicBezTo>
                  <a:pt x="3579" y="254"/>
                  <a:pt x="3515" y="159"/>
                  <a:pt x="3452" y="96"/>
                </a:cubicBezTo>
                <a:cubicBezTo>
                  <a:pt x="3389" y="32"/>
                  <a:pt x="3294" y="1"/>
                  <a:pt x="319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3110;p34">
            <a:extLst>
              <a:ext uri="{FF2B5EF4-FFF2-40B4-BE49-F238E27FC236}">
                <a16:creationId xmlns:a16="http://schemas.microsoft.com/office/drawing/2014/main" id="{B282F538-A12C-9F94-D6F2-246ECD5821FD}"/>
              </a:ext>
            </a:extLst>
          </p:cNvPr>
          <p:cNvSpPr/>
          <p:nvPr/>
        </p:nvSpPr>
        <p:spPr>
          <a:xfrm>
            <a:off x="2946280" y="2883269"/>
            <a:ext cx="153331" cy="84311"/>
          </a:xfrm>
          <a:custGeom>
            <a:avLst/>
            <a:gdLst/>
            <a:ahLst/>
            <a:cxnLst/>
            <a:rect l="l" t="t" r="r" b="b"/>
            <a:pathLst>
              <a:path w="4783" h="2630" extrusionOk="0">
                <a:moveTo>
                  <a:pt x="570" y="1"/>
                </a:moveTo>
                <a:lnTo>
                  <a:pt x="0" y="2629"/>
                </a:lnTo>
                <a:lnTo>
                  <a:pt x="4782" y="2629"/>
                </a:lnTo>
                <a:lnTo>
                  <a:pt x="4782" y="2281"/>
                </a:lnTo>
                <a:lnTo>
                  <a:pt x="412" y="2281"/>
                </a:lnTo>
                <a:lnTo>
                  <a:pt x="887" y="64"/>
                </a:lnTo>
                <a:lnTo>
                  <a:pt x="57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3111;p34">
            <a:extLst>
              <a:ext uri="{FF2B5EF4-FFF2-40B4-BE49-F238E27FC236}">
                <a16:creationId xmlns:a16="http://schemas.microsoft.com/office/drawing/2014/main" id="{92AF1E83-1837-A6C1-C96E-7222CC76F38D}"/>
              </a:ext>
            </a:extLst>
          </p:cNvPr>
          <p:cNvSpPr/>
          <p:nvPr/>
        </p:nvSpPr>
        <p:spPr>
          <a:xfrm>
            <a:off x="2926981" y="2935042"/>
            <a:ext cx="54850" cy="55876"/>
          </a:xfrm>
          <a:custGeom>
            <a:avLst/>
            <a:gdLst/>
            <a:ahLst/>
            <a:cxnLst/>
            <a:rect l="l" t="t" r="r" b="b"/>
            <a:pathLst>
              <a:path w="1711" h="1743" extrusionOk="0">
                <a:moveTo>
                  <a:pt x="855" y="1"/>
                </a:moveTo>
                <a:cubicBezTo>
                  <a:pt x="380" y="1"/>
                  <a:pt x="0" y="381"/>
                  <a:pt x="0" y="856"/>
                </a:cubicBezTo>
                <a:cubicBezTo>
                  <a:pt x="0" y="1331"/>
                  <a:pt x="380" y="1743"/>
                  <a:pt x="855" y="1743"/>
                </a:cubicBezTo>
                <a:cubicBezTo>
                  <a:pt x="1331" y="1743"/>
                  <a:pt x="1711" y="1331"/>
                  <a:pt x="1711" y="856"/>
                </a:cubicBezTo>
                <a:cubicBezTo>
                  <a:pt x="1711" y="412"/>
                  <a:pt x="1331" y="1"/>
                  <a:pt x="85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3112;p34">
            <a:extLst>
              <a:ext uri="{FF2B5EF4-FFF2-40B4-BE49-F238E27FC236}">
                <a16:creationId xmlns:a16="http://schemas.microsoft.com/office/drawing/2014/main" id="{03EC22B1-3DBC-BE19-AF36-7CE80659D1E8}"/>
              </a:ext>
            </a:extLst>
          </p:cNvPr>
          <p:cNvSpPr/>
          <p:nvPr/>
        </p:nvSpPr>
        <p:spPr>
          <a:xfrm>
            <a:off x="2934098" y="2942158"/>
            <a:ext cx="40617" cy="41643"/>
          </a:xfrm>
          <a:custGeom>
            <a:avLst/>
            <a:gdLst/>
            <a:ahLst/>
            <a:cxnLst/>
            <a:rect l="l" t="t" r="r" b="b"/>
            <a:pathLst>
              <a:path w="1267" h="1299" extrusionOk="0">
                <a:moveTo>
                  <a:pt x="633" y="0"/>
                </a:moveTo>
                <a:cubicBezTo>
                  <a:pt x="285" y="0"/>
                  <a:pt x="0" y="285"/>
                  <a:pt x="0" y="634"/>
                </a:cubicBezTo>
                <a:cubicBezTo>
                  <a:pt x="0" y="1014"/>
                  <a:pt x="285" y="1299"/>
                  <a:pt x="633" y="1299"/>
                </a:cubicBezTo>
                <a:cubicBezTo>
                  <a:pt x="982" y="1299"/>
                  <a:pt x="1267" y="1014"/>
                  <a:pt x="1267" y="634"/>
                </a:cubicBezTo>
                <a:cubicBezTo>
                  <a:pt x="1267" y="285"/>
                  <a:pt x="982" y="0"/>
                  <a:pt x="633" y="0"/>
                </a:cubicBezTo>
                <a:close/>
              </a:path>
            </a:pathLst>
          </a:custGeom>
          <a:solidFill>
            <a:srgbClr val="579D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3113;p34">
            <a:extLst>
              <a:ext uri="{FF2B5EF4-FFF2-40B4-BE49-F238E27FC236}">
                <a16:creationId xmlns:a16="http://schemas.microsoft.com/office/drawing/2014/main" id="{6F16FB42-044E-1B4D-867B-BD3F050CFA22}"/>
              </a:ext>
            </a:extLst>
          </p:cNvPr>
          <p:cNvSpPr/>
          <p:nvPr/>
        </p:nvSpPr>
        <p:spPr>
          <a:xfrm>
            <a:off x="3069124" y="2935042"/>
            <a:ext cx="54850" cy="55876"/>
          </a:xfrm>
          <a:custGeom>
            <a:avLst/>
            <a:gdLst/>
            <a:ahLst/>
            <a:cxnLst/>
            <a:rect l="l" t="t" r="r" b="b"/>
            <a:pathLst>
              <a:path w="1711" h="1743" extrusionOk="0">
                <a:moveTo>
                  <a:pt x="855" y="1"/>
                </a:moveTo>
                <a:cubicBezTo>
                  <a:pt x="380" y="1"/>
                  <a:pt x="0" y="381"/>
                  <a:pt x="0" y="856"/>
                </a:cubicBezTo>
                <a:cubicBezTo>
                  <a:pt x="0" y="1331"/>
                  <a:pt x="380" y="1743"/>
                  <a:pt x="855" y="1743"/>
                </a:cubicBezTo>
                <a:cubicBezTo>
                  <a:pt x="1330" y="1743"/>
                  <a:pt x="1710" y="1331"/>
                  <a:pt x="1710" y="856"/>
                </a:cubicBezTo>
                <a:cubicBezTo>
                  <a:pt x="1710" y="412"/>
                  <a:pt x="1330" y="1"/>
                  <a:pt x="85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3114;p34">
            <a:extLst>
              <a:ext uri="{FF2B5EF4-FFF2-40B4-BE49-F238E27FC236}">
                <a16:creationId xmlns:a16="http://schemas.microsoft.com/office/drawing/2014/main" id="{359AE2DB-0958-0F14-EB29-05A6645073BF}"/>
              </a:ext>
            </a:extLst>
          </p:cNvPr>
          <p:cNvSpPr/>
          <p:nvPr/>
        </p:nvSpPr>
        <p:spPr>
          <a:xfrm>
            <a:off x="3076209" y="2942158"/>
            <a:ext cx="40649" cy="41643"/>
          </a:xfrm>
          <a:custGeom>
            <a:avLst/>
            <a:gdLst/>
            <a:ahLst/>
            <a:cxnLst/>
            <a:rect l="l" t="t" r="r" b="b"/>
            <a:pathLst>
              <a:path w="1268" h="1299" extrusionOk="0">
                <a:moveTo>
                  <a:pt x="634" y="0"/>
                </a:moveTo>
                <a:cubicBezTo>
                  <a:pt x="286" y="0"/>
                  <a:pt x="1" y="285"/>
                  <a:pt x="1" y="634"/>
                </a:cubicBezTo>
                <a:cubicBezTo>
                  <a:pt x="1" y="1014"/>
                  <a:pt x="286" y="1299"/>
                  <a:pt x="634" y="1299"/>
                </a:cubicBezTo>
                <a:cubicBezTo>
                  <a:pt x="983" y="1299"/>
                  <a:pt x="1268" y="1014"/>
                  <a:pt x="1268" y="634"/>
                </a:cubicBezTo>
                <a:cubicBezTo>
                  <a:pt x="1268" y="285"/>
                  <a:pt x="983" y="0"/>
                  <a:pt x="634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3131;p34">
            <a:extLst>
              <a:ext uri="{FF2B5EF4-FFF2-40B4-BE49-F238E27FC236}">
                <a16:creationId xmlns:a16="http://schemas.microsoft.com/office/drawing/2014/main" id="{3970A0E7-CFD9-EAF0-15CA-3AC35FAD833A}"/>
              </a:ext>
            </a:extLst>
          </p:cNvPr>
          <p:cNvSpPr txBox="1"/>
          <p:nvPr/>
        </p:nvSpPr>
        <p:spPr>
          <a:xfrm>
            <a:off x="931266" y="391231"/>
            <a:ext cx="77235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Fira Sans Medium"/>
                <a:ea typeface="Fira Sans Medium"/>
                <a:cs typeface="Fira Sans Medium"/>
                <a:sym typeface="Fira Sans Medium"/>
              </a:rPr>
              <a:t>¿Como empezar?</a:t>
            </a:r>
            <a:endParaRPr sz="4400" b="1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6" name="Google Shape;3136;p34">
            <a:extLst>
              <a:ext uri="{FF2B5EF4-FFF2-40B4-BE49-F238E27FC236}">
                <a16:creationId xmlns:a16="http://schemas.microsoft.com/office/drawing/2014/main" id="{2EE0AFEB-0C2A-581F-F8E8-EF9D62648758}"/>
              </a:ext>
            </a:extLst>
          </p:cNvPr>
          <p:cNvSpPr txBox="1"/>
          <p:nvPr/>
        </p:nvSpPr>
        <p:spPr>
          <a:xfrm>
            <a:off x="348792" y="2603214"/>
            <a:ext cx="2328166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Fira Sans Medium"/>
                <a:ea typeface="Fira Sans Medium"/>
                <a:cs typeface="Fira Sans Medium"/>
                <a:sym typeface="Fira Sans Medium"/>
              </a:rPr>
              <a:t>Entender el negocio</a:t>
            </a:r>
            <a:endParaRPr sz="32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7" name="Google Shape;3136;p34">
            <a:extLst>
              <a:ext uri="{FF2B5EF4-FFF2-40B4-BE49-F238E27FC236}">
                <a16:creationId xmlns:a16="http://schemas.microsoft.com/office/drawing/2014/main" id="{E2B1678C-4A77-D61E-D988-7B50C7770DD9}"/>
              </a:ext>
            </a:extLst>
          </p:cNvPr>
          <p:cNvSpPr txBox="1"/>
          <p:nvPr/>
        </p:nvSpPr>
        <p:spPr>
          <a:xfrm>
            <a:off x="6903650" y="2433502"/>
            <a:ext cx="2362898" cy="86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latin typeface="Fira Sans Medium"/>
                <a:ea typeface="Fira Sans Medium"/>
                <a:cs typeface="Fira Sans Medium"/>
                <a:sym typeface="Fira Sans Medium"/>
              </a:rPr>
              <a:t>¿Para que hacer el Software?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607847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"/>
          <p:cNvSpPr/>
          <p:nvPr/>
        </p:nvSpPr>
        <p:spPr>
          <a:xfrm>
            <a:off x="5004550" y="2479565"/>
            <a:ext cx="3840718" cy="942330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173" y="0"/>
                </a:moveTo>
                <a:cubicBezTo>
                  <a:pt x="28601" y="0"/>
                  <a:pt x="4999" y="635"/>
                  <a:pt x="3325" y="2293"/>
                </a:cubicBezTo>
                <a:cubicBezTo>
                  <a:pt x="0" y="5618"/>
                  <a:pt x="5162" y="27374"/>
                  <a:pt x="6936" y="27913"/>
                </a:cubicBezTo>
                <a:cubicBezTo>
                  <a:pt x="9502" y="28707"/>
                  <a:pt x="23688" y="28997"/>
                  <a:pt x="40484" y="28997"/>
                </a:cubicBezTo>
                <a:cubicBezTo>
                  <a:pt x="67222" y="28997"/>
                  <a:pt x="100574" y="28262"/>
                  <a:pt x="104191" y="27659"/>
                </a:cubicBezTo>
                <a:cubicBezTo>
                  <a:pt x="107263" y="27153"/>
                  <a:pt x="103431" y="3338"/>
                  <a:pt x="100866" y="1532"/>
                </a:cubicBezTo>
                <a:cubicBezTo>
                  <a:pt x="99580" y="643"/>
                  <a:pt x="75891" y="0"/>
                  <a:pt x="52173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5"/>
          <p:cNvSpPr/>
          <p:nvPr/>
        </p:nvSpPr>
        <p:spPr>
          <a:xfrm>
            <a:off x="8208187" y="2502893"/>
            <a:ext cx="637081" cy="894364"/>
          </a:xfrm>
          <a:custGeom>
            <a:avLst/>
            <a:gdLst/>
            <a:ahLst/>
            <a:cxnLst/>
            <a:rect l="l" t="t" r="r" b="b"/>
            <a:pathLst>
              <a:path w="19604" h="27521" extrusionOk="0">
                <a:moveTo>
                  <a:pt x="8392" y="0"/>
                </a:moveTo>
                <a:cubicBezTo>
                  <a:pt x="6682" y="6113"/>
                  <a:pt x="4371" y="22137"/>
                  <a:pt x="0" y="27521"/>
                </a:cubicBezTo>
                <a:cubicBezTo>
                  <a:pt x="8551" y="27299"/>
                  <a:pt x="14916" y="26982"/>
                  <a:pt x="16531" y="26729"/>
                </a:cubicBezTo>
                <a:cubicBezTo>
                  <a:pt x="19603" y="26222"/>
                  <a:pt x="15771" y="2439"/>
                  <a:pt x="13206" y="665"/>
                </a:cubicBezTo>
                <a:cubicBezTo>
                  <a:pt x="12858" y="412"/>
                  <a:pt x="11116" y="190"/>
                  <a:pt x="839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"/>
          <p:cNvSpPr/>
          <p:nvPr/>
        </p:nvSpPr>
        <p:spPr>
          <a:xfrm>
            <a:off x="4755489" y="1174075"/>
            <a:ext cx="3841256" cy="942330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586" y="0"/>
                </a:moveTo>
                <a:cubicBezTo>
                  <a:pt x="28872" y="0"/>
                  <a:pt x="4993" y="641"/>
                  <a:pt x="3326" y="2308"/>
                </a:cubicBezTo>
                <a:cubicBezTo>
                  <a:pt x="0" y="5634"/>
                  <a:pt x="5131" y="27358"/>
                  <a:pt x="6936" y="27929"/>
                </a:cubicBezTo>
                <a:cubicBezTo>
                  <a:pt x="9499" y="28710"/>
                  <a:pt x="23652" y="28997"/>
                  <a:pt x="40420" y="28997"/>
                </a:cubicBezTo>
                <a:cubicBezTo>
                  <a:pt x="67160" y="28997"/>
                  <a:pt x="100552" y="28266"/>
                  <a:pt x="104192" y="27643"/>
                </a:cubicBezTo>
                <a:cubicBezTo>
                  <a:pt x="107263" y="27137"/>
                  <a:pt x="103400" y="3322"/>
                  <a:pt x="100835" y="1517"/>
                </a:cubicBezTo>
                <a:cubicBezTo>
                  <a:pt x="99556" y="633"/>
                  <a:pt x="76152" y="0"/>
                  <a:pt x="52586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5"/>
          <p:cNvSpPr/>
          <p:nvPr/>
        </p:nvSpPr>
        <p:spPr>
          <a:xfrm>
            <a:off x="4843980" y="3785185"/>
            <a:ext cx="3485812" cy="942265"/>
          </a:xfrm>
          <a:custGeom>
            <a:avLst/>
            <a:gdLst/>
            <a:ahLst/>
            <a:cxnLst/>
            <a:rect l="l" t="t" r="r" b="b"/>
            <a:pathLst>
              <a:path w="107264" h="28995" extrusionOk="0">
                <a:moveTo>
                  <a:pt x="52393" y="0"/>
                </a:moveTo>
                <a:cubicBezTo>
                  <a:pt x="28748" y="0"/>
                  <a:pt x="5005" y="642"/>
                  <a:pt x="3326" y="2304"/>
                </a:cubicBezTo>
                <a:cubicBezTo>
                  <a:pt x="1" y="5630"/>
                  <a:pt x="5163" y="27354"/>
                  <a:pt x="6936" y="27924"/>
                </a:cubicBezTo>
                <a:cubicBezTo>
                  <a:pt x="9508" y="28708"/>
                  <a:pt x="23747" y="28995"/>
                  <a:pt x="40589" y="28995"/>
                </a:cubicBezTo>
                <a:cubicBezTo>
                  <a:pt x="67309" y="28995"/>
                  <a:pt x="100579" y="28273"/>
                  <a:pt x="104192" y="27671"/>
                </a:cubicBezTo>
                <a:cubicBezTo>
                  <a:pt x="107264" y="27133"/>
                  <a:pt x="103432" y="3318"/>
                  <a:pt x="100867" y="1544"/>
                </a:cubicBezTo>
                <a:cubicBezTo>
                  <a:pt x="99584" y="642"/>
                  <a:pt x="76038" y="0"/>
                  <a:pt x="52393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7828198" y="3808599"/>
            <a:ext cx="637081" cy="895404"/>
          </a:xfrm>
          <a:custGeom>
            <a:avLst/>
            <a:gdLst/>
            <a:ahLst/>
            <a:cxnLst/>
            <a:rect l="l" t="t" r="r" b="b"/>
            <a:pathLst>
              <a:path w="19604" h="27553" extrusionOk="0">
                <a:moveTo>
                  <a:pt x="8393" y="1"/>
                </a:moveTo>
                <a:cubicBezTo>
                  <a:pt x="6683" y="6113"/>
                  <a:pt x="4371" y="22137"/>
                  <a:pt x="1" y="27553"/>
                </a:cubicBezTo>
                <a:cubicBezTo>
                  <a:pt x="8551" y="27299"/>
                  <a:pt x="14917" y="27014"/>
                  <a:pt x="16532" y="26729"/>
                </a:cubicBezTo>
                <a:cubicBezTo>
                  <a:pt x="19604" y="26222"/>
                  <a:pt x="15772" y="2471"/>
                  <a:pt x="13207" y="697"/>
                </a:cubicBezTo>
                <a:cubicBezTo>
                  <a:pt x="12858" y="444"/>
                  <a:pt x="11117" y="222"/>
                  <a:pt x="839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5"/>
          <p:cNvSpPr/>
          <p:nvPr/>
        </p:nvSpPr>
        <p:spPr>
          <a:xfrm>
            <a:off x="4377771" y="1329348"/>
            <a:ext cx="631946" cy="631946"/>
          </a:xfrm>
          <a:custGeom>
            <a:avLst/>
            <a:gdLst/>
            <a:ahLst/>
            <a:cxnLst/>
            <a:rect l="l" t="t" r="r" b="b"/>
            <a:pathLst>
              <a:path w="19446" h="19446" extrusionOk="0">
                <a:moveTo>
                  <a:pt x="9723" y="1"/>
                </a:moveTo>
                <a:cubicBezTo>
                  <a:pt x="4371" y="1"/>
                  <a:pt x="1" y="4371"/>
                  <a:pt x="1" y="9723"/>
                </a:cubicBezTo>
                <a:cubicBezTo>
                  <a:pt x="1" y="15075"/>
                  <a:pt x="4371" y="19445"/>
                  <a:pt x="9723" y="19445"/>
                </a:cubicBezTo>
                <a:cubicBezTo>
                  <a:pt x="15075" y="19445"/>
                  <a:pt x="19446" y="15075"/>
                  <a:pt x="19446" y="9723"/>
                </a:cubicBezTo>
                <a:cubicBezTo>
                  <a:pt x="19446" y="4371"/>
                  <a:pt x="15075" y="1"/>
                  <a:pt x="972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4464214" y="3940328"/>
            <a:ext cx="630939" cy="631946"/>
          </a:xfrm>
          <a:custGeom>
            <a:avLst/>
            <a:gdLst/>
            <a:ahLst/>
            <a:cxnLst/>
            <a:rect l="l" t="t" r="r" b="b"/>
            <a:pathLst>
              <a:path w="19415" h="19446" extrusionOk="0">
                <a:moveTo>
                  <a:pt x="9723" y="1"/>
                </a:moveTo>
                <a:cubicBezTo>
                  <a:pt x="4340" y="1"/>
                  <a:pt x="1" y="4371"/>
                  <a:pt x="1" y="9723"/>
                </a:cubicBezTo>
                <a:cubicBezTo>
                  <a:pt x="1" y="15075"/>
                  <a:pt x="4340" y="19445"/>
                  <a:pt x="9723" y="19445"/>
                </a:cubicBezTo>
                <a:cubicBezTo>
                  <a:pt x="15075" y="19445"/>
                  <a:pt x="19414" y="15075"/>
                  <a:pt x="19414" y="9723"/>
                </a:cubicBezTo>
                <a:cubicBezTo>
                  <a:pt x="19414" y="4371"/>
                  <a:pt x="15075" y="1"/>
                  <a:pt x="972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5"/>
          <p:cNvSpPr/>
          <p:nvPr/>
        </p:nvSpPr>
        <p:spPr>
          <a:xfrm>
            <a:off x="4765759" y="2635358"/>
            <a:ext cx="630939" cy="630907"/>
          </a:xfrm>
          <a:custGeom>
            <a:avLst/>
            <a:gdLst/>
            <a:ahLst/>
            <a:cxnLst/>
            <a:rect l="l" t="t" r="r" b="b"/>
            <a:pathLst>
              <a:path w="19415" h="19414" extrusionOk="0">
                <a:moveTo>
                  <a:pt x="9723" y="0"/>
                </a:moveTo>
                <a:cubicBezTo>
                  <a:pt x="4340" y="0"/>
                  <a:pt x="1" y="4339"/>
                  <a:pt x="1" y="9691"/>
                </a:cubicBezTo>
                <a:cubicBezTo>
                  <a:pt x="1" y="15075"/>
                  <a:pt x="4340" y="19413"/>
                  <a:pt x="9723" y="19413"/>
                </a:cubicBezTo>
                <a:cubicBezTo>
                  <a:pt x="15075" y="19413"/>
                  <a:pt x="19414" y="15075"/>
                  <a:pt x="19414" y="9691"/>
                </a:cubicBezTo>
                <a:cubicBezTo>
                  <a:pt x="19414" y="4339"/>
                  <a:pt x="15075" y="0"/>
                  <a:pt x="972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5"/>
          <p:cNvSpPr/>
          <p:nvPr/>
        </p:nvSpPr>
        <p:spPr>
          <a:xfrm>
            <a:off x="8045243" y="1197538"/>
            <a:ext cx="637081" cy="895404"/>
          </a:xfrm>
          <a:custGeom>
            <a:avLst/>
            <a:gdLst/>
            <a:ahLst/>
            <a:cxnLst/>
            <a:rect l="l" t="t" r="r" b="b"/>
            <a:pathLst>
              <a:path w="19604" h="27553" extrusionOk="0">
                <a:moveTo>
                  <a:pt x="8393" y="1"/>
                </a:moveTo>
                <a:cubicBezTo>
                  <a:pt x="6683" y="6113"/>
                  <a:pt x="4371" y="22137"/>
                  <a:pt x="1" y="27553"/>
                </a:cubicBezTo>
                <a:cubicBezTo>
                  <a:pt x="8551" y="27299"/>
                  <a:pt x="14948" y="27014"/>
                  <a:pt x="16564" y="26729"/>
                </a:cubicBezTo>
                <a:cubicBezTo>
                  <a:pt x="19604" y="26222"/>
                  <a:pt x="15772" y="2471"/>
                  <a:pt x="13238" y="697"/>
                </a:cubicBezTo>
                <a:cubicBezTo>
                  <a:pt x="12890" y="444"/>
                  <a:pt x="11148" y="222"/>
                  <a:pt x="839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Importancia de las pruebas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9" name="Google Shape;419;p15"/>
          <p:cNvSpPr txBox="1"/>
          <p:nvPr/>
        </p:nvSpPr>
        <p:spPr>
          <a:xfrm>
            <a:off x="5136188" y="1188575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Seguridad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0" name="Google Shape;420;p15"/>
          <p:cNvSpPr txBox="1"/>
          <p:nvPr/>
        </p:nvSpPr>
        <p:spPr>
          <a:xfrm>
            <a:off x="5119851" y="1475322"/>
            <a:ext cx="311125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95% de las incidencias  en ciberseguridad se deben a errores humanos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1" name="Google Shape;421;p15"/>
          <p:cNvSpPr txBox="1"/>
          <p:nvPr/>
        </p:nvSpPr>
        <p:spPr>
          <a:xfrm>
            <a:off x="5446094" y="247851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Reduccion de costos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5376094" y="2766350"/>
            <a:ext cx="3284936" cy="63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La detección de errores en etapas tempranas permite su corrección a menor coste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3" name="Google Shape;423;p15"/>
          <p:cNvSpPr txBox="1"/>
          <p:nvPr/>
        </p:nvSpPr>
        <p:spPr>
          <a:xfrm>
            <a:off x="5136184" y="3852375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Satisfacción al cliente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4" name="Google Shape;424;p15"/>
          <p:cNvSpPr txBox="1"/>
          <p:nvPr/>
        </p:nvSpPr>
        <p:spPr>
          <a:xfrm>
            <a:off x="5136184" y="4199225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Un software “limpio” hablara mejor</a:t>
            </a:r>
          </a:p>
          <a:p>
            <a:pPr lvl="0"/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d</a:t>
            </a: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e tu desempeño como programador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1913674-2082-7F03-79C5-60AA424C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969" y="1432762"/>
            <a:ext cx="437876" cy="43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9806D0E-7E3D-849D-A629-D28F92EA3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81" y="2788236"/>
            <a:ext cx="370981" cy="37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16C21DC-8ABB-CA34-8613-E0160CA31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879" y="4049171"/>
            <a:ext cx="465608" cy="46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4D328FEB-FD86-E85F-67CE-C52547E09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8" y="1304509"/>
            <a:ext cx="4382859" cy="29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6130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l Testing de Software: origen, misión y roles | ALVANTIA">
            <a:extLst>
              <a:ext uri="{FF2B5EF4-FFF2-40B4-BE49-F238E27FC236}">
                <a16:creationId xmlns:a16="http://schemas.microsoft.com/office/drawing/2014/main" id="{3B409543-98E0-79D1-E110-39FCC0538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452437"/>
            <a:ext cx="8639175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60619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2" name="Google Shape;3352;p36"/>
          <p:cNvSpPr/>
          <p:nvPr/>
        </p:nvSpPr>
        <p:spPr>
          <a:xfrm>
            <a:off x="586787" y="1685538"/>
            <a:ext cx="1421163" cy="2430001"/>
          </a:xfrm>
          <a:custGeom>
            <a:avLst/>
            <a:gdLst/>
            <a:ahLst/>
            <a:cxnLst/>
            <a:rect l="l" t="t" r="r" b="b"/>
            <a:pathLst>
              <a:path w="44211" h="75595" extrusionOk="0">
                <a:moveTo>
                  <a:pt x="10103" y="1"/>
                </a:moveTo>
                <a:cubicBezTo>
                  <a:pt x="4529" y="1"/>
                  <a:pt x="0" y="4529"/>
                  <a:pt x="0" y="10135"/>
                </a:cubicBezTo>
                <a:lnTo>
                  <a:pt x="0" y="65492"/>
                </a:lnTo>
                <a:cubicBezTo>
                  <a:pt x="0" y="71066"/>
                  <a:pt x="4529" y="75594"/>
                  <a:pt x="10103" y="75594"/>
                </a:cubicBezTo>
                <a:lnTo>
                  <a:pt x="34076" y="75594"/>
                </a:lnTo>
                <a:cubicBezTo>
                  <a:pt x="39682" y="75594"/>
                  <a:pt x="44210" y="71066"/>
                  <a:pt x="44210" y="65492"/>
                </a:cubicBezTo>
                <a:lnTo>
                  <a:pt x="44210" y="10135"/>
                </a:lnTo>
                <a:cubicBezTo>
                  <a:pt x="44210" y="4529"/>
                  <a:pt x="39682" y="1"/>
                  <a:pt x="3407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3" name="Google Shape;3353;p36"/>
          <p:cNvSpPr/>
          <p:nvPr/>
        </p:nvSpPr>
        <p:spPr>
          <a:xfrm>
            <a:off x="3855265" y="1137320"/>
            <a:ext cx="1421163" cy="2430001"/>
          </a:xfrm>
          <a:custGeom>
            <a:avLst/>
            <a:gdLst/>
            <a:ahLst/>
            <a:cxnLst/>
            <a:rect l="l" t="t" r="r" b="b"/>
            <a:pathLst>
              <a:path w="44211" h="75595" extrusionOk="0">
                <a:moveTo>
                  <a:pt x="10103" y="0"/>
                </a:moveTo>
                <a:cubicBezTo>
                  <a:pt x="4529" y="0"/>
                  <a:pt x="1" y="4529"/>
                  <a:pt x="1" y="10103"/>
                </a:cubicBezTo>
                <a:lnTo>
                  <a:pt x="1" y="65460"/>
                </a:lnTo>
                <a:cubicBezTo>
                  <a:pt x="1" y="71065"/>
                  <a:pt x="4529" y="75594"/>
                  <a:pt x="10103" y="75594"/>
                </a:cubicBezTo>
                <a:lnTo>
                  <a:pt x="34077" y="75594"/>
                </a:lnTo>
                <a:cubicBezTo>
                  <a:pt x="39682" y="75594"/>
                  <a:pt x="44211" y="71065"/>
                  <a:pt x="44211" y="65460"/>
                </a:cubicBezTo>
                <a:lnTo>
                  <a:pt x="44211" y="10103"/>
                </a:lnTo>
                <a:cubicBezTo>
                  <a:pt x="44211" y="4529"/>
                  <a:pt x="39682" y="0"/>
                  <a:pt x="3407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4" name="Google Shape;3354;p36"/>
          <p:cNvSpPr/>
          <p:nvPr/>
        </p:nvSpPr>
        <p:spPr>
          <a:xfrm>
            <a:off x="7108821" y="1685538"/>
            <a:ext cx="1421163" cy="2430001"/>
          </a:xfrm>
          <a:custGeom>
            <a:avLst/>
            <a:gdLst/>
            <a:ahLst/>
            <a:cxnLst/>
            <a:rect l="l" t="t" r="r" b="b"/>
            <a:pathLst>
              <a:path w="44211" h="75595" extrusionOk="0">
                <a:moveTo>
                  <a:pt x="10103" y="1"/>
                </a:moveTo>
                <a:cubicBezTo>
                  <a:pt x="4529" y="1"/>
                  <a:pt x="0" y="4529"/>
                  <a:pt x="0" y="10135"/>
                </a:cubicBezTo>
                <a:lnTo>
                  <a:pt x="0" y="65492"/>
                </a:lnTo>
                <a:cubicBezTo>
                  <a:pt x="0" y="71066"/>
                  <a:pt x="4529" y="75594"/>
                  <a:pt x="10103" y="75594"/>
                </a:cubicBezTo>
                <a:lnTo>
                  <a:pt x="34076" y="75594"/>
                </a:lnTo>
                <a:cubicBezTo>
                  <a:pt x="39681" y="75594"/>
                  <a:pt x="44210" y="71066"/>
                  <a:pt x="44210" y="65492"/>
                </a:cubicBezTo>
                <a:lnTo>
                  <a:pt x="44210" y="10135"/>
                </a:lnTo>
                <a:cubicBezTo>
                  <a:pt x="44210" y="4529"/>
                  <a:pt x="39681" y="1"/>
                  <a:pt x="3407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5" name="Google Shape;3355;p36"/>
          <p:cNvSpPr/>
          <p:nvPr/>
        </p:nvSpPr>
        <p:spPr>
          <a:xfrm>
            <a:off x="496884" y="1025890"/>
            <a:ext cx="8152197" cy="3710626"/>
          </a:xfrm>
          <a:custGeom>
            <a:avLst/>
            <a:gdLst/>
            <a:ahLst/>
            <a:cxnLst/>
            <a:rect l="l" t="t" r="r" b="b"/>
            <a:pathLst>
              <a:path w="253607" h="115434" extrusionOk="0">
                <a:moveTo>
                  <a:pt x="114674" y="0"/>
                </a:moveTo>
                <a:cubicBezTo>
                  <a:pt x="107137" y="0"/>
                  <a:pt x="101025" y="5669"/>
                  <a:pt x="101025" y="12636"/>
                </a:cubicBezTo>
                <a:lnTo>
                  <a:pt x="101025" y="102797"/>
                </a:lnTo>
                <a:cubicBezTo>
                  <a:pt x="101025" y="109543"/>
                  <a:pt x="95103" y="115022"/>
                  <a:pt x="87819" y="115022"/>
                </a:cubicBezTo>
                <a:lnTo>
                  <a:pt x="64194" y="115022"/>
                </a:lnTo>
                <a:cubicBezTo>
                  <a:pt x="56910" y="115022"/>
                  <a:pt x="50988" y="109543"/>
                  <a:pt x="50988" y="102797"/>
                </a:cubicBezTo>
                <a:lnTo>
                  <a:pt x="50988" y="29357"/>
                </a:lnTo>
                <a:cubicBezTo>
                  <a:pt x="50988" y="22422"/>
                  <a:pt x="44876" y="16753"/>
                  <a:pt x="37338" y="16753"/>
                </a:cubicBezTo>
                <a:lnTo>
                  <a:pt x="14600" y="16753"/>
                </a:lnTo>
                <a:cubicBezTo>
                  <a:pt x="6556" y="16753"/>
                  <a:pt x="0" y="22802"/>
                  <a:pt x="0" y="30244"/>
                </a:cubicBezTo>
                <a:lnTo>
                  <a:pt x="0" y="59506"/>
                </a:lnTo>
                <a:cubicBezTo>
                  <a:pt x="0" y="59601"/>
                  <a:pt x="96" y="59696"/>
                  <a:pt x="222" y="59696"/>
                </a:cubicBezTo>
                <a:cubicBezTo>
                  <a:pt x="349" y="59696"/>
                  <a:pt x="444" y="59601"/>
                  <a:pt x="444" y="59506"/>
                </a:cubicBezTo>
                <a:lnTo>
                  <a:pt x="444" y="30244"/>
                </a:lnTo>
                <a:cubicBezTo>
                  <a:pt x="444" y="23024"/>
                  <a:pt x="6809" y="17165"/>
                  <a:pt x="14632" y="17165"/>
                </a:cubicBezTo>
                <a:lnTo>
                  <a:pt x="37338" y="17165"/>
                </a:lnTo>
                <a:cubicBezTo>
                  <a:pt x="44622" y="17165"/>
                  <a:pt x="50544" y="22643"/>
                  <a:pt x="50544" y="29357"/>
                </a:cubicBezTo>
                <a:lnTo>
                  <a:pt x="50544" y="102797"/>
                </a:lnTo>
                <a:cubicBezTo>
                  <a:pt x="50544" y="109765"/>
                  <a:pt x="56688" y="115433"/>
                  <a:pt x="64194" y="115433"/>
                </a:cubicBezTo>
                <a:lnTo>
                  <a:pt x="87819" y="115433"/>
                </a:lnTo>
                <a:cubicBezTo>
                  <a:pt x="95356" y="115433"/>
                  <a:pt x="101468" y="109765"/>
                  <a:pt x="101468" y="102797"/>
                </a:cubicBezTo>
                <a:lnTo>
                  <a:pt x="101468" y="12636"/>
                </a:lnTo>
                <a:cubicBezTo>
                  <a:pt x="101468" y="5891"/>
                  <a:pt x="107390" y="412"/>
                  <a:pt x="114674" y="412"/>
                </a:cubicBezTo>
                <a:lnTo>
                  <a:pt x="138489" y="412"/>
                </a:lnTo>
                <a:cubicBezTo>
                  <a:pt x="145773" y="412"/>
                  <a:pt x="151695" y="5891"/>
                  <a:pt x="151695" y="12636"/>
                </a:cubicBezTo>
                <a:lnTo>
                  <a:pt x="151695" y="102797"/>
                </a:lnTo>
                <a:cubicBezTo>
                  <a:pt x="151695" y="109765"/>
                  <a:pt x="157807" y="115433"/>
                  <a:pt x="165345" y="115433"/>
                </a:cubicBezTo>
                <a:lnTo>
                  <a:pt x="189508" y="115433"/>
                </a:lnTo>
                <a:cubicBezTo>
                  <a:pt x="197014" y="115433"/>
                  <a:pt x="203158" y="109765"/>
                  <a:pt x="203126" y="102797"/>
                </a:cubicBezTo>
                <a:lnTo>
                  <a:pt x="203126" y="29326"/>
                </a:lnTo>
                <a:cubicBezTo>
                  <a:pt x="203126" y="22580"/>
                  <a:pt x="209048" y="17133"/>
                  <a:pt x="216332" y="17133"/>
                </a:cubicBezTo>
                <a:lnTo>
                  <a:pt x="239007" y="17133"/>
                </a:lnTo>
                <a:cubicBezTo>
                  <a:pt x="246798" y="17133"/>
                  <a:pt x="253163" y="22992"/>
                  <a:pt x="253163" y="30212"/>
                </a:cubicBezTo>
                <a:lnTo>
                  <a:pt x="253163" y="57068"/>
                </a:lnTo>
                <a:cubicBezTo>
                  <a:pt x="253163" y="57194"/>
                  <a:pt x="253258" y="57289"/>
                  <a:pt x="253385" y="57289"/>
                </a:cubicBezTo>
                <a:cubicBezTo>
                  <a:pt x="253511" y="57289"/>
                  <a:pt x="253606" y="57194"/>
                  <a:pt x="253606" y="57068"/>
                </a:cubicBezTo>
                <a:lnTo>
                  <a:pt x="253606" y="30212"/>
                </a:lnTo>
                <a:cubicBezTo>
                  <a:pt x="253606" y="22770"/>
                  <a:pt x="247051" y="16721"/>
                  <a:pt x="239007" y="16721"/>
                </a:cubicBezTo>
                <a:lnTo>
                  <a:pt x="216332" y="16721"/>
                </a:lnTo>
                <a:cubicBezTo>
                  <a:pt x="208826" y="16721"/>
                  <a:pt x="202683" y="22358"/>
                  <a:pt x="202683" y="29326"/>
                </a:cubicBezTo>
                <a:lnTo>
                  <a:pt x="202683" y="102797"/>
                </a:lnTo>
                <a:cubicBezTo>
                  <a:pt x="202683" y="109543"/>
                  <a:pt x="196760" y="115022"/>
                  <a:pt x="189477" y="115022"/>
                </a:cubicBezTo>
                <a:lnTo>
                  <a:pt x="165345" y="115022"/>
                </a:lnTo>
                <a:cubicBezTo>
                  <a:pt x="158061" y="115022"/>
                  <a:pt x="152139" y="109543"/>
                  <a:pt x="152139" y="102797"/>
                </a:cubicBezTo>
                <a:lnTo>
                  <a:pt x="152139" y="12636"/>
                </a:lnTo>
                <a:cubicBezTo>
                  <a:pt x="152139" y="5669"/>
                  <a:pt x="145995" y="0"/>
                  <a:pt x="138489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6" name="Google Shape;3356;p36"/>
          <p:cNvSpPr/>
          <p:nvPr/>
        </p:nvSpPr>
        <p:spPr>
          <a:xfrm>
            <a:off x="7801064" y="3968926"/>
            <a:ext cx="36677" cy="36677"/>
          </a:xfrm>
          <a:custGeom>
            <a:avLst/>
            <a:gdLst/>
            <a:ahLst/>
            <a:cxnLst/>
            <a:rect l="l" t="t" r="r" b="b"/>
            <a:pathLst>
              <a:path w="1141" h="1141" extrusionOk="0">
                <a:moveTo>
                  <a:pt x="570" y="222"/>
                </a:moveTo>
                <a:cubicBezTo>
                  <a:pt x="760" y="222"/>
                  <a:pt x="887" y="380"/>
                  <a:pt x="887" y="570"/>
                </a:cubicBezTo>
                <a:cubicBezTo>
                  <a:pt x="887" y="728"/>
                  <a:pt x="760" y="887"/>
                  <a:pt x="570" y="887"/>
                </a:cubicBezTo>
                <a:cubicBezTo>
                  <a:pt x="380" y="887"/>
                  <a:pt x="253" y="728"/>
                  <a:pt x="253" y="570"/>
                </a:cubicBezTo>
                <a:cubicBezTo>
                  <a:pt x="253" y="380"/>
                  <a:pt x="380" y="222"/>
                  <a:pt x="570" y="222"/>
                </a:cubicBezTo>
                <a:close/>
                <a:moveTo>
                  <a:pt x="570" y="0"/>
                </a:moveTo>
                <a:cubicBezTo>
                  <a:pt x="253" y="0"/>
                  <a:pt x="0" y="253"/>
                  <a:pt x="0" y="570"/>
                </a:cubicBezTo>
                <a:cubicBezTo>
                  <a:pt x="0" y="887"/>
                  <a:pt x="253" y="1140"/>
                  <a:pt x="570" y="1140"/>
                </a:cubicBezTo>
                <a:cubicBezTo>
                  <a:pt x="887" y="1140"/>
                  <a:pt x="1140" y="887"/>
                  <a:pt x="1140" y="570"/>
                </a:cubicBezTo>
                <a:cubicBezTo>
                  <a:pt x="1140" y="253"/>
                  <a:pt x="887" y="0"/>
                  <a:pt x="570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7" name="Google Shape;3357;p36"/>
          <p:cNvSpPr/>
          <p:nvPr/>
        </p:nvSpPr>
        <p:spPr>
          <a:xfrm>
            <a:off x="7704339" y="3968926"/>
            <a:ext cx="36677" cy="36677"/>
          </a:xfrm>
          <a:custGeom>
            <a:avLst/>
            <a:gdLst/>
            <a:ahLst/>
            <a:cxnLst/>
            <a:rect l="l" t="t" r="r" b="b"/>
            <a:pathLst>
              <a:path w="1141" h="1141" extrusionOk="0">
                <a:moveTo>
                  <a:pt x="571" y="222"/>
                </a:moveTo>
                <a:cubicBezTo>
                  <a:pt x="761" y="222"/>
                  <a:pt x="887" y="380"/>
                  <a:pt x="887" y="570"/>
                </a:cubicBezTo>
                <a:cubicBezTo>
                  <a:pt x="887" y="728"/>
                  <a:pt x="761" y="887"/>
                  <a:pt x="571" y="887"/>
                </a:cubicBezTo>
                <a:cubicBezTo>
                  <a:pt x="381" y="887"/>
                  <a:pt x="254" y="728"/>
                  <a:pt x="254" y="570"/>
                </a:cubicBezTo>
                <a:cubicBezTo>
                  <a:pt x="222" y="380"/>
                  <a:pt x="381" y="222"/>
                  <a:pt x="571" y="222"/>
                </a:cubicBezTo>
                <a:close/>
                <a:moveTo>
                  <a:pt x="571" y="0"/>
                </a:moveTo>
                <a:cubicBezTo>
                  <a:pt x="254" y="0"/>
                  <a:pt x="1" y="253"/>
                  <a:pt x="1" y="570"/>
                </a:cubicBezTo>
                <a:cubicBezTo>
                  <a:pt x="1" y="887"/>
                  <a:pt x="254" y="1140"/>
                  <a:pt x="571" y="1140"/>
                </a:cubicBezTo>
                <a:cubicBezTo>
                  <a:pt x="887" y="1140"/>
                  <a:pt x="1141" y="887"/>
                  <a:pt x="1141" y="570"/>
                </a:cubicBezTo>
                <a:cubicBezTo>
                  <a:pt x="1141" y="253"/>
                  <a:pt x="887" y="0"/>
                  <a:pt x="571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8" name="Google Shape;3358;p36"/>
          <p:cNvSpPr/>
          <p:nvPr/>
        </p:nvSpPr>
        <p:spPr>
          <a:xfrm>
            <a:off x="7607615" y="3968926"/>
            <a:ext cx="36710" cy="36677"/>
          </a:xfrm>
          <a:custGeom>
            <a:avLst/>
            <a:gdLst/>
            <a:ahLst/>
            <a:cxnLst/>
            <a:rect l="l" t="t" r="r" b="b"/>
            <a:pathLst>
              <a:path w="1142" h="1141" extrusionOk="0">
                <a:moveTo>
                  <a:pt x="571" y="222"/>
                </a:moveTo>
                <a:cubicBezTo>
                  <a:pt x="761" y="222"/>
                  <a:pt x="888" y="380"/>
                  <a:pt x="888" y="570"/>
                </a:cubicBezTo>
                <a:cubicBezTo>
                  <a:pt x="888" y="728"/>
                  <a:pt x="761" y="887"/>
                  <a:pt x="571" y="887"/>
                </a:cubicBezTo>
                <a:cubicBezTo>
                  <a:pt x="381" y="887"/>
                  <a:pt x="254" y="728"/>
                  <a:pt x="254" y="570"/>
                </a:cubicBezTo>
                <a:cubicBezTo>
                  <a:pt x="254" y="380"/>
                  <a:pt x="381" y="222"/>
                  <a:pt x="571" y="222"/>
                </a:cubicBezTo>
                <a:close/>
                <a:moveTo>
                  <a:pt x="571" y="0"/>
                </a:moveTo>
                <a:cubicBezTo>
                  <a:pt x="254" y="0"/>
                  <a:pt x="1" y="253"/>
                  <a:pt x="1" y="570"/>
                </a:cubicBezTo>
                <a:cubicBezTo>
                  <a:pt x="1" y="887"/>
                  <a:pt x="254" y="1140"/>
                  <a:pt x="571" y="1140"/>
                </a:cubicBezTo>
                <a:cubicBezTo>
                  <a:pt x="888" y="1140"/>
                  <a:pt x="1141" y="887"/>
                  <a:pt x="1141" y="570"/>
                </a:cubicBezTo>
                <a:cubicBezTo>
                  <a:pt x="1141" y="253"/>
                  <a:pt x="888" y="0"/>
                  <a:pt x="571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9" name="Google Shape;3359;p36"/>
          <p:cNvSpPr/>
          <p:nvPr/>
        </p:nvSpPr>
        <p:spPr>
          <a:xfrm>
            <a:off x="7897756" y="3968926"/>
            <a:ext cx="36677" cy="36677"/>
          </a:xfrm>
          <a:custGeom>
            <a:avLst/>
            <a:gdLst/>
            <a:ahLst/>
            <a:cxnLst/>
            <a:rect l="l" t="t" r="r" b="b"/>
            <a:pathLst>
              <a:path w="1141" h="1141" extrusionOk="0">
                <a:moveTo>
                  <a:pt x="571" y="222"/>
                </a:moveTo>
                <a:cubicBezTo>
                  <a:pt x="761" y="222"/>
                  <a:pt x="887" y="380"/>
                  <a:pt x="887" y="570"/>
                </a:cubicBezTo>
                <a:cubicBezTo>
                  <a:pt x="887" y="728"/>
                  <a:pt x="761" y="887"/>
                  <a:pt x="571" y="887"/>
                </a:cubicBezTo>
                <a:cubicBezTo>
                  <a:pt x="381" y="887"/>
                  <a:pt x="254" y="728"/>
                  <a:pt x="254" y="570"/>
                </a:cubicBezTo>
                <a:cubicBezTo>
                  <a:pt x="254" y="380"/>
                  <a:pt x="381" y="222"/>
                  <a:pt x="571" y="222"/>
                </a:cubicBezTo>
                <a:close/>
                <a:moveTo>
                  <a:pt x="571" y="0"/>
                </a:moveTo>
                <a:cubicBezTo>
                  <a:pt x="254" y="0"/>
                  <a:pt x="1" y="253"/>
                  <a:pt x="1" y="570"/>
                </a:cubicBezTo>
                <a:cubicBezTo>
                  <a:pt x="1" y="887"/>
                  <a:pt x="254" y="1140"/>
                  <a:pt x="571" y="1140"/>
                </a:cubicBezTo>
                <a:cubicBezTo>
                  <a:pt x="887" y="1140"/>
                  <a:pt x="1141" y="887"/>
                  <a:pt x="1141" y="570"/>
                </a:cubicBezTo>
                <a:cubicBezTo>
                  <a:pt x="1141" y="253"/>
                  <a:pt x="887" y="0"/>
                  <a:pt x="571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0" name="Google Shape;3360;p36"/>
          <p:cNvSpPr/>
          <p:nvPr/>
        </p:nvSpPr>
        <p:spPr>
          <a:xfrm>
            <a:off x="7993451" y="3968926"/>
            <a:ext cx="37706" cy="36677"/>
          </a:xfrm>
          <a:custGeom>
            <a:avLst/>
            <a:gdLst/>
            <a:ahLst/>
            <a:cxnLst/>
            <a:rect l="l" t="t" r="r" b="b"/>
            <a:pathLst>
              <a:path w="1173" h="1141" extrusionOk="0">
                <a:moveTo>
                  <a:pt x="602" y="222"/>
                </a:moveTo>
                <a:cubicBezTo>
                  <a:pt x="792" y="222"/>
                  <a:pt x="919" y="380"/>
                  <a:pt x="919" y="570"/>
                </a:cubicBezTo>
                <a:cubicBezTo>
                  <a:pt x="919" y="728"/>
                  <a:pt x="792" y="887"/>
                  <a:pt x="602" y="887"/>
                </a:cubicBezTo>
                <a:cubicBezTo>
                  <a:pt x="412" y="887"/>
                  <a:pt x="254" y="728"/>
                  <a:pt x="254" y="570"/>
                </a:cubicBezTo>
                <a:cubicBezTo>
                  <a:pt x="254" y="380"/>
                  <a:pt x="412" y="222"/>
                  <a:pt x="602" y="222"/>
                </a:cubicBezTo>
                <a:close/>
                <a:moveTo>
                  <a:pt x="602" y="0"/>
                </a:moveTo>
                <a:cubicBezTo>
                  <a:pt x="286" y="0"/>
                  <a:pt x="1" y="253"/>
                  <a:pt x="1" y="570"/>
                </a:cubicBezTo>
                <a:cubicBezTo>
                  <a:pt x="1" y="887"/>
                  <a:pt x="286" y="1140"/>
                  <a:pt x="602" y="1140"/>
                </a:cubicBezTo>
                <a:cubicBezTo>
                  <a:pt x="919" y="1140"/>
                  <a:pt x="1172" y="887"/>
                  <a:pt x="1172" y="570"/>
                </a:cubicBezTo>
                <a:cubicBezTo>
                  <a:pt x="1172" y="253"/>
                  <a:pt x="919" y="0"/>
                  <a:pt x="602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1" name="Google Shape;3361;p36"/>
          <p:cNvSpPr/>
          <p:nvPr/>
        </p:nvSpPr>
        <p:spPr>
          <a:xfrm>
            <a:off x="1300091" y="3968926"/>
            <a:ext cx="36677" cy="36677"/>
          </a:xfrm>
          <a:custGeom>
            <a:avLst/>
            <a:gdLst/>
            <a:ahLst/>
            <a:cxnLst/>
            <a:rect l="l" t="t" r="r" b="b"/>
            <a:pathLst>
              <a:path w="1141" h="1141" extrusionOk="0">
                <a:moveTo>
                  <a:pt x="570" y="222"/>
                </a:moveTo>
                <a:cubicBezTo>
                  <a:pt x="760" y="222"/>
                  <a:pt x="887" y="380"/>
                  <a:pt x="887" y="570"/>
                </a:cubicBezTo>
                <a:cubicBezTo>
                  <a:pt x="887" y="728"/>
                  <a:pt x="760" y="887"/>
                  <a:pt x="570" y="887"/>
                </a:cubicBezTo>
                <a:cubicBezTo>
                  <a:pt x="380" y="887"/>
                  <a:pt x="222" y="728"/>
                  <a:pt x="222" y="570"/>
                </a:cubicBezTo>
                <a:cubicBezTo>
                  <a:pt x="222" y="380"/>
                  <a:pt x="380" y="222"/>
                  <a:pt x="570" y="222"/>
                </a:cubicBezTo>
                <a:close/>
                <a:moveTo>
                  <a:pt x="570" y="0"/>
                </a:moveTo>
                <a:cubicBezTo>
                  <a:pt x="254" y="0"/>
                  <a:pt x="0" y="253"/>
                  <a:pt x="0" y="570"/>
                </a:cubicBezTo>
                <a:cubicBezTo>
                  <a:pt x="0" y="887"/>
                  <a:pt x="254" y="1140"/>
                  <a:pt x="570" y="1140"/>
                </a:cubicBezTo>
                <a:cubicBezTo>
                  <a:pt x="887" y="1140"/>
                  <a:pt x="1140" y="887"/>
                  <a:pt x="1140" y="570"/>
                </a:cubicBezTo>
                <a:cubicBezTo>
                  <a:pt x="1140" y="253"/>
                  <a:pt x="887" y="0"/>
                  <a:pt x="570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2" name="Google Shape;3362;p36"/>
          <p:cNvSpPr/>
          <p:nvPr/>
        </p:nvSpPr>
        <p:spPr>
          <a:xfrm>
            <a:off x="1203367" y="3968926"/>
            <a:ext cx="36677" cy="36677"/>
          </a:xfrm>
          <a:custGeom>
            <a:avLst/>
            <a:gdLst/>
            <a:ahLst/>
            <a:cxnLst/>
            <a:rect l="l" t="t" r="r" b="b"/>
            <a:pathLst>
              <a:path w="1141" h="1141" extrusionOk="0">
                <a:moveTo>
                  <a:pt x="571" y="222"/>
                </a:moveTo>
                <a:cubicBezTo>
                  <a:pt x="729" y="222"/>
                  <a:pt x="888" y="380"/>
                  <a:pt x="888" y="570"/>
                </a:cubicBezTo>
                <a:cubicBezTo>
                  <a:pt x="888" y="728"/>
                  <a:pt x="729" y="887"/>
                  <a:pt x="571" y="887"/>
                </a:cubicBezTo>
                <a:cubicBezTo>
                  <a:pt x="381" y="887"/>
                  <a:pt x="223" y="728"/>
                  <a:pt x="223" y="570"/>
                </a:cubicBezTo>
                <a:cubicBezTo>
                  <a:pt x="223" y="380"/>
                  <a:pt x="381" y="222"/>
                  <a:pt x="571" y="222"/>
                </a:cubicBezTo>
                <a:close/>
                <a:moveTo>
                  <a:pt x="571" y="0"/>
                </a:moveTo>
                <a:cubicBezTo>
                  <a:pt x="254" y="0"/>
                  <a:pt x="1" y="253"/>
                  <a:pt x="1" y="570"/>
                </a:cubicBezTo>
                <a:cubicBezTo>
                  <a:pt x="1" y="887"/>
                  <a:pt x="254" y="1140"/>
                  <a:pt x="571" y="1140"/>
                </a:cubicBezTo>
                <a:cubicBezTo>
                  <a:pt x="888" y="1140"/>
                  <a:pt x="1141" y="887"/>
                  <a:pt x="1141" y="570"/>
                </a:cubicBezTo>
                <a:cubicBezTo>
                  <a:pt x="1141" y="253"/>
                  <a:pt x="888" y="0"/>
                  <a:pt x="571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3" name="Google Shape;3363;p36"/>
          <p:cNvSpPr/>
          <p:nvPr/>
        </p:nvSpPr>
        <p:spPr>
          <a:xfrm>
            <a:off x="1106675" y="3968926"/>
            <a:ext cx="36677" cy="36677"/>
          </a:xfrm>
          <a:custGeom>
            <a:avLst/>
            <a:gdLst/>
            <a:ahLst/>
            <a:cxnLst/>
            <a:rect l="l" t="t" r="r" b="b"/>
            <a:pathLst>
              <a:path w="1141" h="1141" extrusionOk="0">
                <a:moveTo>
                  <a:pt x="570" y="222"/>
                </a:moveTo>
                <a:cubicBezTo>
                  <a:pt x="760" y="222"/>
                  <a:pt x="887" y="380"/>
                  <a:pt x="887" y="570"/>
                </a:cubicBezTo>
                <a:cubicBezTo>
                  <a:pt x="887" y="728"/>
                  <a:pt x="760" y="887"/>
                  <a:pt x="570" y="887"/>
                </a:cubicBezTo>
                <a:cubicBezTo>
                  <a:pt x="380" y="887"/>
                  <a:pt x="254" y="728"/>
                  <a:pt x="254" y="570"/>
                </a:cubicBezTo>
                <a:cubicBezTo>
                  <a:pt x="254" y="380"/>
                  <a:pt x="380" y="222"/>
                  <a:pt x="570" y="222"/>
                </a:cubicBezTo>
                <a:close/>
                <a:moveTo>
                  <a:pt x="570" y="0"/>
                </a:moveTo>
                <a:cubicBezTo>
                  <a:pt x="254" y="0"/>
                  <a:pt x="0" y="253"/>
                  <a:pt x="0" y="570"/>
                </a:cubicBezTo>
                <a:cubicBezTo>
                  <a:pt x="0" y="887"/>
                  <a:pt x="254" y="1140"/>
                  <a:pt x="570" y="1140"/>
                </a:cubicBezTo>
                <a:cubicBezTo>
                  <a:pt x="887" y="1140"/>
                  <a:pt x="1140" y="887"/>
                  <a:pt x="1140" y="570"/>
                </a:cubicBezTo>
                <a:cubicBezTo>
                  <a:pt x="1140" y="253"/>
                  <a:pt x="887" y="0"/>
                  <a:pt x="570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4" name="Google Shape;3364;p36"/>
          <p:cNvSpPr/>
          <p:nvPr/>
        </p:nvSpPr>
        <p:spPr>
          <a:xfrm>
            <a:off x="1396783" y="3968926"/>
            <a:ext cx="36710" cy="36677"/>
          </a:xfrm>
          <a:custGeom>
            <a:avLst/>
            <a:gdLst/>
            <a:ahLst/>
            <a:cxnLst/>
            <a:rect l="l" t="t" r="r" b="b"/>
            <a:pathLst>
              <a:path w="1142" h="1141" extrusionOk="0">
                <a:moveTo>
                  <a:pt x="571" y="222"/>
                </a:moveTo>
                <a:cubicBezTo>
                  <a:pt x="761" y="222"/>
                  <a:pt x="888" y="380"/>
                  <a:pt x="888" y="570"/>
                </a:cubicBezTo>
                <a:cubicBezTo>
                  <a:pt x="888" y="728"/>
                  <a:pt x="761" y="887"/>
                  <a:pt x="571" y="887"/>
                </a:cubicBezTo>
                <a:cubicBezTo>
                  <a:pt x="381" y="887"/>
                  <a:pt x="223" y="728"/>
                  <a:pt x="223" y="570"/>
                </a:cubicBezTo>
                <a:cubicBezTo>
                  <a:pt x="223" y="380"/>
                  <a:pt x="381" y="222"/>
                  <a:pt x="571" y="222"/>
                </a:cubicBezTo>
                <a:close/>
                <a:moveTo>
                  <a:pt x="571" y="0"/>
                </a:moveTo>
                <a:cubicBezTo>
                  <a:pt x="254" y="0"/>
                  <a:pt x="1" y="253"/>
                  <a:pt x="1" y="570"/>
                </a:cubicBezTo>
                <a:cubicBezTo>
                  <a:pt x="1" y="887"/>
                  <a:pt x="254" y="1140"/>
                  <a:pt x="571" y="1140"/>
                </a:cubicBezTo>
                <a:cubicBezTo>
                  <a:pt x="888" y="1140"/>
                  <a:pt x="1141" y="887"/>
                  <a:pt x="1141" y="570"/>
                </a:cubicBezTo>
                <a:cubicBezTo>
                  <a:pt x="1141" y="253"/>
                  <a:pt x="888" y="0"/>
                  <a:pt x="571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5" name="Google Shape;3365;p36"/>
          <p:cNvSpPr/>
          <p:nvPr/>
        </p:nvSpPr>
        <p:spPr>
          <a:xfrm>
            <a:off x="1492479" y="3968926"/>
            <a:ext cx="37706" cy="36677"/>
          </a:xfrm>
          <a:custGeom>
            <a:avLst/>
            <a:gdLst/>
            <a:ahLst/>
            <a:cxnLst/>
            <a:rect l="l" t="t" r="r" b="b"/>
            <a:pathLst>
              <a:path w="1173" h="1141" extrusionOk="0">
                <a:moveTo>
                  <a:pt x="603" y="222"/>
                </a:moveTo>
                <a:cubicBezTo>
                  <a:pt x="761" y="222"/>
                  <a:pt x="919" y="380"/>
                  <a:pt x="919" y="570"/>
                </a:cubicBezTo>
                <a:cubicBezTo>
                  <a:pt x="919" y="728"/>
                  <a:pt x="761" y="887"/>
                  <a:pt x="603" y="887"/>
                </a:cubicBezTo>
                <a:cubicBezTo>
                  <a:pt x="413" y="887"/>
                  <a:pt x="254" y="728"/>
                  <a:pt x="254" y="570"/>
                </a:cubicBezTo>
                <a:cubicBezTo>
                  <a:pt x="254" y="380"/>
                  <a:pt x="413" y="222"/>
                  <a:pt x="603" y="222"/>
                </a:cubicBezTo>
                <a:close/>
                <a:moveTo>
                  <a:pt x="603" y="0"/>
                </a:moveTo>
                <a:cubicBezTo>
                  <a:pt x="286" y="0"/>
                  <a:pt x="1" y="253"/>
                  <a:pt x="1" y="570"/>
                </a:cubicBezTo>
                <a:cubicBezTo>
                  <a:pt x="1" y="887"/>
                  <a:pt x="286" y="1140"/>
                  <a:pt x="603" y="1140"/>
                </a:cubicBezTo>
                <a:cubicBezTo>
                  <a:pt x="919" y="1140"/>
                  <a:pt x="1173" y="887"/>
                  <a:pt x="1173" y="570"/>
                </a:cubicBezTo>
                <a:cubicBezTo>
                  <a:pt x="1173" y="253"/>
                  <a:pt x="919" y="0"/>
                  <a:pt x="603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6" name="Google Shape;3366;p36"/>
          <p:cNvSpPr/>
          <p:nvPr/>
        </p:nvSpPr>
        <p:spPr>
          <a:xfrm>
            <a:off x="6180377" y="4412752"/>
            <a:ext cx="36677" cy="36677"/>
          </a:xfrm>
          <a:custGeom>
            <a:avLst/>
            <a:gdLst/>
            <a:ahLst/>
            <a:cxnLst/>
            <a:rect l="l" t="t" r="r" b="b"/>
            <a:pathLst>
              <a:path w="1141" h="1141" extrusionOk="0">
                <a:moveTo>
                  <a:pt x="571" y="254"/>
                </a:moveTo>
                <a:cubicBezTo>
                  <a:pt x="761" y="254"/>
                  <a:pt x="888" y="381"/>
                  <a:pt x="888" y="571"/>
                </a:cubicBezTo>
                <a:cubicBezTo>
                  <a:pt x="888" y="761"/>
                  <a:pt x="761" y="919"/>
                  <a:pt x="571" y="919"/>
                </a:cubicBezTo>
                <a:cubicBezTo>
                  <a:pt x="381" y="919"/>
                  <a:pt x="254" y="761"/>
                  <a:pt x="254" y="571"/>
                </a:cubicBezTo>
                <a:cubicBezTo>
                  <a:pt x="254" y="381"/>
                  <a:pt x="381" y="254"/>
                  <a:pt x="571" y="254"/>
                </a:cubicBezTo>
                <a:close/>
                <a:moveTo>
                  <a:pt x="571" y="1"/>
                </a:moveTo>
                <a:cubicBezTo>
                  <a:pt x="254" y="1"/>
                  <a:pt x="1" y="254"/>
                  <a:pt x="1" y="571"/>
                </a:cubicBezTo>
                <a:cubicBezTo>
                  <a:pt x="1" y="887"/>
                  <a:pt x="254" y="1141"/>
                  <a:pt x="571" y="1141"/>
                </a:cubicBezTo>
                <a:cubicBezTo>
                  <a:pt x="888" y="1141"/>
                  <a:pt x="1141" y="887"/>
                  <a:pt x="1141" y="571"/>
                </a:cubicBezTo>
                <a:cubicBezTo>
                  <a:pt x="1141" y="254"/>
                  <a:pt x="888" y="1"/>
                  <a:pt x="57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7" name="Google Shape;3367;p36"/>
          <p:cNvSpPr/>
          <p:nvPr/>
        </p:nvSpPr>
        <p:spPr>
          <a:xfrm>
            <a:off x="6083685" y="4412752"/>
            <a:ext cx="36677" cy="36677"/>
          </a:xfrm>
          <a:custGeom>
            <a:avLst/>
            <a:gdLst/>
            <a:ahLst/>
            <a:cxnLst/>
            <a:rect l="l" t="t" r="r" b="b"/>
            <a:pathLst>
              <a:path w="1141" h="1141" extrusionOk="0">
                <a:moveTo>
                  <a:pt x="570" y="254"/>
                </a:moveTo>
                <a:cubicBezTo>
                  <a:pt x="760" y="254"/>
                  <a:pt x="887" y="381"/>
                  <a:pt x="887" y="571"/>
                </a:cubicBezTo>
                <a:cubicBezTo>
                  <a:pt x="887" y="761"/>
                  <a:pt x="760" y="919"/>
                  <a:pt x="570" y="919"/>
                </a:cubicBezTo>
                <a:cubicBezTo>
                  <a:pt x="380" y="919"/>
                  <a:pt x="254" y="761"/>
                  <a:pt x="254" y="571"/>
                </a:cubicBezTo>
                <a:cubicBezTo>
                  <a:pt x="254" y="381"/>
                  <a:pt x="380" y="254"/>
                  <a:pt x="570" y="254"/>
                </a:cubicBezTo>
                <a:close/>
                <a:moveTo>
                  <a:pt x="570" y="1"/>
                </a:moveTo>
                <a:cubicBezTo>
                  <a:pt x="254" y="1"/>
                  <a:pt x="0" y="254"/>
                  <a:pt x="0" y="571"/>
                </a:cubicBezTo>
                <a:cubicBezTo>
                  <a:pt x="0" y="887"/>
                  <a:pt x="254" y="1141"/>
                  <a:pt x="570" y="1141"/>
                </a:cubicBezTo>
                <a:cubicBezTo>
                  <a:pt x="887" y="1141"/>
                  <a:pt x="1140" y="887"/>
                  <a:pt x="1140" y="571"/>
                </a:cubicBezTo>
                <a:cubicBezTo>
                  <a:pt x="1140" y="254"/>
                  <a:pt x="887" y="1"/>
                  <a:pt x="570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8" name="Google Shape;3368;p36"/>
          <p:cNvSpPr/>
          <p:nvPr/>
        </p:nvSpPr>
        <p:spPr>
          <a:xfrm>
            <a:off x="5986961" y="4412752"/>
            <a:ext cx="36677" cy="36677"/>
          </a:xfrm>
          <a:custGeom>
            <a:avLst/>
            <a:gdLst/>
            <a:ahLst/>
            <a:cxnLst/>
            <a:rect l="l" t="t" r="r" b="b"/>
            <a:pathLst>
              <a:path w="1141" h="1141" extrusionOk="0">
                <a:moveTo>
                  <a:pt x="571" y="254"/>
                </a:moveTo>
                <a:cubicBezTo>
                  <a:pt x="761" y="254"/>
                  <a:pt x="888" y="381"/>
                  <a:pt x="888" y="571"/>
                </a:cubicBezTo>
                <a:cubicBezTo>
                  <a:pt x="888" y="761"/>
                  <a:pt x="761" y="919"/>
                  <a:pt x="571" y="919"/>
                </a:cubicBezTo>
                <a:cubicBezTo>
                  <a:pt x="381" y="919"/>
                  <a:pt x="254" y="761"/>
                  <a:pt x="254" y="571"/>
                </a:cubicBezTo>
                <a:cubicBezTo>
                  <a:pt x="254" y="381"/>
                  <a:pt x="381" y="254"/>
                  <a:pt x="571" y="254"/>
                </a:cubicBezTo>
                <a:close/>
                <a:moveTo>
                  <a:pt x="571" y="1"/>
                </a:moveTo>
                <a:cubicBezTo>
                  <a:pt x="254" y="1"/>
                  <a:pt x="1" y="254"/>
                  <a:pt x="1" y="571"/>
                </a:cubicBezTo>
                <a:cubicBezTo>
                  <a:pt x="1" y="887"/>
                  <a:pt x="254" y="1141"/>
                  <a:pt x="571" y="1141"/>
                </a:cubicBezTo>
                <a:cubicBezTo>
                  <a:pt x="888" y="1141"/>
                  <a:pt x="1141" y="887"/>
                  <a:pt x="1141" y="571"/>
                </a:cubicBezTo>
                <a:cubicBezTo>
                  <a:pt x="1141" y="254"/>
                  <a:pt x="888" y="1"/>
                  <a:pt x="57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9" name="Google Shape;3369;p36"/>
          <p:cNvSpPr/>
          <p:nvPr/>
        </p:nvSpPr>
        <p:spPr>
          <a:xfrm>
            <a:off x="6277101" y="4412752"/>
            <a:ext cx="36677" cy="36677"/>
          </a:xfrm>
          <a:custGeom>
            <a:avLst/>
            <a:gdLst/>
            <a:ahLst/>
            <a:cxnLst/>
            <a:rect l="l" t="t" r="r" b="b"/>
            <a:pathLst>
              <a:path w="1141" h="1141" extrusionOk="0">
                <a:moveTo>
                  <a:pt x="571" y="254"/>
                </a:moveTo>
                <a:cubicBezTo>
                  <a:pt x="729" y="254"/>
                  <a:pt x="887" y="381"/>
                  <a:pt x="887" y="571"/>
                </a:cubicBezTo>
                <a:cubicBezTo>
                  <a:pt x="887" y="761"/>
                  <a:pt x="729" y="919"/>
                  <a:pt x="571" y="919"/>
                </a:cubicBezTo>
                <a:cubicBezTo>
                  <a:pt x="381" y="919"/>
                  <a:pt x="222" y="761"/>
                  <a:pt x="222" y="571"/>
                </a:cubicBezTo>
                <a:cubicBezTo>
                  <a:pt x="222" y="381"/>
                  <a:pt x="381" y="254"/>
                  <a:pt x="571" y="254"/>
                </a:cubicBezTo>
                <a:close/>
                <a:moveTo>
                  <a:pt x="571" y="1"/>
                </a:moveTo>
                <a:cubicBezTo>
                  <a:pt x="254" y="1"/>
                  <a:pt x="0" y="254"/>
                  <a:pt x="0" y="571"/>
                </a:cubicBezTo>
                <a:cubicBezTo>
                  <a:pt x="0" y="887"/>
                  <a:pt x="254" y="1141"/>
                  <a:pt x="571" y="1141"/>
                </a:cubicBezTo>
                <a:cubicBezTo>
                  <a:pt x="887" y="1141"/>
                  <a:pt x="1141" y="887"/>
                  <a:pt x="1141" y="571"/>
                </a:cubicBezTo>
                <a:cubicBezTo>
                  <a:pt x="1141" y="254"/>
                  <a:pt x="887" y="1"/>
                  <a:pt x="57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0" name="Google Shape;3370;p36"/>
          <p:cNvSpPr/>
          <p:nvPr/>
        </p:nvSpPr>
        <p:spPr>
          <a:xfrm>
            <a:off x="6373826" y="4412752"/>
            <a:ext cx="36677" cy="36677"/>
          </a:xfrm>
          <a:custGeom>
            <a:avLst/>
            <a:gdLst/>
            <a:ahLst/>
            <a:cxnLst/>
            <a:rect l="l" t="t" r="r" b="b"/>
            <a:pathLst>
              <a:path w="1141" h="1141" extrusionOk="0">
                <a:moveTo>
                  <a:pt x="570" y="254"/>
                </a:moveTo>
                <a:cubicBezTo>
                  <a:pt x="760" y="254"/>
                  <a:pt x="887" y="381"/>
                  <a:pt x="887" y="571"/>
                </a:cubicBezTo>
                <a:cubicBezTo>
                  <a:pt x="887" y="761"/>
                  <a:pt x="760" y="919"/>
                  <a:pt x="570" y="919"/>
                </a:cubicBezTo>
                <a:cubicBezTo>
                  <a:pt x="380" y="919"/>
                  <a:pt x="222" y="761"/>
                  <a:pt x="222" y="571"/>
                </a:cubicBezTo>
                <a:cubicBezTo>
                  <a:pt x="222" y="381"/>
                  <a:pt x="380" y="254"/>
                  <a:pt x="570" y="254"/>
                </a:cubicBezTo>
                <a:close/>
                <a:moveTo>
                  <a:pt x="570" y="1"/>
                </a:moveTo>
                <a:cubicBezTo>
                  <a:pt x="253" y="1"/>
                  <a:pt x="0" y="254"/>
                  <a:pt x="0" y="571"/>
                </a:cubicBezTo>
                <a:cubicBezTo>
                  <a:pt x="0" y="887"/>
                  <a:pt x="253" y="1141"/>
                  <a:pt x="570" y="1141"/>
                </a:cubicBezTo>
                <a:cubicBezTo>
                  <a:pt x="887" y="1141"/>
                  <a:pt x="1140" y="887"/>
                  <a:pt x="1140" y="571"/>
                </a:cubicBezTo>
                <a:cubicBezTo>
                  <a:pt x="1140" y="254"/>
                  <a:pt x="887" y="1"/>
                  <a:pt x="570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1" name="Google Shape;3371;p36"/>
          <p:cNvSpPr/>
          <p:nvPr/>
        </p:nvSpPr>
        <p:spPr>
          <a:xfrm>
            <a:off x="2920746" y="4412752"/>
            <a:ext cx="36677" cy="36677"/>
          </a:xfrm>
          <a:custGeom>
            <a:avLst/>
            <a:gdLst/>
            <a:ahLst/>
            <a:cxnLst/>
            <a:rect l="l" t="t" r="r" b="b"/>
            <a:pathLst>
              <a:path w="1141" h="1141" extrusionOk="0">
                <a:moveTo>
                  <a:pt x="571" y="254"/>
                </a:moveTo>
                <a:cubicBezTo>
                  <a:pt x="761" y="254"/>
                  <a:pt x="887" y="381"/>
                  <a:pt x="887" y="571"/>
                </a:cubicBezTo>
                <a:cubicBezTo>
                  <a:pt x="887" y="761"/>
                  <a:pt x="761" y="919"/>
                  <a:pt x="571" y="919"/>
                </a:cubicBezTo>
                <a:cubicBezTo>
                  <a:pt x="381" y="919"/>
                  <a:pt x="254" y="761"/>
                  <a:pt x="254" y="571"/>
                </a:cubicBezTo>
                <a:cubicBezTo>
                  <a:pt x="254" y="381"/>
                  <a:pt x="381" y="254"/>
                  <a:pt x="571" y="254"/>
                </a:cubicBezTo>
                <a:close/>
                <a:moveTo>
                  <a:pt x="571" y="1"/>
                </a:moveTo>
                <a:cubicBezTo>
                  <a:pt x="254" y="1"/>
                  <a:pt x="1" y="254"/>
                  <a:pt x="1" y="571"/>
                </a:cubicBezTo>
                <a:cubicBezTo>
                  <a:pt x="1" y="887"/>
                  <a:pt x="254" y="1141"/>
                  <a:pt x="571" y="1141"/>
                </a:cubicBezTo>
                <a:cubicBezTo>
                  <a:pt x="887" y="1141"/>
                  <a:pt x="1141" y="887"/>
                  <a:pt x="1141" y="571"/>
                </a:cubicBezTo>
                <a:cubicBezTo>
                  <a:pt x="1141" y="254"/>
                  <a:pt x="887" y="1"/>
                  <a:pt x="57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2" name="Google Shape;3372;p36"/>
          <p:cNvSpPr/>
          <p:nvPr/>
        </p:nvSpPr>
        <p:spPr>
          <a:xfrm>
            <a:off x="2824021" y="4412752"/>
            <a:ext cx="36710" cy="36677"/>
          </a:xfrm>
          <a:custGeom>
            <a:avLst/>
            <a:gdLst/>
            <a:ahLst/>
            <a:cxnLst/>
            <a:rect l="l" t="t" r="r" b="b"/>
            <a:pathLst>
              <a:path w="1142" h="1141" extrusionOk="0">
                <a:moveTo>
                  <a:pt x="571" y="1"/>
                </a:moveTo>
                <a:cubicBezTo>
                  <a:pt x="254" y="1"/>
                  <a:pt x="1" y="254"/>
                  <a:pt x="1" y="571"/>
                </a:cubicBezTo>
                <a:cubicBezTo>
                  <a:pt x="1" y="887"/>
                  <a:pt x="254" y="1141"/>
                  <a:pt x="571" y="1141"/>
                </a:cubicBezTo>
                <a:cubicBezTo>
                  <a:pt x="888" y="1141"/>
                  <a:pt x="1141" y="887"/>
                  <a:pt x="1141" y="571"/>
                </a:cubicBezTo>
                <a:cubicBezTo>
                  <a:pt x="1141" y="254"/>
                  <a:pt x="888" y="1"/>
                  <a:pt x="57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3" name="Google Shape;3373;p36"/>
          <p:cNvSpPr/>
          <p:nvPr/>
        </p:nvSpPr>
        <p:spPr>
          <a:xfrm>
            <a:off x="2727329" y="4412752"/>
            <a:ext cx="36677" cy="36677"/>
          </a:xfrm>
          <a:custGeom>
            <a:avLst/>
            <a:gdLst/>
            <a:ahLst/>
            <a:cxnLst/>
            <a:rect l="l" t="t" r="r" b="b"/>
            <a:pathLst>
              <a:path w="1141" h="1141" extrusionOk="0">
                <a:moveTo>
                  <a:pt x="570" y="254"/>
                </a:moveTo>
                <a:cubicBezTo>
                  <a:pt x="760" y="254"/>
                  <a:pt x="887" y="381"/>
                  <a:pt x="887" y="571"/>
                </a:cubicBezTo>
                <a:cubicBezTo>
                  <a:pt x="887" y="761"/>
                  <a:pt x="760" y="919"/>
                  <a:pt x="570" y="919"/>
                </a:cubicBezTo>
                <a:cubicBezTo>
                  <a:pt x="380" y="919"/>
                  <a:pt x="222" y="761"/>
                  <a:pt x="222" y="571"/>
                </a:cubicBezTo>
                <a:cubicBezTo>
                  <a:pt x="222" y="381"/>
                  <a:pt x="380" y="254"/>
                  <a:pt x="570" y="254"/>
                </a:cubicBezTo>
                <a:close/>
                <a:moveTo>
                  <a:pt x="570" y="1"/>
                </a:moveTo>
                <a:cubicBezTo>
                  <a:pt x="254" y="1"/>
                  <a:pt x="0" y="254"/>
                  <a:pt x="0" y="571"/>
                </a:cubicBezTo>
                <a:cubicBezTo>
                  <a:pt x="0" y="887"/>
                  <a:pt x="254" y="1141"/>
                  <a:pt x="570" y="1141"/>
                </a:cubicBezTo>
                <a:cubicBezTo>
                  <a:pt x="887" y="1141"/>
                  <a:pt x="1141" y="887"/>
                  <a:pt x="1141" y="571"/>
                </a:cubicBezTo>
                <a:cubicBezTo>
                  <a:pt x="1141" y="254"/>
                  <a:pt x="887" y="1"/>
                  <a:pt x="570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4" name="Google Shape;3374;p36"/>
          <p:cNvSpPr/>
          <p:nvPr/>
        </p:nvSpPr>
        <p:spPr>
          <a:xfrm>
            <a:off x="3017470" y="4412752"/>
            <a:ext cx="36677" cy="36677"/>
          </a:xfrm>
          <a:custGeom>
            <a:avLst/>
            <a:gdLst/>
            <a:ahLst/>
            <a:cxnLst/>
            <a:rect l="l" t="t" r="r" b="b"/>
            <a:pathLst>
              <a:path w="1141" h="1141" extrusionOk="0">
                <a:moveTo>
                  <a:pt x="570" y="254"/>
                </a:moveTo>
                <a:cubicBezTo>
                  <a:pt x="760" y="254"/>
                  <a:pt x="887" y="381"/>
                  <a:pt x="887" y="571"/>
                </a:cubicBezTo>
                <a:cubicBezTo>
                  <a:pt x="887" y="761"/>
                  <a:pt x="760" y="919"/>
                  <a:pt x="570" y="919"/>
                </a:cubicBezTo>
                <a:cubicBezTo>
                  <a:pt x="380" y="919"/>
                  <a:pt x="222" y="761"/>
                  <a:pt x="222" y="571"/>
                </a:cubicBezTo>
                <a:cubicBezTo>
                  <a:pt x="222" y="381"/>
                  <a:pt x="380" y="254"/>
                  <a:pt x="570" y="254"/>
                </a:cubicBezTo>
                <a:close/>
                <a:moveTo>
                  <a:pt x="570" y="1"/>
                </a:moveTo>
                <a:cubicBezTo>
                  <a:pt x="253" y="1"/>
                  <a:pt x="0" y="254"/>
                  <a:pt x="0" y="571"/>
                </a:cubicBezTo>
                <a:cubicBezTo>
                  <a:pt x="0" y="887"/>
                  <a:pt x="253" y="1141"/>
                  <a:pt x="570" y="1141"/>
                </a:cubicBezTo>
                <a:cubicBezTo>
                  <a:pt x="887" y="1141"/>
                  <a:pt x="1140" y="887"/>
                  <a:pt x="1140" y="571"/>
                </a:cubicBezTo>
                <a:cubicBezTo>
                  <a:pt x="1140" y="254"/>
                  <a:pt x="887" y="1"/>
                  <a:pt x="570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5" name="Google Shape;3375;p36"/>
          <p:cNvSpPr/>
          <p:nvPr/>
        </p:nvSpPr>
        <p:spPr>
          <a:xfrm>
            <a:off x="3114162" y="4412752"/>
            <a:ext cx="36677" cy="36677"/>
          </a:xfrm>
          <a:custGeom>
            <a:avLst/>
            <a:gdLst/>
            <a:ahLst/>
            <a:cxnLst/>
            <a:rect l="l" t="t" r="r" b="b"/>
            <a:pathLst>
              <a:path w="1141" h="1141" extrusionOk="0">
                <a:moveTo>
                  <a:pt x="571" y="254"/>
                </a:moveTo>
                <a:cubicBezTo>
                  <a:pt x="761" y="254"/>
                  <a:pt x="887" y="381"/>
                  <a:pt x="887" y="571"/>
                </a:cubicBezTo>
                <a:cubicBezTo>
                  <a:pt x="887" y="761"/>
                  <a:pt x="761" y="919"/>
                  <a:pt x="571" y="919"/>
                </a:cubicBezTo>
                <a:cubicBezTo>
                  <a:pt x="381" y="919"/>
                  <a:pt x="222" y="761"/>
                  <a:pt x="222" y="571"/>
                </a:cubicBezTo>
                <a:cubicBezTo>
                  <a:pt x="222" y="381"/>
                  <a:pt x="381" y="254"/>
                  <a:pt x="571" y="254"/>
                </a:cubicBezTo>
                <a:close/>
                <a:moveTo>
                  <a:pt x="571" y="1"/>
                </a:moveTo>
                <a:cubicBezTo>
                  <a:pt x="254" y="1"/>
                  <a:pt x="1" y="254"/>
                  <a:pt x="1" y="571"/>
                </a:cubicBezTo>
                <a:cubicBezTo>
                  <a:pt x="1" y="887"/>
                  <a:pt x="254" y="1141"/>
                  <a:pt x="571" y="1141"/>
                </a:cubicBezTo>
                <a:cubicBezTo>
                  <a:pt x="887" y="1141"/>
                  <a:pt x="1141" y="887"/>
                  <a:pt x="1141" y="571"/>
                </a:cubicBezTo>
                <a:cubicBezTo>
                  <a:pt x="1141" y="254"/>
                  <a:pt x="887" y="1"/>
                  <a:pt x="57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6" name="Google Shape;3376;p36"/>
          <p:cNvSpPr/>
          <p:nvPr/>
        </p:nvSpPr>
        <p:spPr>
          <a:xfrm>
            <a:off x="4547508" y="3431397"/>
            <a:ext cx="36677" cy="37706"/>
          </a:xfrm>
          <a:custGeom>
            <a:avLst/>
            <a:gdLst/>
            <a:ahLst/>
            <a:cxnLst/>
            <a:rect l="l" t="t" r="r" b="b"/>
            <a:pathLst>
              <a:path w="1141" h="1173" extrusionOk="0">
                <a:moveTo>
                  <a:pt x="571" y="254"/>
                </a:moveTo>
                <a:cubicBezTo>
                  <a:pt x="761" y="254"/>
                  <a:pt x="887" y="413"/>
                  <a:pt x="887" y="571"/>
                </a:cubicBezTo>
                <a:cubicBezTo>
                  <a:pt x="887" y="761"/>
                  <a:pt x="761" y="919"/>
                  <a:pt x="571" y="919"/>
                </a:cubicBezTo>
                <a:cubicBezTo>
                  <a:pt x="381" y="919"/>
                  <a:pt x="254" y="761"/>
                  <a:pt x="254" y="571"/>
                </a:cubicBezTo>
                <a:cubicBezTo>
                  <a:pt x="254" y="413"/>
                  <a:pt x="381" y="254"/>
                  <a:pt x="571" y="254"/>
                </a:cubicBezTo>
                <a:close/>
                <a:moveTo>
                  <a:pt x="571" y="1"/>
                </a:moveTo>
                <a:cubicBezTo>
                  <a:pt x="254" y="1"/>
                  <a:pt x="1" y="254"/>
                  <a:pt x="1" y="571"/>
                </a:cubicBezTo>
                <a:cubicBezTo>
                  <a:pt x="1" y="888"/>
                  <a:pt x="254" y="1173"/>
                  <a:pt x="571" y="1173"/>
                </a:cubicBezTo>
                <a:cubicBezTo>
                  <a:pt x="887" y="1173"/>
                  <a:pt x="1141" y="888"/>
                  <a:pt x="1141" y="571"/>
                </a:cubicBezTo>
                <a:cubicBezTo>
                  <a:pt x="1141" y="254"/>
                  <a:pt x="887" y="1"/>
                  <a:pt x="57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7" name="Google Shape;3377;p36"/>
          <p:cNvSpPr/>
          <p:nvPr/>
        </p:nvSpPr>
        <p:spPr>
          <a:xfrm>
            <a:off x="4354091" y="3431397"/>
            <a:ext cx="36677" cy="37706"/>
          </a:xfrm>
          <a:custGeom>
            <a:avLst/>
            <a:gdLst/>
            <a:ahLst/>
            <a:cxnLst/>
            <a:rect l="l" t="t" r="r" b="b"/>
            <a:pathLst>
              <a:path w="1141" h="1173" extrusionOk="0">
                <a:moveTo>
                  <a:pt x="571" y="254"/>
                </a:moveTo>
                <a:cubicBezTo>
                  <a:pt x="761" y="254"/>
                  <a:pt x="887" y="413"/>
                  <a:pt x="887" y="571"/>
                </a:cubicBezTo>
                <a:cubicBezTo>
                  <a:pt x="887" y="761"/>
                  <a:pt x="761" y="919"/>
                  <a:pt x="571" y="919"/>
                </a:cubicBezTo>
                <a:cubicBezTo>
                  <a:pt x="381" y="919"/>
                  <a:pt x="254" y="761"/>
                  <a:pt x="254" y="571"/>
                </a:cubicBezTo>
                <a:cubicBezTo>
                  <a:pt x="254" y="413"/>
                  <a:pt x="381" y="254"/>
                  <a:pt x="571" y="254"/>
                </a:cubicBezTo>
                <a:close/>
                <a:moveTo>
                  <a:pt x="571" y="1"/>
                </a:moveTo>
                <a:cubicBezTo>
                  <a:pt x="254" y="1"/>
                  <a:pt x="1" y="254"/>
                  <a:pt x="1" y="571"/>
                </a:cubicBezTo>
                <a:cubicBezTo>
                  <a:pt x="1" y="888"/>
                  <a:pt x="254" y="1173"/>
                  <a:pt x="571" y="1173"/>
                </a:cubicBezTo>
                <a:cubicBezTo>
                  <a:pt x="887" y="1173"/>
                  <a:pt x="1141" y="888"/>
                  <a:pt x="1141" y="571"/>
                </a:cubicBezTo>
                <a:cubicBezTo>
                  <a:pt x="1141" y="254"/>
                  <a:pt x="887" y="1"/>
                  <a:pt x="57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8" name="Google Shape;3378;p36"/>
          <p:cNvSpPr/>
          <p:nvPr/>
        </p:nvSpPr>
        <p:spPr>
          <a:xfrm>
            <a:off x="4450815" y="3431397"/>
            <a:ext cx="36677" cy="37706"/>
          </a:xfrm>
          <a:custGeom>
            <a:avLst/>
            <a:gdLst/>
            <a:ahLst/>
            <a:cxnLst/>
            <a:rect l="l" t="t" r="r" b="b"/>
            <a:pathLst>
              <a:path w="1141" h="1173" extrusionOk="0">
                <a:moveTo>
                  <a:pt x="570" y="254"/>
                </a:moveTo>
                <a:cubicBezTo>
                  <a:pt x="760" y="254"/>
                  <a:pt x="887" y="413"/>
                  <a:pt x="887" y="571"/>
                </a:cubicBezTo>
                <a:cubicBezTo>
                  <a:pt x="887" y="761"/>
                  <a:pt x="760" y="919"/>
                  <a:pt x="570" y="919"/>
                </a:cubicBezTo>
                <a:cubicBezTo>
                  <a:pt x="380" y="919"/>
                  <a:pt x="254" y="761"/>
                  <a:pt x="254" y="571"/>
                </a:cubicBezTo>
                <a:cubicBezTo>
                  <a:pt x="254" y="413"/>
                  <a:pt x="380" y="254"/>
                  <a:pt x="570" y="254"/>
                </a:cubicBezTo>
                <a:close/>
                <a:moveTo>
                  <a:pt x="570" y="1"/>
                </a:moveTo>
                <a:cubicBezTo>
                  <a:pt x="254" y="1"/>
                  <a:pt x="0" y="254"/>
                  <a:pt x="0" y="571"/>
                </a:cubicBezTo>
                <a:cubicBezTo>
                  <a:pt x="0" y="888"/>
                  <a:pt x="254" y="1173"/>
                  <a:pt x="570" y="1173"/>
                </a:cubicBezTo>
                <a:cubicBezTo>
                  <a:pt x="887" y="1173"/>
                  <a:pt x="1140" y="888"/>
                  <a:pt x="1140" y="571"/>
                </a:cubicBezTo>
                <a:cubicBezTo>
                  <a:pt x="1140" y="254"/>
                  <a:pt x="887" y="1"/>
                  <a:pt x="570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9" name="Google Shape;3379;p36"/>
          <p:cNvSpPr/>
          <p:nvPr/>
        </p:nvSpPr>
        <p:spPr>
          <a:xfrm>
            <a:off x="4644232" y="3431397"/>
            <a:ext cx="36677" cy="37706"/>
          </a:xfrm>
          <a:custGeom>
            <a:avLst/>
            <a:gdLst/>
            <a:ahLst/>
            <a:cxnLst/>
            <a:rect l="l" t="t" r="r" b="b"/>
            <a:pathLst>
              <a:path w="1141" h="1173" extrusionOk="0">
                <a:moveTo>
                  <a:pt x="570" y="254"/>
                </a:moveTo>
                <a:cubicBezTo>
                  <a:pt x="760" y="254"/>
                  <a:pt x="887" y="413"/>
                  <a:pt x="887" y="571"/>
                </a:cubicBezTo>
                <a:cubicBezTo>
                  <a:pt x="887" y="761"/>
                  <a:pt x="760" y="919"/>
                  <a:pt x="570" y="919"/>
                </a:cubicBezTo>
                <a:cubicBezTo>
                  <a:pt x="380" y="919"/>
                  <a:pt x="254" y="761"/>
                  <a:pt x="254" y="571"/>
                </a:cubicBezTo>
                <a:cubicBezTo>
                  <a:pt x="254" y="413"/>
                  <a:pt x="380" y="254"/>
                  <a:pt x="570" y="254"/>
                </a:cubicBezTo>
                <a:close/>
                <a:moveTo>
                  <a:pt x="570" y="1"/>
                </a:moveTo>
                <a:cubicBezTo>
                  <a:pt x="254" y="1"/>
                  <a:pt x="0" y="254"/>
                  <a:pt x="0" y="571"/>
                </a:cubicBezTo>
                <a:cubicBezTo>
                  <a:pt x="0" y="888"/>
                  <a:pt x="254" y="1173"/>
                  <a:pt x="570" y="1173"/>
                </a:cubicBezTo>
                <a:cubicBezTo>
                  <a:pt x="887" y="1173"/>
                  <a:pt x="1140" y="888"/>
                  <a:pt x="1140" y="571"/>
                </a:cubicBezTo>
                <a:cubicBezTo>
                  <a:pt x="1140" y="254"/>
                  <a:pt x="887" y="1"/>
                  <a:pt x="570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0" name="Google Shape;3380;p36"/>
          <p:cNvSpPr/>
          <p:nvPr/>
        </p:nvSpPr>
        <p:spPr>
          <a:xfrm>
            <a:off x="4740924" y="3431397"/>
            <a:ext cx="36677" cy="37706"/>
          </a:xfrm>
          <a:custGeom>
            <a:avLst/>
            <a:gdLst/>
            <a:ahLst/>
            <a:cxnLst/>
            <a:rect l="l" t="t" r="r" b="b"/>
            <a:pathLst>
              <a:path w="1141" h="1173" extrusionOk="0">
                <a:moveTo>
                  <a:pt x="571" y="254"/>
                </a:moveTo>
                <a:cubicBezTo>
                  <a:pt x="761" y="254"/>
                  <a:pt x="888" y="413"/>
                  <a:pt x="888" y="571"/>
                </a:cubicBezTo>
                <a:cubicBezTo>
                  <a:pt x="888" y="761"/>
                  <a:pt x="761" y="919"/>
                  <a:pt x="571" y="919"/>
                </a:cubicBezTo>
                <a:cubicBezTo>
                  <a:pt x="381" y="919"/>
                  <a:pt x="223" y="761"/>
                  <a:pt x="223" y="571"/>
                </a:cubicBezTo>
                <a:cubicBezTo>
                  <a:pt x="223" y="413"/>
                  <a:pt x="381" y="254"/>
                  <a:pt x="571" y="254"/>
                </a:cubicBezTo>
                <a:close/>
                <a:moveTo>
                  <a:pt x="571" y="1"/>
                </a:moveTo>
                <a:cubicBezTo>
                  <a:pt x="254" y="1"/>
                  <a:pt x="1" y="254"/>
                  <a:pt x="1" y="571"/>
                </a:cubicBezTo>
                <a:cubicBezTo>
                  <a:pt x="1" y="888"/>
                  <a:pt x="254" y="1173"/>
                  <a:pt x="571" y="1173"/>
                </a:cubicBezTo>
                <a:cubicBezTo>
                  <a:pt x="888" y="1173"/>
                  <a:pt x="1141" y="888"/>
                  <a:pt x="1141" y="571"/>
                </a:cubicBezTo>
                <a:cubicBezTo>
                  <a:pt x="1141" y="254"/>
                  <a:pt x="888" y="1"/>
                  <a:pt x="57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1" name="Google Shape;3381;p36"/>
          <p:cNvSpPr/>
          <p:nvPr/>
        </p:nvSpPr>
        <p:spPr>
          <a:xfrm>
            <a:off x="457185" y="2931574"/>
            <a:ext cx="93671" cy="93671"/>
          </a:xfrm>
          <a:custGeom>
            <a:avLst/>
            <a:gdLst/>
            <a:ahLst/>
            <a:cxnLst/>
            <a:rect l="l" t="t" r="r" b="b"/>
            <a:pathLst>
              <a:path w="2914" h="2914" extrusionOk="0">
                <a:moveTo>
                  <a:pt x="1457" y="412"/>
                </a:moveTo>
                <a:cubicBezTo>
                  <a:pt x="2027" y="412"/>
                  <a:pt x="2502" y="887"/>
                  <a:pt x="2502" y="1457"/>
                </a:cubicBezTo>
                <a:cubicBezTo>
                  <a:pt x="2502" y="2027"/>
                  <a:pt x="2027" y="2502"/>
                  <a:pt x="1457" y="2502"/>
                </a:cubicBezTo>
                <a:cubicBezTo>
                  <a:pt x="887" y="2502"/>
                  <a:pt x="412" y="2027"/>
                  <a:pt x="412" y="1457"/>
                </a:cubicBezTo>
                <a:cubicBezTo>
                  <a:pt x="412" y="887"/>
                  <a:pt x="887" y="412"/>
                  <a:pt x="1457" y="412"/>
                </a:cubicBezTo>
                <a:close/>
                <a:moveTo>
                  <a:pt x="1457" y="0"/>
                </a:moveTo>
                <a:cubicBezTo>
                  <a:pt x="665" y="0"/>
                  <a:pt x="0" y="665"/>
                  <a:pt x="0" y="1457"/>
                </a:cubicBezTo>
                <a:cubicBezTo>
                  <a:pt x="0" y="2249"/>
                  <a:pt x="665" y="2914"/>
                  <a:pt x="1457" y="2914"/>
                </a:cubicBezTo>
                <a:cubicBezTo>
                  <a:pt x="2249" y="2914"/>
                  <a:pt x="2914" y="2249"/>
                  <a:pt x="2914" y="1457"/>
                </a:cubicBezTo>
                <a:cubicBezTo>
                  <a:pt x="2914" y="665"/>
                  <a:pt x="2249" y="0"/>
                  <a:pt x="1457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2" name="Google Shape;3382;p36"/>
          <p:cNvSpPr/>
          <p:nvPr/>
        </p:nvSpPr>
        <p:spPr>
          <a:xfrm>
            <a:off x="8598131" y="2855230"/>
            <a:ext cx="92674" cy="92674"/>
          </a:xfrm>
          <a:custGeom>
            <a:avLst/>
            <a:gdLst/>
            <a:ahLst/>
            <a:cxnLst/>
            <a:rect l="l" t="t" r="r" b="b"/>
            <a:pathLst>
              <a:path w="2883" h="2883" extrusionOk="0">
                <a:moveTo>
                  <a:pt x="1426" y="412"/>
                </a:moveTo>
                <a:cubicBezTo>
                  <a:pt x="1996" y="412"/>
                  <a:pt x="2471" y="887"/>
                  <a:pt x="2471" y="1457"/>
                </a:cubicBezTo>
                <a:cubicBezTo>
                  <a:pt x="2471" y="2027"/>
                  <a:pt x="1996" y="2470"/>
                  <a:pt x="1426" y="2470"/>
                </a:cubicBezTo>
                <a:cubicBezTo>
                  <a:pt x="856" y="2470"/>
                  <a:pt x="381" y="2027"/>
                  <a:pt x="381" y="1457"/>
                </a:cubicBezTo>
                <a:cubicBezTo>
                  <a:pt x="381" y="887"/>
                  <a:pt x="856" y="412"/>
                  <a:pt x="1426" y="412"/>
                </a:cubicBezTo>
                <a:close/>
                <a:moveTo>
                  <a:pt x="1426" y="0"/>
                </a:moveTo>
                <a:cubicBezTo>
                  <a:pt x="634" y="0"/>
                  <a:pt x="1" y="634"/>
                  <a:pt x="1" y="1457"/>
                </a:cubicBezTo>
                <a:cubicBezTo>
                  <a:pt x="1" y="2249"/>
                  <a:pt x="634" y="2882"/>
                  <a:pt x="1426" y="2882"/>
                </a:cubicBezTo>
                <a:cubicBezTo>
                  <a:pt x="2249" y="2882"/>
                  <a:pt x="2883" y="2249"/>
                  <a:pt x="2883" y="1457"/>
                </a:cubicBezTo>
                <a:cubicBezTo>
                  <a:pt x="2883" y="634"/>
                  <a:pt x="2249" y="0"/>
                  <a:pt x="1426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3" name="Google Shape;3383;p36"/>
          <p:cNvSpPr/>
          <p:nvPr/>
        </p:nvSpPr>
        <p:spPr>
          <a:xfrm>
            <a:off x="1299063" y="3968926"/>
            <a:ext cx="37706" cy="36677"/>
          </a:xfrm>
          <a:custGeom>
            <a:avLst/>
            <a:gdLst/>
            <a:ahLst/>
            <a:cxnLst/>
            <a:rect l="l" t="t" r="r" b="b"/>
            <a:pathLst>
              <a:path w="1173" h="1141" extrusionOk="0">
                <a:moveTo>
                  <a:pt x="602" y="0"/>
                </a:moveTo>
                <a:cubicBezTo>
                  <a:pt x="286" y="0"/>
                  <a:pt x="1" y="253"/>
                  <a:pt x="1" y="570"/>
                </a:cubicBezTo>
                <a:cubicBezTo>
                  <a:pt x="1" y="887"/>
                  <a:pt x="286" y="1140"/>
                  <a:pt x="602" y="1140"/>
                </a:cubicBezTo>
                <a:cubicBezTo>
                  <a:pt x="919" y="1140"/>
                  <a:pt x="1172" y="887"/>
                  <a:pt x="1172" y="570"/>
                </a:cubicBezTo>
                <a:cubicBezTo>
                  <a:pt x="1172" y="253"/>
                  <a:pt x="919" y="0"/>
                  <a:pt x="602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4" name="Google Shape;3384;p36"/>
          <p:cNvSpPr/>
          <p:nvPr/>
        </p:nvSpPr>
        <p:spPr>
          <a:xfrm>
            <a:off x="4547508" y="3431397"/>
            <a:ext cx="36677" cy="37706"/>
          </a:xfrm>
          <a:custGeom>
            <a:avLst/>
            <a:gdLst/>
            <a:ahLst/>
            <a:cxnLst/>
            <a:rect l="l" t="t" r="r" b="b"/>
            <a:pathLst>
              <a:path w="1141" h="1173" extrusionOk="0">
                <a:moveTo>
                  <a:pt x="571" y="1"/>
                </a:moveTo>
                <a:cubicBezTo>
                  <a:pt x="254" y="1"/>
                  <a:pt x="1" y="254"/>
                  <a:pt x="1" y="571"/>
                </a:cubicBezTo>
                <a:cubicBezTo>
                  <a:pt x="1" y="888"/>
                  <a:pt x="254" y="1173"/>
                  <a:pt x="571" y="1173"/>
                </a:cubicBezTo>
                <a:cubicBezTo>
                  <a:pt x="887" y="1173"/>
                  <a:pt x="1141" y="888"/>
                  <a:pt x="1141" y="571"/>
                </a:cubicBezTo>
                <a:cubicBezTo>
                  <a:pt x="1141" y="254"/>
                  <a:pt x="887" y="1"/>
                  <a:pt x="57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5" name="Google Shape;3385;p36"/>
          <p:cNvSpPr/>
          <p:nvPr/>
        </p:nvSpPr>
        <p:spPr>
          <a:xfrm>
            <a:off x="6269945" y="4412521"/>
            <a:ext cx="40760" cy="37385"/>
          </a:xfrm>
          <a:custGeom>
            <a:avLst/>
            <a:gdLst/>
            <a:ahLst/>
            <a:cxnLst/>
            <a:rect l="l" t="t" r="r" b="b"/>
            <a:pathLst>
              <a:path w="1268" h="1163" extrusionOk="0">
                <a:moveTo>
                  <a:pt x="621" y="1"/>
                </a:moveTo>
                <a:cubicBezTo>
                  <a:pt x="349" y="1"/>
                  <a:pt x="120" y="207"/>
                  <a:pt x="64" y="487"/>
                </a:cubicBezTo>
                <a:cubicBezTo>
                  <a:pt x="1" y="803"/>
                  <a:pt x="222" y="1088"/>
                  <a:pt x="539" y="1152"/>
                </a:cubicBezTo>
                <a:cubicBezTo>
                  <a:pt x="576" y="1159"/>
                  <a:pt x="612" y="1163"/>
                  <a:pt x="647" y="1163"/>
                </a:cubicBezTo>
                <a:cubicBezTo>
                  <a:pt x="919" y="1163"/>
                  <a:pt x="1148" y="957"/>
                  <a:pt x="1204" y="677"/>
                </a:cubicBezTo>
                <a:cubicBezTo>
                  <a:pt x="1267" y="360"/>
                  <a:pt x="1046" y="75"/>
                  <a:pt x="729" y="12"/>
                </a:cubicBezTo>
                <a:cubicBezTo>
                  <a:pt x="692" y="4"/>
                  <a:pt x="656" y="1"/>
                  <a:pt x="62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6" name="Google Shape;3386;p36"/>
          <p:cNvSpPr/>
          <p:nvPr/>
        </p:nvSpPr>
        <p:spPr>
          <a:xfrm>
            <a:off x="7987656" y="3968926"/>
            <a:ext cx="36677" cy="36677"/>
          </a:xfrm>
          <a:custGeom>
            <a:avLst/>
            <a:gdLst/>
            <a:ahLst/>
            <a:cxnLst/>
            <a:rect l="l" t="t" r="r" b="b"/>
            <a:pathLst>
              <a:path w="1141" h="1141" extrusionOk="0">
                <a:moveTo>
                  <a:pt x="570" y="0"/>
                </a:moveTo>
                <a:cubicBezTo>
                  <a:pt x="253" y="0"/>
                  <a:pt x="0" y="253"/>
                  <a:pt x="0" y="570"/>
                </a:cubicBezTo>
                <a:cubicBezTo>
                  <a:pt x="0" y="887"/>
                  <a:pt x="253" y="1140"/>
                  <a:pt x="570" y="1140"/>
                </a:cubicBezTo>
                <a:cubicBezTo>
                  <a:pt x="887" y="1140"/>
                  <a:pt x="1140" y="887"/>
                  <a:pt x="1140" y="570"/>
                </a:cubicBezTo>
                <a:cubicBezTo>
                  <a:pt x="1140" y="253"/>
                  <a:pt x="887" y="0"/>
                  <a:pt x="570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66" name="Google Shape;3766;p36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Proceso de las pruebas de Software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67" name="Google Shape;3767;p36"/>
          <p:cNvSpPr txBox="1"/>
          <p:nvPr/>
        </p:nvSpPr>
        <p:spPr>
          <a:xfrm>
            <a:off x="620800" y="2939950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Paso 01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68" name="Google Shape;3768;p36"/>
          <p:cNvSpPr txBox="1"/>
          <p:nvPr/>
        </p:nvSpPr>
        <p:spPr>
          <a:xfrm>
            <a:off x="620800" y="3200650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Evaluar requerimientos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69" name="Google Shape;3769;p36"/>
          <p:cNvSpPr txBox="1"/>
          <p:nvPr/>
        </p:nvSpPr>
        <p:spPr>
          <a:xfrm>
            <a:off x="2215800" y="3339263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Paso 02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0" name="Google Shape;3770;p36"/>
          <p:cNvSpPr txBox="1"/>
          <p:nvPr/>
        </p:nvSpPr>
        <p:spPr>
          <a:xfrm>
            <a:off x="2215800" y="3599963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Escribir el código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1" name="Google Shape;3771;p36"/>
          <p:cNvSpPr txBox="1"/>
          <p:nvPr/>
        </p:nvSpPr>
        <p:spPr>
          <a:xfrm>
            <a:off x="5502425" y="3339263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Paso 04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2" name="Google Shape;3772;p36"/>
          <p:cNvSpPr txBox="1"/>
          <p:nvPr/>
        </p:nvSpPr>
        <p:spPr>
          <a:xfrm>
            <a:off x="5502425" y="3599963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Aceptación de sistema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3" name="Google Shape;3773;p36"/>
          <p:cNvSpPr txBox="1"/>
          <p:nvPr/>
        </p:nvSpPr>
        <p:spPr>
          <a:xfrm>
            <a:off x="7119425" y="2939950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Paso 05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4" name="Google Shape;3774;p36"/>
          <p:cNvSpPr txBox="1"/>
          <p:nvPr/>
        </p:nvSpPr>
        <p:spPr>
          <a:xfrm>
            <a:off x="7119425" y="3200650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Producción, despues del lanzamiento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5" name="Google Shape;3775;p36"/>
          <p:cNvSpPr txBox="1"/>
          <p:nvPr/>
        </p:nvSpPr>
        <p:spPr>
          <a:xfrm>
            <a:off x="3872588" y="2387275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Paso  03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6" name="Google Shape;3776;p36"/>
          <p:cNvSpPr txBox="1"/>
          <p:nvPr/>
        </p:nvSpPr>
        <p:spPr>
          <a:xfrm>
            <a:off x="3872588" y="2647975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Integración y evaluación de componentes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71A9E0E-4B9F-4125-96E7-8C5390B18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56" y="2024774"/>
            <a:ext cx="601185" cy="60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5" name="Google Shape;3579;p36">
            <a:extLst>
              <a:ext uri="{FF2B5EF4-FFF2-40B4-BE49-F238E27FC236}">
                <a16:creationId xmlns:a16="http://schemas.microsoft.com/office/drawing/2014/main" id="{51D88CAE-2BA9-85FC-8C0C-CC3C0A00AA6E}"/>
              </a:ext>
            </a:extLst>
          </p:cNvPr>
          <p:cNvSpPr/>
          <p:nvPr/>
        </p:nvSpPr>
        <p:spPr>
          <a:xfrm>
            <a:off x="845860" y="1877571"/>
            <a:ext cx="388922" cy="540840"/>
          </a:xfrm>
          <a:custGeom>
            <a:avLst/>
            <a:gdLst/>
            <a:ahLst/>
            <a:cxnLst/>
            <a:rect l="l" t="t" r="r" b="b"/>
            <a:pathLst>
              <a:path w="12099" h="16825" extrusionOk="0">
                <a:moveTo>
                  <a:pt x="11956" y="0"/>
                </a:moveTo>
                <a:cubicBezTo>
                  <a:pt x="11941" y="0"/>
                  <a:pt x="11925" y="3"/>
                  <a:pt x="11908" y="8"/>
                </a:cubicBezTo>
                <a:cubicBezTo>
                  <a:pt x="11338" y="103"/>
                  <a:pt x="10768" y="230"/>
                  <a:pt x="10198" y="388"/>
                </a:cubicBezTo>
                <a:cubicBezTo>
                  <a:pt x="10103" y="420"/>
                  <a:pt x="10071" y="515"/>
                  <a:pt x="10103" y="610"/>
                </a:cubicBezTo>
                <a:cubicBezTo>
                  <a:pt x="10103" y="705"/>
                  <a:pt x="10198" y="737"/>
                  <a:pt x="10261" y="737"/>
                </a:cubicBezTo>
                <a:lnTo>
                  <a:pt x="10293" y="737"/>
                </a:lnTo>
                <a:cubicBezTo>
                  <a:pt x="10831" y="578"/>
                  <a:pt x="11402" y="420"/>
                  <a:pt x="11972" y="325"/>
                </a:cubicBezTo>
                <a:cubicBezTo>
                  <a:pt x="12035" y="325"/>
                  <a:pt x="12098" y="230"/>
                  <a:pt x="12098" y="135"/>
                </a:cubicBezTo>
                <a:cubicBezTo>
                  <a:pt x="12072" y="57"/>
                  <a:pt x="12025" y="0"/>
                  <a:pt x="11956" y="0"/>
                </a:cubicBezTo>
                <a:close/>
                <a:moveTo>
                  <a:pt x="8665" y="995"/>
                </a:moveTo>
                <a:cubicBezTo>
                  <a:pt x="8639" y="995"/>
                  <a:pt x="8611" y="1003"/>
                  <a:pt x="8583" y="1022"/>
                </a:cubicBezTo>
                <a:cubicBezTo>
                  <a:pt x="8045" y="1243"/>
                  <a:pt x="7538" y="1528"/>
                  <a:pt x="7031" y="1813"/>
                </a:cubicBezTo>
                <a:cubicBezTo>
                  <a:pt x="6968" y="1877"/>
                  <a:pt x="6936" y="1972"/>
                  <a:pt x="6968" y="2035"/>
                </a:cubicBezTo>
                <a:cubicBezTo>
                  <a:pt x="7000" y="2098"/>
                  <a:pt x="7063" y="2130"/>
                  <a:pt x="7126" y="2130"/>
                </a:cubicBezTo>
                <a:cubicBezTo>
                  <a:pt x="7158" y="2130"/>
                  <a:pt x="7190" y="2130"/>
                  <a:pt x="7221" y="2098"/>
                </a:cubicBezTo>
                <a:cubicBezTo>
                  <a:pt x="7696" y="1813"/>
                  <a:pt x="8203" y="1560"/>
                  <a:pt x="8710" y="1307"/>
                </a:cubicBezTo>
                <a:cubicBezTo>
                  <a:pt x="8805" y="1275"/>
                  <a:pt x="8836" y="1180"/>
                  <a:pt x="8805" y="1085"/>
                </a:cubicBezTo>
                <a:cubicBezTo>
                  <a:pt x="8782" y="1040"/>
                  <a:pt x="8728" y="995"/>
                  <a:pt x="8665" y="995"/>
                </a:cubicBezTo>
                <a:close/>
                <a:moveTo>
                  <a:pt x="5698" y="2761"/>
                </a:moveTo>
                <a:cubicBezTo>
                  <a:pt x="5664" y="2761"/>
                  <a:pt x="5630" y="2771"/>
                  <a:pt x="5606" y="2795"/>
                </a:cubicBezTo>
                <a:cubicBezTo>
                  <a:pt x="5131" y="3143"/>
                  <a:pt x="4719" y="3523"/>
                  <a:pt x="4308" y="3935"/>
                </a:cubicBezTo>
                <a:cubicBezTo>
                  <a:pt x="4213" y="3999"/>
                  <a:pt x="4213" y="4125"/>
                  <a:pt x="4308" y="4189"/>
                </a:cubicBezTo>
                <a:cubicBezTo>
                  <a:pt x="4339" y="4220"/>
                  <a:pt x="4371" y="4220"/>
                  <a:pt x="4403" y="4220"/>
                </a:cubicBezTo>
                <a:cubicBezTo>
                  <a:pt x="4466" y="4220"/>
                  <a:pt x="4498" y="4220"/>
                  <a:pt x="4529" y="4189"/>
                </a:cubicBezTo>
                <a:cubicBezTo>
                  <a:pt x="4941" y="3777"/>
                  <a:pt x="5353" y="3428"/>
                  <a:pt x="5796" y="3080"/>
                </a:cubicBezTo>
                <a:cubicBezTo>
                  <a:pt x="5891" y="3017"/>
                  <a:pt x="5891" y="2890"/>
                  <a:pt x="5828" y="2827"/>
                </a:cubicBezTo>
                <a:cubicBezTo>
                  <a:pt x="5808" y="2788"/>
                  <a:pt x="5752" y="2761"/>
                  <a:pt x="5698" y="2761"/>
                </a:cubicBezTo>
                <a:close/>
                <a:moveTo>
                  <a:pt x="3282" y="5167"/>
                </a:moveTo>
                <a:cubicBezTo>
                  <a:pt x="3226" y="5167"/>
                  <a:pt x="3175" y="5194"/>
                  <a:pt x="3136" y="5234"/>
                </a:cubicBezTo>
                <a:cubicBezTo>
                  <a:pt x="2788" y="5677"/>
                  <a:pt x="2439" y="6152"/>
                  <a:pt x="2123" y="6659"/>
                </a:cubicBezTo>
                <a:cubicBezTo>
                  <a:pt x="2091" y="6754"/>
                  <a:pt x="2091" y="6849"/>
                  <a:pt x="2186" y="6880"/>
                </a:cubicBezTo>
                <a:cubicBezTo>
                  <a:pt x="2218" y="6912"/>
                  <a:pt x="2249" y="6912"/>
                  <a:pt x="2281" y="6912"/>
                </a:cubicBezTo>
                <a:cubicBezTo>
                  <a:pt x="2344" y="6912"/>
                  <a:pt x="2376" y="6880"/>
                  <a:pt x="2408" y="6849"/>
                </a:cubicBezTo>
                <a:cubicBezTo>
                  <a:pt x="2724" y="6374"/>
                  <a:pt x="3041" y="5899"/>
                  <a:pt x="3389" y="5455"/>
                </a:cubicBezTo>
                <a:cubicBezTo>
                  <a:pt x="3453" y="5360"/>
                  <a:pt x="3453" y="5265"/>
                  <a:pt x="3389" y="5202"/>
                </a:cubicBezTo>
                <a:cubicBezTo>
                  <a:pt x="3353" y="5178"/>
                  <a:pt x="3317" y="5167"/>
                  <a:pt x="3282" y="5167"/>
                </a:cubicBezTo>
                <a:close/>
                <a:moveTo>
                  <a:pt x="1453" y="8083"/>
                </a:moveTo>
                <a:cubicBezTo>
                  <a:pt x="1394" y="8083"/>
                  <a:pt x="1340" y="8117"/>
                  <a:pt x="1299" y="8179"/>
                </a:cubicBezTo>
                <a:cubicBezTo>
                  <a:pt x="1077" y="8717"/>
                  <a:pt x="856" y="9256"/>
                  <a:pt x="666" y="9794"/>
                </a:cubicBezTo>
                <a:cubicBezTo>
                  <a:pt x="634" y="9889"/>
                  <a:pt x="697" y="9984"/>
                  <a:pt x="792" y="10016"/>
                </a:cubicBezTo>
                <a:cubicBezTo>
                  <a:pt x="792" y="10016"/>
                  <a:pt x="824" y="10047"/>
                  <a:pt x="824" y="10047"/>
                </a:cubicBezTo>
                <a:cubicBezTo>
                  <a:pt x="919" y="10047"/>
                  <a:pt x="982" y="9984"/>
                  <a:pt x="1014" y="9921"/>
                </a:cubicBezTo>
                <a:cubicBezTo>
                  <a:pt x="1172" y="9382"/>
                  <a:pt x="1394" y="8844"/>
                  <a:pt x="1616" y="8337"/>
                </a:cubicBezTo>
                <a:cubicBezTo>
                  <a:pt x="1647" y="8242"/>
                  <a:pt x="1616" y="8147"/>
                  <a:pt x="1552" y="8115"/>
                </a:cubicBezTo>
                <a:cubicBezTo>
                  <a:pt x="1519" y="8093"/>
                  <a:pt x="1485" y="8083"/>
                  <a:pt x="1453" y="8083"/>
                </a:cubicBezTo>
                <a:close/>
                <a:moveTo>
                  <a:pt x="444" y="11346"/>
                </a:moveTo>
                <a:cubicBezTo>
                  <a:pt x="349" y="11346"/>
                  <a:pt x="254" y="11409"/>
                  <a:pt x="254" y="11504"/>
                </a:cubicBezTo>
                <a:cubicBezTo>
                  <a:pt x="127" y="12074"/>
                  <a:pt x="64" y="12644"/>
                  <a:pt x="32" y="13214"/>
                </a:cubicBezTo>
                <a:cubicBezTo>
                  <a:pt x="1" y="13309"/>
                  <a:pt x="96" y="13404"/>
                  <a:pt x="191" y="13404"/>
                </a:cubicBezTo>
                <a:cubicBezTo>
                  <a:pt x="286" y="13404"/>
                  <a:pt x="349" y="13341"/>
                  <a:pt x="349" y="13246"/>
                </a:cubicBezTo>
                <a:cubicBezTo>
                  <a:pt x="412" y="12676"/>
                  <a:pt x="476" y="12106"/>
                  <a:pt x="571" y="11567"/>
                </a:cubicBezTo>
                <a:cubicBezTo>
                  <a:pt x="602" y="11472"/>
                  <a:pt x="539" y="11377"/>
                  <a:pt x="444" y="11346"/>
                </a:cubicBezTo>
                <a:close/>
                <a:moveTo>
                  <a:pt x="159" y="14766"/>
                </a:moveTo>
                <a:cubicBezTo>
                  <a:pt x="64" y="14798"/>
                  <a:pt x="1" y="14861"/>
                  <a:pt x="1" y="14956"/>
                </a:cubicBezTo>
                <a:cubicBezTo>
                  <a:pt x="32" y="15526"/>
                  <a:pt x="96" y="16128"/>
                  <a:pt x="191" y="16698"/>
                </a:cubicBezTo>
                <a:cubicBezTo>
                  <a:pt x="191" y="16761"/>
                  <a:pt x="286" y="16824"/>
                  <a:pt x="349" y="16824"/>
                </a:cubicBezTo>
                <a:lnTo>
                  <a:pt x="381" y="16824"/>
                </a:lnTo>
                <a:cubicBezTo>
                  <a:pt x="476" y="16793"/>
                  <a:pt x="539" y="16729"/>
                  <a:pt x="539" y="16634"/>
                </a:cubicBezTo>
                <a:cubicBezTo>
                  <a:pt x="444" y="16064"/>
                  <a:pt x="381" y="15494"/>
                  <a:pt x="349" y="14924"/>
                </a:cubicBezTo>
                <a:cubicBezTo>
                  <a:pt x="349" y="14829"/>
                  <a:pt x="254" y="14766"/>
                  <a:pt x="159" y="14766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3580;p36">
            <a:extLst>
              <a:ext uri="{FF2B5EF4-FFF2-40B4-BE49-F238E27FC236}">
                <a16:creationId xmlns:a16="http://schemas.microsoft.com/office/drawing/2014/main" id="{26BA2B73-B756-0974-D667-9D1F196873FB}"/>
              </a:ext>
            </a:extLst>
          </p:cNvPr>
          <p:cNvSpPr/>
          <p:nvPr/>
        </p:nvSpPr>
        <p:spPr>
          <a:xfrm>
            <a:off x="1062710" y="2369518"/>
            <a:ext cx="711594" cy="430647"/>
          </a:xfrm>
          <a:custGeom>
            <a:avLst/>
            <a:gdLst/>
            <a:ahLst/>
            <a:cxnLst/>
            <a:rect l="l" t="t" r="r" b="b"/>
            <a:pathLst>
              <a:path w="22137" h="13397" extrusionOk="0">
                <a:moveTo>
                  <a:pt x="21979" y="0"/>
                </a:moveTo>
                <a:cubicBezTo>
                  <a:pt x="21884" y="0"/>
                  <a:pt x="21789" y="64"/>
                  <a:pt x="21789" y="159"/>
                </a:cubicBezTo>
                <a:cubicBezTo>
                  <a:pt x="21757" y="697"/>
                  <a:pt x="21662" y="1267"/>
                  <a:pt x="21535" y="1837"/>
                </a:cubicBezTo>
                <a:cubicBezTo>
                  <a:pt x="21535" y="1932"/>
                  <a:pt x="21598" y="1995"/>
                  <a:pt x="21693" y="2027"/>
                </a:cubicBezTo>
                <a:lnTo>
                  <a:pt x="21725" y="2027"/>
                </a:lnTo>
                <a:cubicBezTo>
                  <a:pt x="21789" y="2027"/>
                  <a:pt x="21852" y="1964"/>
                  <a:pt x="21884" y="1900"/>
                </a:cubicBezTo>
                <a:cubicBezTo>
                  <a:pt x="22010" y="1330"/>
                  <a:pt x="22074" y="760"/>
                  <a:pt x="22137" y="190"/>
                </a:cubicBezTo>
                <a:cubicBezTo>
                  <a:pt x="22137" y="95"/>
                  <a:pt x="22074" y="0"/>
                  <a:pt x="21979" y="0"/>
                </a:cubicBezTo>
                <a:close/>
                <a:moveTo>
                  <a:pt x="21262" y="3349"/>
                </a:moveTo>
                <a:cubicBezTo>
                  <a:pt x="21186" y="3349"/>
                  <a:pt x="21118" y="3401"/>
                  <a:pt x="21092" y="3452"/>
                </a:cubicBezTo>
                <a:cubicBezTo>
                  <a:pt x="20902" y="3991"/>
                  <a:pt x="20712" y="4529"/>
                  <a:pt x="20458" y="5036"/>
                </a:cubicBezTo>
                <a:cubicBezTo>
                  <a:pt x="20427" y="5131"/>
                  <a:pt x="20458" y="5226"/>
                  <a:pt x="20522" y="5257"/>
                </a:cubicBezTo>
                <a:cubicBezTo>
                  <a:pt x="20553" y="5289"/>
                  <a:pt x="20585" y="5289"/>
                  <a:pt x="20617" y="5289"/>
                </a:cubicBezTo>
                <a:cubicBezTo>
                  <a:pt x="20680" y="5289"/>
                  <a:pt x="20743" y="5257"/>
                  <a:pt x="20775" y="5194"/>
                </a:cubicBezTo>
                <a:cubicBezTo>
                  <a:pt x="21028" y="4656"/>
                  <a:pt x="21250" y="4117"/>
                  <a:pt x="21408" y="3579"/>
                </a:cubicBezTo>
                <a:cubicBezTo>
                  <a:pt x="21440" y="3484"/>
                  <a:pt x="21408" y="3389"/>
                  <a:pt x="21313" y="3357"/>
                </a:cubicBezTo>
                <a:cubicBezTo>
                  <a:pt x="21296" y="3351"/>
                  <a:pt x="21279" y="3349"/>
                  <a:pt x="21262" y="3349"/>
                </a:cubicBezTo>
                <a:close/>
                <a:moveTo>
                  <a:pt x="19769" y="6442"/>
                </a:moveTo>
                <a:cubicBezTo>
                  <a:pt x="19713" y="6442"/>
                  <a:pt x="19655" y="6464"/>
                  <a:pt x="19635" y="6524"/>
                </a:cubicBezTo>
                <a:cubicBezTo>
                  <a:pt x="19318" y="6999"/>
                  <a:pt x="19002" y="7443"/>
                  <a:pt x="18622" y="7886"/>
                </a:cubicBezTo>
                <a:cubicBezTo>
                  <a:pt x="18558" y="7949"/>
                  <a:pt x="18590" y="8076"/>
                  <a:pt x="18653" y="8139"/>
                </a:cubicBezTo>
                <a:cubicBezTo>
                  <a:pt x="18685" y="8171"/>
                  <a:pt x="18717" y="8171"/>
                  <a:pt x="18780" y="8171"/>
                </a:cubicBezTo>
                <a:cubicBezTo>
                  <a:pt x="18812" y="8171"/>
                  <a:pt x="18875" y="8139"/>
                  <a:pt x="18907" y="8108"/>
                </a:cubicBezTo>
                <a:cubicBezTo>
                  <a:pt x="19255" y="7664"/>
                  <a:pt x="19603" y="7189"/>
                  <a:pt x="19920" y="6714"/>
                </a:cubicBezTo>
                <a:cubicBezTo>
                  <a:pt x="19983" y="6619"/>
                  <a:pt x="19952" y="6524"/>
                  <a:pt x="19857" y="6461"/>
                </a:cubicBezTo>
                <a:cubicBezTo>
                  <a:pt x="19834" y="6449"/>
                  <a:pt x="19802" y="6442"/>
                  <a:pt x="19769" y="6442"/>
                </a:cubicBezTo>
                <a:close/>
                <a:moveTo>
                  <a:pt x="17581" y="9093"/>
                </a:moveTo>
                <a:cubicBezTo>
                  <a:pt x="17545" y="9093"/>
                  <a:pt x="17510" y="9110"/>
                  <a:pt x="17482" y="9153"/>
                </a:cubicBezTo>
                <a:cubicBezTo>
                  <a:pt x="17070" y="9533"/>
                  <a:pt x="16626" y="9913"/>
                  <a:pt x="16183" y="10229"/>
                </a:cubicBezTo>
                <a:cubicBezTo>
                  <a:pt x="16088" y="10293"/>
                  <a:pt x="16088" y="10419"/>
                  <a:pt x="16151" y="10483"/>
                </a:cubicBezTo>
                <a:cubicBezTo>
                  <a:pt x="16183" y="10514"/>
                  <a:pt x="16246" y="10546"/>
                  <a:pt x="16278" y="10546"/>
                </a:cubicBezTo>
                <a:cubicBezTo>
                  <a:pt x="16310" y="10546"/>
                  <a:pt x="16373" y="10546"/>
                  <a:pt x="16373" y="10514"/>
                </a:cubicBezTo>
                <a:cubicBezTo>
                  <a:pt x="16848" y="10166"/>
                  <a:pt x="17291" y="9786"/>
                  <a:pt x="17703" y="9374"/>
                </a:cubicBezTo>
                <a:cubicBezTo>
                  <a:pt x="17798" y="9311"/>
                  <a:pt x="17798" y="9216"/>
                  <a:pt x="17703" y="9153"/>
                </a:cubicBezTo>
                <a:cubicBezTo>
                  <a:pt x="17668" y="9118"/>
                  <a:pt x="17624" y="9093"/>
                  <a:pt x="17581" y="9093"/>
                </a:cubicBezTo>
                <a:close/>
                <a:moveTo>
                  <a:pt x="214" y="10939"/>
                </a:moveTo>
                <a:cubicBezTo>
                  <a:pt x="157" y="10939"/>
                  <a:pt x="104" y="10961"/>
                  <a:pt x="64" y="11021"/>
                </a:cubicBezTo>
                <a:cubicBezTo>
                  <a:pt x="0" y="11116"/>
                  <a:pt x="32" y="11211"/>
                  <a:pt x="127" y="11243"/>
                </a:cubicBezTo>
                <a:cubicBezTo>
                  <a:pt x="602" y="11559"/>
                  <a:pt x="1077" y="11813"/>
                  <a:pt x="1552" y="12034"/>
                </a:cubicBezTo>
                <a:cubicBezTo>
                  <a:pt x="1584" y="12066"/>
                  <a:pt x="1615" y="12066"/>
                  <a:pt x="1647" y="12066"/>
                </a:cubicBezTo>
                <a:cubicBezTo>
                  <a:pt x="1710" y="12066"/>
                  <a:pt x="1774" y="12034"/>
                  <a:pt x="1805" y="11971"/>
                </a:cubicBezTo>
                <a:cubicBezTo>
                  <a:pt x="1837" y="11876"/>
                  <a:pt x="1805" y="11781"/>
                  <a:pt x="1710" y="11718"/>
                </a:cubicBezTo>
                <a:cubicBezTo>
                  <a:pt x="1235" y="11496"/>
                  <a:pt x="760" y="11243"/>
                  <a:pt x="317" y="10958"/>
                </a:cubicBezTo>
                <a:cubicBezTo>
                  <a:pt x="282" y="10946"/>
                  <a:pt x="247" y="10939"/>
                  <a:pt x="214" y="10939"/>
                </a:cubicBezTo>
                <a:close/>
                <a:moveTo>
                  <a:pt x="14858" y="11146"/>
                </a:moveTo>
                <a:cubicBezTo>
                  <a:pt x="14825" y="11146"/>
                  <a:pt x="14792" y="11157"/>
                  <a:pt x="14758" y="11179"/>
                </a:cubicBezTo>
                <a:cubicBezTo>
                  <a:pt x="14283" y="11464"/>
                  <a:pt x="13776" y="11718"/>
                  <a:pt x="13238" y="11939"/>
                </a:cubicBezTo>
                <a:cubicBezTo>
                  <a:pt x="13175" y="11971"/>
                  <a:pt x="13111" y="12066"/>
                  <a:pt x="13175" y="12161"/>
                </a:cubicBezTo>
                <a:cubicBezTo>
                  <a:pt x="13175" y="12225"/>
                  <a:pt x="13238" y="12256"/>
                  <a:pt x="13333" y="12256"/>
                </a:cubicBezTo>
                <a:lnTo>
                  <a:pt x="13365" y="12256"/>
                </a:lnTo>
                <a:cubicBezTo>
                  <a:pt x="13903" y="12034"/>
                  <a:pt x="14441" y="11749"/>
                  <a:pt x="14948" y="11464"/>
                </a:cubicBezTo>
                <a:cubicBezTo>
                  <a:pt x="15011" y="11433"/>
                  <a:pt x="15043" y="11338"/>
                  <a:pt x="15011" y="11243"/>
                </a:cubicBezTo>
                <a:cubicBezTo>
                  <a:pt x="14970" y="11181"/>
                  <a:pt x="14916" y="11146"/>
                  <a:pt x="14858" y="11146"/>
                </a:cubicBezTo>
                <a:close/>
                <a:moveTo>
                  <a:pt x="3244" y="12343"/>
                </a:moveTo>
                <a:cubicBezTo>
                  <a:pt x="3167" y="12343"/>
                  <a:pt x="3098" y="12400"/>
                  <a:pt x="3072" y="12478"/>
                </a:cubicBezTo>
                <a:cubicBezTo>
                  <a:pt x="3040" y="12573"/>
                  <a:pt x="3072" y="12668"/>
                  <a:pt x="3167" y="12700"/>
                </a:cubicBezTo>
                <a:cubicBezTo>
                  <a:pt x="3737" y="12858"/>
                  <a:pt x="4307" y="13016"/>
                  <a:pt x="4846" y="13143"/>
                </a:cubicBezTo>
                <a:lnTo>
                  <a:pt x="4909" y="13143"/>
                </a:lnTo>
                <a:cubicBezTo>
                  <a:pt x="4972" y="13143"/>
                  <a:pt x="5036" y="13080"/>
                  <a:pt x="5067" y="12985"/>
                </a:cubicBezTo>
                <a:cubicBezTo>
                  <a:pt x="5067" y="12890"/>
                  <a:pt x="5036" y="12826"/>
                  <a:pt x="4941" y="12795"/>
                </a:cubicBezTo>
                <a:cubicBezTo>
                  <a:pt x="4371" y="12668"/>
                  <a:pt x="3832" y="12541"/>
                  <a:pt x="3294" y="12351"/>
                </a:cubicBezTo>
                <a:cubicBezTo>
                  <a:pt x="3277" y="12346"/>
                  <a:pt x="3260" y="12343"/>
                  <a:pt x="3244" y="12343"/>
                </a:cubicBezTo>
                <a:close/>
                <a:moveTo>
                  <a:pt x="11705" y="12501"/>
                </a:moveTo>
                <a:cubicBezTo>
                  <a:pt x="11688" y="12501"/>
                  <a:pt x="11671" y="12504"/>
                  <a:pt x="11654" y="12510"/>
                </a:cubicBezTo>
                <a:cubicBezTo>
                  <a:pt x="11116" y="12668"/>
                  <a:pt x="10546" y="12795"/>
                  <a:pt x="10008" y="12890"/>
                </a:cubicBezTo>
                <a:cubicBezTo>
                  <a:pt x="9913" y="12890"/>
                  <a:pt x="9849" y="12985"/>
                  <a:pt x="9849" y="13080"/>
                </a:cubicBezTo>
                <a:cubicBezTo>
                  <a:pt x="9881" y="13175"/>
                  <a:pt x="9944" y="13238"/>
                  <a:pt x="10039" y="13238"/>
                </a:cubicBezTo>
                <a:cubicBezTo>
                  <a:pt x="10609" y="13143"/>
                  <a:pt x="11179" y="13016"/>
                  <a:pt x="11749" y="12826"/>
                </a:cubicBezTo>
                <a:cubicBezTo>
                  <a:pt x="11844" y="12826"/>
                  <a:pt x="11908" y="12731"/>
                  <a:pt x="11876" y="12636"/>
                </a:cubicBezTo>
                <a:cubicBezTo>
                  <a:pt x="11850" y="12558"/>
                  <a:pt x="11781" y="12501"/>
                  <a:pt x="11705" y="12501"/>
                </a:cubicBezTo>
                <a:close/>
                <a:moveTo>
                  <a:pt x="6619" y="13016"/>
                </a:moveTo>
                <a:cubicBezTo>
                  <a:pt x="6524" y="13016"/>
                  <a:pt x="6429" y="13080"/>
                  <a:pt x="6429" y="13175"/>
                </a:cubicBezTo>
                <a:cubicBezTo>
                  <a:pt x="6429" y="13270"/>
                  <a:pt x="6492" y="13365"/>
                  <a:pt x="6587" y="13365"/>
                </a:cubicBezTo>
                <a:cubicBezTo>
                  <a:pt x="6967" y="13396"/>
                  <a:pt x="7347" y="13396"/>
                  <a:pt x="7696" y="13396"/>
                </a:cubicBezTo>
                <a:lnTo>
                  <a:pt x="8329" y="13396"/>
                </a:lnTo>
                <a:cubicBezTo>
                  <a:pt x="8424" y="13396"/>
                  <a:pt x="8487" y="13301"/>
                  <a:pt x="8487" y="13206"/>
                </a:cubicBezTo>
                <a:cubicBezTo>
                  <a:pt x="8487" y="13111"/>
                  <a:pt x="8392" y="13048"/>
                  <a:pt x="8297" y="13048"/>
                </a:cubicBezTo>
                <a:cubicBezTo>
                  <a:pt x="8074" y="13061"/>
                  <a:pt x="7846" y="13069"/>
                  <a:pt x="7614" y="13069"/>
                </a:cubicBezTo>
                <a:cubicBezTo>
                  <a:pt x="7287" y="13069"/>
                  <a:pt x="6953" y="13053"/>
                  <a:pt x="6619" y="13016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3581;p36">
            <a:extLst>
              <a:ext uri="{FF2B5EF4-FFF2-40B4-BE49-F238E27FC236}">
                <a16:creationId xmlns:a16="http://schemas.microsoft.com/office/drawing/2014/main" id="{0F2F3288-2984-91D3-3604-FD1F4F5E865C}"/>
              </a:ext>
            </a:extLst>
          </p:cNvPr>
          <p:cNvSpPr/>
          <p:nvPr/>
        </p:nvSpPr>
        <p:spPr>
          <a:xfrm>
            <a:off x="1480081" y="1904926"/>
            <a:ext cx="221961" cy="184673"/>
          </a:xfrm>
          <a:custGeom>
            <a:avLst/>
            <a:gdLst/>
            <a:ahLst/>
            <a:cxnLst/>
            <a:rect l="l" t="t" r="r" b="b"/>
            <a:pathLst>
              <a:path w="6905" h="5745" extrusionOk="0">
                <a:moveTo>
                  <a:pt x="184" y="0"/>
                </a:moveTo>
                <a:cubicBezTo>
                  <a:pt x="115" y="0"/>
                  <a:pt x="56" y="36"/>
                  <a:pt x="32" y="107"/>
                </a:cubicBezTo>
                <a:cubicBezTo>
                  <a:pt x="1" y="202"/>
                  <a:pt x="32" y="297"/>
                  <a:pt x="127" y="329"/>
                </a:cubicBezTo>
                <a:cubicBezTo>
                  <a:pt x="634" y="551"/>
                  <a:pt x="1172" y="804"/>
                  <a:pt x="1647" y="1057"/>
                </a:cubicBezTo>
                <a:cubicBezTo>
                  <a:pt x="1679" y="1089"/>
                  <a:pt x="1711" y="1089"/>
                  <a:pt x="1742" y="1089"/>
                </a:cubicBezTo>
                <a:cubicBezTo>
                  <a:pt x="1806" y="1089"/>
                  <a:pt x="1869" y="1057"/>
                  <a:pt x="1901" y="994"/>
                </a:cubicBezTo>
                <a:cubicBezTo>
                  <a:pt x="1932" y="931"/>
                  <a:pt x="1901" y="836"/>
                  <a:pt x="1837" y="772"/>
                </a:cubicBezTo>
                <a:cubicBezTo>
                  <a:pt x="1331" y="487"/>
                  <a:pt x="792" y="234"/>
                  <a:pt x="254" y="12"/>
                </a:cubicBezTo>
                <a:cubicBezTo>
                  <a:pt x="230" y="4"/>
                  <a:pt x="206" y="0"/>
                  <a:pt x="184" y="0"/>
                </a:cubicBezTo>
                <a:close/>
                <a:moveTo>
                  <a:pt x="3187" y="1688"/>
                </a:moveTo>
                <a:cubicBezTo>
                  <a:pt x="3131" y="1688"/>
                  <a:pt x="3080" y="1715"/>
                  <a:pt x="3041" y="1754"/>
                </a:cubicBezTo>
                <a:cubicBezTo>
                  <a:pt x="2977" y="1849"/>
                  <a:pt x="3009" y="1944"/>
                  <a:pt x="3072" y="2007"/>
                </a:cubicBezTo>
                <a:cubicBezTo>
                  <a:pt x="3547" y="2324"/>
                  <a:pt x="3959" y="2704"/>
                  <a:pt x="4371" y="3084"/>
                </a:cubicBezTo>
                <a:cubicBezTo>
                  <a:pt x="4434" y="3116"/>
                  <a:pt x="4466" y="3116"/>
                  <a:pt x="4498" y="3116"/>
                </a:cubicBezTo>
                <a:cubicBezTo>
                  <a:pt x="4561" y="3116"/>
                  <a:pt x="4593" y="3116"/>
                  <a:pt x="4624" y="3084"/>
                </a:cubicBezTo>
                <a:cubicBezTo>
                  <a:pt x="4688" y="3021"/>
                  <a:pt x="4688" y="2894"/>
                  <a:pt x="4624" y="2831"/>
                </a:cubicBezTo>
                <a:cubicBezTo>
                  <a:pt x="4212" y="2451"/>
                  <a:pt x="3737" y="2071"/>
                  <a:pt x="3294" y="1722"/>
                </a:cubicBezTo>
                <a:cubicBezTo>
                  <a:pt x="3258" y="1698"/>
                  <a:pt x="3222" y="1688"/>
                  <a:pt x="3187" y="1688"/>
                </a:cubicBezTo>
                <a:close/>
                <a:moveTo>
                  <a:pt x="5668" y="4031"/>
                </a:moveTo>
                <a:cubicBezTo>
                  <a:pt x="5632" y="4031"/>
                  <a:pt x="5598" y="4042"/>
                  <a:pt x="5574" y="4066"/>
                </a:cubicBezTo>
                <a:cubicBezTo>
                  <a:pt x="5511" y="4129"/>
                  <a:pt x="5479" y="4256"/>
                  <a:pt x="5543" y="4319"/>
                </a:cubicBezTo>
                <a:cubicBezTo>
                  <a:pt x="5923" y="4763"/>
                  <a:pt x="6271" y="5206"/>
                  <a:pt x="6556" y="5681"/>
                </a:cubicBezTo>
                <a:cubicBezTo>
                  <a:pt x="6588" y="5744"/>
                  <a:pt x="6651" y="5744"/>
                  <a:pt x="6714" y="5744"/>
                </a:cubicBezTo>
                <a:lnTo>
                  <a:pt x="6809" y="5744"/>
                </a:lnTo>
                <a:cubicBezTo>
                  <a:pt x="6873" y="5681"/>
                  <a:pt x="6904" y="5586"/>
                  <a:pt x="6841" y="5491"/>
                </a:cubicBezTo>
                <a:cubicBezTo>
                  <a:pt x="6524" y="5016"/>
                  <a:pt x="6176" y="4541"/>
                  <a:pt x="5828" y="4098"/>
                </a:cubicBezTo>
                <a:cubicBezTo>
                  <a:pt x="5788" y="4058"/>
                  <a:pt x="5725" y="4031"/>
                  <a:pt x="5668" y="403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8" name="Google Shape;3579;p36">
            <a:extLst>
              <a:ext uri="{FF2B5EF4-FFF2-40B4-BE49-F238E27FC236}">
                <a16:creationId xmlns:a16="http://schemas.microsoft.com/office/drawing/2014/main" id="{71FA848E-3B65-E672-C578-110E55DAAD75}"/>
              </a:ext>
            </a:extLst>
          </p:cNvPr>
          <p:cNvSpPr/>
          <p:nvPr/>
        </p:nvSpPr>
        <p:spPr>
          <a:xfrm>
            <a:off x="2466811" y="2368753"/>
            <a:ext cx="388922" cy="540840"/>
          </a:xfrm>
          <a:custGeom>
            <a:avLst/>
            <a:gdLst/>
            <a:ahLst/>
            <a:cxnLst/>
            <a:rect l="l" t="t" r="r" b="b"/>
            <a:pathLst>
              <a:path w="12099" h="16825" extrusionOk="0">
                <a:moveTo>
                  <a:pt x="11956" y="0"/>
                </a:moveTo>
                <a:cubicBezTo>
                  <a:pt x="11941" y="0"/>
                  <a:pt x="11925" y="3"/>
                  <a:pt x="11908" y="8"/>
                </a:cubicBezTo>
                <a:cubicBezTo>
                  <a:pt x="11338" y="103"/>
                  <a:pt x="10768" y="230"/>
                  <a:pt x="10198" y="388"/>
                </a:cubicBezTo>
                <a:cubicBezTo>
                  <a:pt x="10103" y="420"/>
                  <a:pt x="10071" y="515"/>
                  <a:pt x="10103" y="610"/>
                </a:cubicBezTo>
                <a:cubicBezTo>
                  <a:pt x="10103" y="705"/>
                  <a:pt x="10198" y="737"/>
                  <a:pt x="10261" y="737"/>
                </a:cubicBezTo>
                <a:lnTo>
                  <a:pt x="10293" y="737"/>
                </a:lnTo>
                <a:cubicBezTo>
                  <a:pt x="10831" y="578"/>
                  <a:pt x="11402" y="420"/>
                  <a:pt x="11972" y="325"/>
                </a:cubicBezTo>
                <a:cubicBezTo>
                  <a:pt x="12035" y="325"/>
                  <a:pt x="12098" y="230"/>
                  <a:pt x="12098" y="135"/>
                </a:cubicBezTo>
                <a:cubicBezTo>
                  <a:pt x="12072" y="57"/>
                  <a:pt x="12025" y="0"/>
                  <a:pt x="11956" y="0"/>
                </a:cubicBezTo>
                <a:close/>
                <a:moveTo>
                  <a:pt x="8665" y="995"/>
                </a:moveTo>
                <a:cubicBezTo>
                  <a:pt x="8639" y="995"/>
                  <a:pt x="8611" y="1003"/>
                  <a:pt x="8583" y="1022"/>
                </a:cubicBezTo>
                <a:cubicBezTo>
                  <a:pt x="8045" y="1243"/>
                  <a:pt x="7538" y="1528"/>
                  <a:pt x="7031" y="1813"/>
                </a:cubicBezTo>
                <a:cubicBezTo>
                  <a:pt x="6968" y="1877"/>
                  <a:pt x="6936" y="1972"/>
                  <a:pt x="6968" y="2035"/>
                </a:cubicBezTo>
                <a:cubicBezTo>
                  <a:pt x="7000" y="2098"/>
                  <a:pt x="7063" y="2130"/>
                  <a:pt x="7126" y="2130"/>
                </a:cubicBezTo>
                <a:cubicBezTo>
                  <a:pt x="7158" y="2130"/>
                  <a:pt x="7190" y="2130"/>
                  <a:pt x="7221" y="2098"/>
                </a:cubicBezTo>
                <a:cubicBezTo>
                  <a:pt x="7696" y="1813"/>
                  <a:pt x="8203" y="1560"/>
                  <a:pt x="8710" y="1307"/>
                </a:cubicBezTo>
                <a:cubicBezTo>
                  <a:pt x="8805" y="1275"/>
                  <a:pt x="8836" y="1180"/>
                  <a:pt x="8805" y="1085"/>
                </a:cubicBezTo>
                <a:cubicBezTo>
                  <a:pt x="8782" y="1040"/>
                  <a:pt x="8728" y="995"/>
                  <a:pt x="8665" y="995"/>
                </a:cubicBezTo>
                <a:close/>
                <a:moveTo>
                  <a:pt x="5698" y="2761"/>
                </a:moveTo>
                <a:cubicBezTo>
                  <a:pt x="5664" y="2761"/>
                  <a:pt x="5630" y="2771"/>
                  <a:pt x="5606" y="2795"/>
                </a:cubicBezTo>
                <a:cubicBezTo>
                  <a:pt x="5131" y="3143"/>
                  <a:pt x="4719" y="3523"/>
                  <a:pt x="4308" y="3935"/>
                </a:cubicBezTo>
                <a:cubicBezTo>
                  <a:pt x="4213" y="3999"/>
                  <a:pt x="4213" y="4125"/>
                  <a:pt x="4308" y="4189"/>
                </a:cubicBezTo>
                <a:cubicBezTo>
                  <a:pt x="4339" y="4220"/>
                  <a:pt x="4371" y="4220"/>
                  <a:pt x="4403" y="4220"/>
                </a:cubicBezTo>
                <a:cubicBezTo>
                  <a:pt x="4466" y="4220"/>
                  <a:pt x="4498" y="4220"/>
                  <a:pt x="4529" y="4189"/>
                </a:cubicBezTo>
                <a:cubicBezTo>
                  <a:pt x="4941" y="3777"/>
                  <a:pt x="5353" y="3428"/>
                  <a:pt x="5796" y="3080"/>
                </a:cubicBezTo>
                <a:cubicBezTo>
                  <a:pt x="5891" y="3017"/>
                  <a:pt x="5891" y="2890"/>
                  <a:pt x="5828" y="2827"/>
                </a:cubicBezTo>
                <a:cubicBezTo>
                  <a:pt x="5808" y="2788"/>
                  <a:pt x="5752" y="2761"/>
                  <a:pt x="5698" y="2761"/>
                </a:cubicBezTo>
                <a:close/>
                <a:moveTo>
                  <a:pt x="3282" y="5167"/>
                </a:moveTo>
                <a:cubicBezTo>
                  <a:pt x="3226" y="5167"/>
                  <a:pt x="3175" y="5194"/>
                  <a:pt x="3136" y="5234"/>
                </a:cubicBezTo>
                <a:cubicBezTo>
                  <a:pt x="2788" y="5677"/>
                  <a:pt x="2439" y="6152"/>
                  <a:pt x="2123" y="6659"/>
                </a:cubicBezTo>
                <a:cubicBezTo>
                  <a:pt x="2091" y="6754"/>
                  <a:pt x="2091" y="6849"/>
                  <a:pt x="2186" y="6880"/>
                </a:cubicBezTo>
                <a:cubicBezTo>
                  <a:pt x="2218" y="6912"/>
                  <a:pt x="2249" y="6912"/>
                  <a:pt x="2281" y="6912"/>
                </a:cubicBezTo>
                <a:cubicBezTo>
                  <a:pt x="2344" y="6912"/>
                  <a:pt x="2376" y="6880"/>
                  <a:pt x="2408" y="6849"/>
                </a:cubicBezTo>
                <a:cubicBezTo>
                  <a:pt x="2724" y="6374"/>
                  <a:pt x="3041" y="5899"/>
                  <a:pt x="3389" y="5455"/>
                </a:cubicBezTo>
                <a:cubicBezTo>
                  <a:pt x="3453" y="5360"/>
                  <a:pt x="3453" y="5265"/>
                  <a:pt x="3389" y="5202"/>
                </a:cubicBezTo>
                <a:cubicBezTo>
                  <a:pt x="3353" y="5178"/>
                  <a:pt x="3317" y="5167"/>
                  <a:pt x="3282" y="5167"/>
                </a:cubicBezTo>
                <a:close/>
                <a:moveTo>
                  <a:pt x="1453" y="8083"/>
                </a:moveTo>
                <a:cubicBezTo>
                  <a:pt x="1394" y="8083"/>
                  <a:pt x="1340" y="8117"/>
                  <a:pt x="1299" y="8179"/>
                </a:cubicBezTo>
                <a:cubicBezTo>
                  <a:pt x="1077" y="8717"/>
                  <a:pt x="856" y="9256"/>
                  <a:pt x="666" y="9794"/>
                </a:cubicBezTo>
                <a:cubicBezTo>
                  <a:pt x="634" y="9889"/>
                  <a:pt x="697" y="9984"/>
                  <a:pt x="792" y="10016"/>
                </a:cubicBezTo>
                <a:cubicBezTo>
                  <a:pt x="792" y="10016"/>
                  <a:pt x="824" y="10047"/>
                  <a:pt x="824" y="10047"/>
                </a:cubicBezTo>
                <a:cubicBezTo>
                  <a:pt x="919" y="10047"/>
                  <a:pt x="982" y="9984"/>
                  <a:pt x="1014" y="9921"/>
                </a:cubicBezTo>
                <a:cubicBezTo>
                  <a:pt x="1172" y="9382"/>
                  <a:pt x="1394" y="8844"/>
                  <a:pt x="1616" y="8337"/>
                </a:cubicBezTo>
                <a:cubicBezTo>
                  <a:pt x="1647" y="8242"/>
                  <a:pt x="1616" y="8147"/>
                  <a:pt x="1552" y="8115"/>
                </a:cubicBezTo>
                <a:cubicBezTo>
                  <a:pt x="1519" y="8093"/>
                  <a:pt x="1485" y="8083"/>
                  <a:pt x="1453" y="8083"/>
                </a:cubicBezTo>
                <a:close/>
                <a:moveTo>
                  <a:pt x="444" y="11346"/>
                </a:moveTo>
                <a:cubicBezTo>
                  <a:pt x="349" y="11346"/>
                  <a:pt x="254" y="11409"/>
                  <a:pt x="254" y="11504"/>
                </a:cubicBezTo>
                <a:cubicBezTo>
                  <a:pt x="127" y="12074"/>
                  <a:pt x="64" y="12644"/>
                  <a:pt x="32" y="13214"/>
                </a:cubicBezTo>
                <a:cubicBezTo>
                  <a:pt x="1" y="13309"/>
                  <a:pt x="96" y="13404"/>
                  <a:pt x="191" y="13404"/>
                </a:cubicBezTo>
                <a:cubicBezTo>
                  <a:pt x="286" y="13404"/>
                  <a:pt x="349" y="13341"/>
                  <a:pt x="349" y="13246"/>
                </a:cubicBezTo>
                <a:cubicBezTo>
                  <a:pt x="412" y="12676"/>
                  <a:pt x="476" y="12106"/>
                  <a:pt x="571" y="11567"/>
                </a:cubicBezTo>
                <a:cubicBezTo>
                  <a:pt x="602" y="11472"/>
                  <a:pt x="539" y="11377"/>
                  <a:pt x="444" y="11346"/>
                </a:cubicBezTo>
                <a:close/>
                <a:moveTo>
                  <a:pt x="159" y="14766"/>
                </a:moveTo>
                <a:cubicBezTo>
                  <a:pt x="64" y="14798"/>
                  <a:pt x="1" y="14861"/>
                  <a:pt x="1" y="14956"/>
                </a:cubicBezTo>
                <a:cubicBezTo>
                  <a:pt x="32" y="15526"/>
                  <a:pt x="96" y="16128"/>
                  <a:pt x="191" y="16698"/>
                </a:cubicBezTo>
                <a:cubicBezTo>
                  <a:pt x="191" y="16761"/>
                  <a:pt x="286" y="16824"/>
                  <a:pt x="349" y="16824"/>
                </a:cubicBezTo>
                <a:lnTo>
                  <a:pt x="381" y="16824"/>
                </a:lnTo>
                <a:cubicBezTo>
                  <a:pt x="476" y="16793"/>
                  <a:pt x="539" y="16729"/>
                  <a:pt x="539" y="16634"/>
                </a:cubicBezTo>
                <a:cubicBezTo>
                  <a:pt x="444" y="16064"/>
                  <a:pt x="381" y="15494"/>
                  <a:pt x="349" y="14924"/>
                </a:cubicBezTo>
                <a:cubicBezTo>
                  <a:pt x="349" y="14829"/>
                  <a:pt x="254" y="14766"/>
                  <a:pt x="159" y="14766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3580;p36">
            <a:extLst>
              <a:ext uri="{FF2B5EF4-FFF2-40B4-BE49-F238E27FC236}">
                <a16:creationId xmlns:a16="http://schemas.microsoft.com/office/drawing/2014/main" id="{E184E4CB-FA88-B96D-268F-804A7978BB18}"/>
              </a:ext>
            </a:extLst>
          </p:cNvPr>
          <p:cNvSpPr/>
          <p:nvPr/>
        </p:nvSpPr>
        <p:spPr>
          <a:xfrm>
            <a:off x="2683661" y="2860700"/>
            <a:ext cx="711594" cy="430647"/>
          </a:xfrm>
          <a:custGeom>
            <a:avLst/>
            <a:gdLst/>
            <a:ahLst/>
            <a:cxnLst/>
            <a:rect l="l" t="t" r="r" b="b"/>
            <a:pathLst>
              <a:path w="22137" h="13397" extrusionOk="0">
                <a:moveTo>
                  <a:pt x="21979" y="0"/>
                </a:moveTo>
                <a:cubicBezTo>
                  <a:pt x="21884" y="0"/>
                  <a:pt x="21789" y="64"/>
                  <a:pt x="21789" y="159"/>
                </a:cubicBezTo>
                <a:cubicBezTo>
                  <a:pt x="21757" y="697"/>
                  <a:pt x="21662" y="1267"/>
                  <a:pt x="21535" y="1837"/>
                </a:cubicBezTo>
                <a:cubicBezTo>
                  <a:pt x="21535" y="1932"/>
                  <a:pt x="21598" y="1995"/>
                  <a:pt x="21693" y="2027"/>
                </a:cubicBezTo>
                <a:lnTo>
                  <a:pt x="21725" y="2027"/>
                </a:lnTo>
                <a:cubicBezTo>
                  <a:pt x="21789" y="2027"/>
                  <a:pt x="21852" y="1964"/>
                  <a:pt x="21884" y="1900"/>
                </a:cubicBezTo>
                <a:cubicBezTo>
                  <a:pt x="22010" y="1330"/>
                  <a:pt x="22074" y="760"/>
                  <a:pt x="22137" y="190"/>
                </a:cubicBezTo>
                <a:cubicBezTo>
                  <a:pt x="22137" y="95"/>
                  <a:pt x="22074" y="0"/>
                  <a:pt x="21979" y="0"/>
                </a:cubicBezTo>
                <a:close/>
                <a:moveTo>
                  <a:pt x="21262" y="3349"/>
                </a:moveTo>
                <a:cubicBezTo>
                  <a:pt x="21186" y="3349"/>
                  <a:pt x="21118" y="3401"/>
                  <a:pt x="21092" y="3452"/>
                </a:cubicBezTo>
                <a:cubicBezTo>
                  <a:pt x="20902" y="3991"/>
                  <a:pt x="20712" y="4529"/>
                  <a:pt x="20458" y="5036"/>
                </a:cubicBezTo>
                <a:cubicBezTo>
                  <a:pt x="20427" y="5131"/>
                  <a:pt x="20458" y="5226"/>
                  <a:pt x="20522" y="5257"/>
                </a:cubicBezTo>
                <a:cubicBezTo>
                  <a:pt x="20553" y="5289"/>
                  <a:pt x="20585" y="5289"/>
                  <a:pt x="20617" y="5289"/>
                </a:cubicBezTo>
                <a:cubicBezTo>
                  <a:pt x="20680" y="5289"/>
                  <a:pt x="20743" y="5257"/>
                  <a:pt x="20775" y="5194"/>
                </a:cubicBezTo>
                <a:cubicBezTo>
                  <a:pt x="21028" y="4656"/>
                  <a:pt x="21250" y="4117"/>
                  <a:pt x="21408" y="3579"/>
                </a:cubicBezTo>
                <a:cubicBezTo>
                  <a:pt x="21440" y="3484"/>
                  <a:pt x="21408" y="3389"/>
                  <a:pt x="21313" y="3357"/>
                </a:cubicBezTo>
                <a:cubicBezTo>
                  <a:pt x="21296" y="3351"/>
                  <a:pt x="21279" y="3349"/>
                  <a:pt x="21262" y="3349"/>
                </a:cubicBezTo>
                <a:close/>
                <a:moveTo>
                  <a:pt x="19769" y="6442"/>
                </a:moveTo>
                <a:cubicBezTo>
                  <a:pt x="19713" y="6442"/>
                  <a:pt x="19655" y="6464"/>
                  <a:pt x="19635" y="6524"/>
                </a:cubicBezTo>
                <a:cubicBezTo>
                  <a:pt x="19318" y="6999"/>
                  <a:pt x="19002" y="7443"/>
                  <a:pt x="18622" y="7886"/>
                </a:cubicBezTo>
                <a:cubicBezTo>
                  <a:pt x="18558" y="7949"/>
                  <a:pt x="18590" y="8076"/>
                  <a:pt x="18653" y="8139"/>
                </a:cubicBezTo>
                <a:cubicBezTo>
                  <a:pt x="18685" y="8171"/>
                  <a:pt x="18717" y="8171"/>
                  <a:pt x="18780" y="8171"/>
                </a:cubicBezTo>
                <a:cubicBezTo>
                  <a:pt x="18812" y="8171"/>
                  <a:pt x="18875" y="8139"/>
                  <a:pt x="18907" y="8108"/>
                </a:cubicBezTo>
                <a:cubicBezTo>
                  <a:pt x="19255" y="7664"/>
                  <a:pt x="19603" y="7189"/>
                  <a:pt x="19920" y="6714"/>
                </a:cubicBezTo>
                <a:cubicBezTo>
                  <a:pt x="19983" y="6619"/>
                  <a:pt x="19952" y="6524"/>
                  <a:pt x="19857" y="6461"/>
                </a:cubicBezTo>
                <a:cubicBezTo>
                  <a:pt x="19834" y="6449"/>
                  <a:pt x="19802" y="6442"/>
                  <a:pt x="19769" y="6442"/>
                </a:cubicBezTo>
                <a:close/>
                <a:moveTo>
                  <a:pt x="17581" y="9093"/>
                </a:moveTo>
                <a:cubicBezTo>
                  <a:pt x="17545" y="9093"/>
                  <a:pt x="17510" y="9110"/>
                  <a:pt x="17482" y="9153"/>
                </a:cubicBezTo>
                <a:cubicBezTo>
                  <a:pt x="17070" y="9533"/>
                  <a:pt x="16626" y="9913"/>
                  <a:pt x="16183" y="10229"/>
                </a:cubicBezTo>
                <a:cubicBezTo>
                  <a:pt x="16088" y="10293"/>
                  <a:pt x="16088" y="10419"/>
                  <a:pt x="16151" y="10483"/>
                </a:cubicBezTo>
                <a:cubicBezTo>
                  <a:pt x="16183" y="10514"/>
                  <a:pt x="16246" y="10546"/>
                  <a:pt x="16278" y="10546"/>
                </a:cubicBezTo>
                <a:cubicBezTo>
                  <a:pt x="16310" y="10546"/>
                  <a:pt x="16373" y="10546"/>
                  <a:pt x="16373" y="10514"/>
                </a:cubicBezTo>
                <a:cubicBezTo>
                  <a:pt x="16848" y="10166"/>
                  <a:pt x="17291" y="9786"/>
                  <a:pt x="17703" y="9374"/>
                </a:cubicBezTo>
                <a:cubicBezTo>
                  <a:pt x="17798" y="9311"/>
                  <a:pt x="17798" y="9216"/>
                  <a:pt x="17703" y="9153"/>
                </a:cubicBezTo>
                <a:cubicBezTo>
                  <a:pt x="17668" y="9118"/>
                  <a:pt x="17624" y="9093"/>
                  <a:pt x="17581" y="9093"/>
                </a:cubicBezTo>
                <a:close/>
                <a:moveTo>
                  <a:pt x="214" y="10939"/>
                </a:moveTo>
                <a:cubicBezTo>
                  <a:pt x="157" y="10939"/>
                  <a:pt x="104" y="10961"/>
                  <a:pt x="64" y="11021"/>
                </a:cubicBezTo>
                <a:cubicBezTo>
                  <a:pt x="0" y="11116"/>
                  <a:pt x="32" y="11211"/>
                  <a:pt x="127" y="11243"/>
                </a:cubicBezTo>
                <a:cubicBezTo>
                  <a:pt x="602" y="11559"/>
                  <a:pt x="1077" y="11813"/>
                  <a:pt x="1552" y="12034"/>
                </a:cubicBezTo>
                <a:cubicBezTo>
                  <a:pt x="1584" y="12066"/>
                  <a:pt x="1615" y="12066"/>
                  <a:pt x="1647" y="12066"/>
                </a:cubicBezTo>
                <a:cubicBezTo>
                  <a:pt x="1710" y="12066"/>
                  <a:pt x="1774" y="12034"/>
                  <a:pt x="1805" y="11971"/>
                </a:cubicBezTo>
                <a:cubicBezTo>
                  <a:pt x="1837" y="11876"/>
                  <a:pt x="1805" y="11781"/>
                  <a:pt x="1710" y="11718"/>
                </a:cubicBezTo>
                <a:cubicBezTo>
                  <a:pt x="1235" y="11496"/>
                  <a:pt x="760" y="11243"/>
                  <a:pt x="317" y="10958"/>
                </a:cubicBezTo>
                <a:cubicBezTo>
                  <a:pt x="282" y="10946"/>
                  <a:pt x="247" y="10939"/>
                  <a:pt x="214" y="10939"/>
                </a:cubicBezTo>
                <a:close/>
                <a:moveTo>
                  <a:pt x="14858" y="11146"/>
                </a:moveTo>
                <a:cubicBezTo>
                  <a:pt x="14825" y="11146"/>
                  <a:pt x="14792" y="11157"/>
                  <a:pt x="14758" y="11179"/>
                </a:cubicBezTo>
                <a:cubicBezTo>
                  <a:pt x="14283" y="11464"/>
                  <a:pt x="13776" y="11718"/>
                  <a:pt x="13238" y="11939"/>
                </a:cubicBezTo>
                <a:cubicBezTo>
                  <a:pt x="13175" y="11971"/>
                  <a:pt x="13111" y="12066"/>
                  <a:pt x="13175" y="12161"/>
                </a:cubicBezTo>
                <a:cubicBezTo>
                  <a:pt x="13175" y="12225"/>
                  <a:pt x="13238" y="12256"/>
                  <a:pt x="13333" y="12256"/>
                </a:cubicBezTo>
                <a:lnTo>
                  <a:pt x="13365" y="12256"/>
                </a:lnTo>
                <a:cubicBezTo>
                  <a:pt x="13903" y="12034"/>
                  <a:pt x="14441" y="11749"/>
                  <a:pt x="14948" y="11464"/>
                </a:cubicBezTo>
                <a:cubicBezTo>
                  <a:pt x="15011" y="11433"/>
                  <a:pt x="15043" y="11338"/>
                  <a:pt x="15011" y="11243"/>
                </a:cubicBezTo>
                <a:cubicBezTo>
                  <a:pt x="14970" y="11181"/>
                  <a:pt x="14916" y="11146"/>
                  <a:pt x="14858" y="11146"/>
                </a:cubicBezTo>
                <a:close/>
                <a:moveTo>
                  <a:pt x="3244" y="12343"/>
                </a:moveTo>
                <a:cubicBezTo>
                  <a:pt x="3167" y="12343"/>
                  <a:pt x="3098" y="12400"/>
                  <a:pt x="3072" y="12478"/>
                </a:cubicBezTo>
                <a:cubicBezTo>
                  <a:pt x="3040" y="12573"/>
                  <a:pt x="3072" y="12668"/>
                  <a:pt x="3167" y="12700"/>
                </a:cubicBezTo>
                <a:cubicBezTo>
                  <a:pt x="3737" y="12858"/>
                  <a:pt x="4307" y="13016"/>
                  <a:pt x="4846" y="13143"/>
                </a:cubicBezTo>
                <a:lnTo>
                  <a:pt x="4909" y="13143"/>
                </a:lnTo>
                <a:cubicBezTo>
                  <a:pt x="4972" y="13143"/>
                  <a:pt x="5036" y="13080"/>
                  <a:pt x="5067" y="12985"/>
                </a:cubicBezTo>
                <a:cubicBezTo>
                  <a:pt x="5067" y="12890"/>
                  <a:pt x="5036" y="12826"/>
                  <a:pt x="4941" y="12795"/>
                </a:cubicBezTo>
                <a:cubicBezTo>
                  <a:pt x="4371" y="12668"/>
                  <a:pt x="3832" y="12541"/>
                  <a:pt x="3294" y="12351"/>
                </a:cubicBezTo>
                <a:cubicBezTo>
                  <a:pt x="3277" y="12346"/>
                  <a:pt x="3260" y="12343"/>
                  <a:pt x="3244" y="12343"/>
                </a:cubicBezTo>
                <a:close/>
                <a:moveTo>
                  <a:pt x="11705" y="12501"/>
                </a:moveTo>
                <a:cubicBezTo>
                  <a:pt x="11688" y="12501"/>
                  <a:pt x="11671" y="12504"/>
                  <a:pt x="11654" y="12510"/>
                </a:cubicBezTo>
                <a:cubicBezTo>
                  <a:pt x="11116" y="12668"/>
                  <a:pt x="10546" y="12795"/>
                  <a:pt x="10008" y="12890"/>
                </a:cubicBezTo>
                <a:cubicBezTo>
                  <a:pt x="9913" y="12890"/>
                  <a:pt x="9849" y="12985"/>
                  <a:pt x="9849" y="13080"/>
                </a:cubicBezTo>
                <a:cubicBezTo>
                  <a:pt x="9881" y="13175"/>
                  <a:pt x="9944" y="13238"/>
                  <a:pt x="10039" y="13238"/>
                </a:cubicBezTo>
                <a:cubicBezTo>
                  <a:pt x="10609" y="13143"/>
                  <a:pt x="11179" y="13016"/>
                  <a:pt x="11749" y="12826"/>
                </a:cubicBezTo>
                <a:cubicBezTo>
                  <a:pt x="11844" y="12826"/>
                  <a:pt x="11908" y="12731"/>
                  <a:pt x="11876" y="12636"/>
                </a:cubicBezTo>
                <a:cubicBezTo>
                  <a:pt x="11850" y="12558"/>
                  <a:pt x="11781" y="12501"/>
                  <a:pt x="11705" y="12501"/>
                </a:cubicBezTo>
                <a:close/>
                <a:moveTo>
                  <a:pt x="6619" y="13016"/>
                </a:moveTo>
                <a:cubicBezTo>
                  <a:pt x="6524" y="13016"/>
                  <a:pt x="6429" y="13080"/>
                  <a:pt x="6429" y="13175"/>
                </a:cubicBezTo>
                <a:cubicBezTo>
                  <a:pt x="6429" y="13270"/>
                  <a:pt x="6492" y="13365"/>
                  <a:pt x="6587" y="13365"/>
                </a:cubicBezTo>
                <a:cubicBezTo>
                  <a:pt x="6967" y="13396"/>
                  <a:pt x="7347" y="13396"/>
                  <a:pt x="7696" y="13396"/>
                </a:cubicBezTo>
                <a:lnTo>
                  <a:pt x="8329" y="13396"/>
                </a:lnTo>
                <a:cubicBezTo>
                  <a:pt x="8424" y="13396"/>
                  <a:pt x="8487" y="13301"/>
                  <a:pt x="8487" y="13206"/>
                </a:cubicBezTo>
                <a:cubicBezTo>
                  <a:pt x="8487" y="13111"/>
                  <a:pt x="8392" y="13048"/>
                  <a:pt x="8297" y="13048"/>
                </a:cubicBezTo>
                <a:cubicBezTo>
                  <a:pt x="8074" y="13061"/>
                  <a:pt x="7846" y="13069"/>
                  <a:pt x="7614" y="13069"/>
                </a:cubicBezTo>
                <a:cubicBezTo>
                  <a:pt x="7287" y="13069"/>
                  <a:pt x="6953" y="13053"/>
                  <a:pt x="6619" y="13016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3581;p36">
            <a:extLst>
              <a:ext uri="{FF2B5EF4-FFF2-40B4-BE49-F238E27FC236}">
                <a16:creationId xmlns:a16="http://schemas.microsoft.com/office/drawing/2014/main" id="{65A73F48-2588-2C3E-DB5C-EBD24D2F19AC}"/>
              </a:ext>
            </a:extLst>
          </p:cNvPr>
          <p:cNvSpPr/>
          <p:nvPr/>
        </p:nvSpPr>
        <p:spPr>
          <a:xfrm>
            <a:off x="3101032" y="2396108"/>
            <a:ext cx="221961" cy="184673"/>
          </a:xfrm>
          <a:custGeom>
            <a:avLst/>
            <a:gdLst/>
            <a:ahLst/>
            <a:cxnLst/>
            <a:rect l="l" t="t" r="r" b="b"/>
            <a:pathLst>
              <a:path w="6905" h="5745" extrusionOk="0">
                <a:moveTo>
                  <a:pt x="184" y="0"/>
                </a:moveTo>
                <a:cubicBezTo>
                  <a:pt x="115" y="0"/>
                  <a:pt x="56" y="36"/>
                  <a:pt x="32" y="107"/>
                </a:cubicBezTo>
                <a:cubicBezTo>
                  <a:pt x="1" y="202"/>
                  <a:pt x="32" y="297"/>
                  <a:pt x="127" y="329"/>
                </a:cubicBezTo>
                <a:cubicBezTo>
                  <a:pt x="634" y="551"/>
                  <a:pt x="1172" y="804"/>
                  <a:pt x="1647" y="1057"/>
                </a:cubicBezTo>
                <a:cubicBezTo>
                  <a:pt x="1679" y="1089"/>
                  <a:pt x="1711" y="1089"/>
                  <a:pt x="1742" y="1089"/>
                </a:cubicBezTo>
                <a:cubicBezTo>
                  <a:pt x="1806" y="1089"/>
                  <a:pt x="1869" y="1057"/>
                  <a:pt x="1901" y="994"/>
                </a:cubicBezTo>
                <a:cubicBezTo>
                  <a:pt x="1932" y="931"/>
                  <a:pt x="1901" y="836"/>
                  <a:pt x="1837" y="772"/>
                </a:cubicBezTo>
                <a:cubicBezTo>
                  <a:pt x="1331" y="487"/>
                  <a:pt x="792" y="234"/>
                  <a:pt x="254" y="12"/>
                </a:cubicBezTo>
                <a:cubicBezTo>
                  <a:pt x="230" y="4"/>
                  <a:pt x="206" y="0"/>
                  <a:pt x="184" y="0"/>
                </a:cubicBezTo>
                <a:close/>
                <a:moveTo>
                  <a:pt x="3187" y="1688"/>
                </a:moveTo>
                <a:cubicBezTo>
                  <a:pt x="3131" y="1688"/>
                  <a:pt x="3080" y="1715"/>
                  <a:pt x="3041" y="1754"/>
                </a:cubicBezTo>
                <a:cubicBezTo>
                  <a:pt x="2977" y="1849"/>
                  <a:pt x="3009" y="1944"/>
                  <a:pt x="3072" y="2007"/>
                </a:cubicBezTo>
                <a:cubicBezTo>
                  <a:pt x="3547" y="2324"/>
                  <a:pt x="3959" y="2704"/>
                  <a:pt x="4371" y="3084"/>
                </a:cubicBezTo>
                <a:cubicBezTo>
                  <a:pt x="4434" y="3116"/>
                  <a:pt x="4466" y="3116"/>
                  <a:pt x="4498" y="3116"/>
                </a:cubicBezTo>
                <a:cubicBezTo>
                  <a:pt x="4561" y="3116"/>
                  <a:pt x="4593" y="3116"/>
                  <a:pt x="4624" y="3084"/>
                </a:cubicBezTo>
                <a:cubicBezTo>
                  <a:pt x="4688" y="3021"/>
                  <a:pt x="4688" y="2894"/>
                  <a:pt x="4624" y="2831"/>
                </a:cubicBezTo>
                <a:cubicBezTo>
                  <a:pt x="4212" y="2451"/>
                  <a:pt x="3737" y="2071"/>
                  <a:pt x="3294" y="1722"/>
                </a:cubicBezTo>
                <a:cubicBezTo>
                  <a:pt x="3258" y="1698"/>
                  <a:pt x="3222" y="1688"/>
                  <a:pt x="3187" y="1688"/>
                </a:cubicBezTo>
                <a:close/>
                <a:moveTo>
                  <a:pt x="5668" y="4031"/>
                </a:moveTo>
                <a:cubicBezTo>
                  <a:pt x="5632" y="4031"/>
                  <a:pt x="5598" y="4042"/>
                  <a:pt x="5574" y="4066"/>
                </a:cubicBezTo>
                <a:cubicBezTo>
                  <a:pt x="5511" y="4129"/>
                  <a:pt x="5479" y="4256"/>
                  <a:pt x="5543" y="4319"/>
                </a:cubicBezTo>
                <a:cubicBezTo>
                  <a:pt x="5923" y="4763"/>
                  <a:pt x="6271" y="5206"/>
                  <a:pt x="6556" y="5681"/>
                </a:cubicBezTo>
                <a:cubicBezTo>
                  <a:pt x="6588" y="5744"/>
                  <a:pt x="6651" y="5744"/>
                  <a:pt x="6714" y="5744"/>
                </a:cubicBezTo>
                <a:lnTo>
                  <a:pt x="6809" y="5744"/>
                </a:lnTo>
                <a:cubicBezTo>
                  <a:pt x="6873" y="5681"/>
                  <a:pt x="6904" y="5586"/>
                  <a:pt x="6841" y="5491"/>
                </a:cubicBezTo>
                <a:cubicBezTo>
                  <a:pt x="6524" y="5016"/>
                  <a:pt x="6176" y="4541"/>
                  <a:pt x="5828" y="4098"/>
                </a:cubicBezTo>
                <a:cubicBezTo>
                  <a:pt x="5788" y="4058"/>
                  <a:pt x="5725" y="4031"/>
                  <a:pt x="5668" y="403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3579;p36">
            <a:extLst>
              <a:ext uri="{FF2B5EF4-FFF2-40B4-BE49-F238E27FC236}">
                <a16:creationId xmlns:a16="http://schemas.microsoft.com/office/drawing/2014/main" id="{85A80CE1-FC8C-47E2-F6B9-A7D729A11E16}"/>
              </a:ext>
            </a:extLst>
          </p:cNvPr>
          <p:cNvSpPr/>
          <p:nvPr/>
        </p:nvSpPr>
        <p:spPr>
          <a:xfrm>
            <a:off x="4101624" y="1330388"/>
            <a:ext cx="388922" cy="540840"/>
          </a:xfrm>
          <a:custGeom>
            <a:avLst/>
            <a:gdLst/>
            <a:ahLst/>
            <a:cxnLst/>
            <a:rect l="l" t="t" r="r" b="b"/>
            <a:pathLst>
              <a:path w="12099" h="16825" extrusionOk="0">
                <a:moveTo>
                  <a:pt x="11956" y="0"/>
                </a:moveTo>
                <a:cubicBezTo>
                  <a:pt x="11941" y="0"/>
                  <a:pt x="11925" y="3"/>
                  <a:pt x="11908" y="8"/>
                </a:cubicBezTo>
                <a:cubicBezTo>
                  <a:pt x="11338" y="103"/>
                  <a:pt x="10768" y="230"/>
                  <a:pt x="10198" y="388"/>
                </a:cubicBezTo>
                <a:cubicBezTo>
                  <a:pt x="10103" y="420"/>
                  <a:pt x="10071" y="515"/>
                  <a:pt x="10103" y="610"/>
                </a:cubicBezTo>
                <a:cubicBezTo>
                  <a:pt x="10103" y="705"/>
                  <a:pt x="10198" y="737"/>
                  <a:pt x="10261" y="737"/>
                </a:cubicBezTo>
                <a:lnTo>
                  <a:pt x="10293" y="737"/>
                </a:lnTo>
                <a:cubicBezTo>
                  <a:pt x="10831" y="578"/>
                  <a:pt x="11402" y="420"/>
                  <a:pt x="11972" y="325"/>
                </a:cubicBezTo>
                <a:cubicBezTo>
                  <a:pt x="12035" y="325"/>
                  <a:pt x="12098" y="230"/>
                  <a:pt x="12098" y="135"/>
                </a:cubicBezTo>
                <a:cubicBezTo>
                  <a:pt x="12072" y="57"/>
                  <a:pt x="12025" y="0"/>
                  <a:pt x="11956" y="0"/>
                </a:cubicBezTo>
                <a:close/>
                <a:moveTo>
                  <a:pt x="8665" y="995"/>
                </a:moveTo>
                <a:cubicBezTo>
                  <a:pt x="8639" y="995"/>
                  <a:pt x="8611" y="1003"/>
                  <a:pt x="8583" y="1022"/>
                </a:cubicBezTo>
                <a:cubicBezTo>
                  <a:pt x="8045" y="1243"/>
                  <a:pt x="7538" y="1528"/>
                  <a:pt x="7031" y="1813"/>
                </a:cubicBezTo>
                <a:cubicBezTo>
                  <a:pt x="6968" y="1877"/>
                  <a:pt x="6936" y="1972"/>
                  <a:pt x="6968" y="2035"/>
                </a:cubicBezTo>
                <a:cubicBezTo>
                  <a:pt x="7000" y="2098"/>
                  <a:pt x="7063" y="2130"/>
                  <a:pt x="7126" y="2130"/>
                </a:cubicBezTo>
                <a:cubicBezTo>
                  <a:pt x="7158" y="2130"/>
                  <a:pt x="7190" y="2130"/>
                  <a:pt x="7221" y="2098"/>
                </a:cubicBezTo>
                <a:cubicBezTo>
                  <a:pt x="7696" y="1813"/>
                  <a:pt x="8203" y="1560"/>
                  <a:pt x="8710" y="1307"/>
                </a:cubicBezTo>
                <a:cubicBezTo>
                  <a:pt x="8805" y="1275"/>
                  <a:pt x="8836" y="1180"/>
                  <a:pt x="8805" y="1085"/>
                </a:cubicBezTo>
                <a:cubicBezTo>
                  <a:pt x="8782" y="1040"/>
                  <a:pt x="8728" y="995"/>
                  <a:pt x="8665" y="995"/>
                </a:cubicBezTo>
                <a:close/>
                <a:moveTo>
                  <a:pt x="5698" y="2761"/>
                </a:moveTo>
                <a:cubicBezTo>
                  <a:pt x="5664" y="2761"/>
                  <a:pt x="5630" y="2771"/>
                  <a:pt x="5606" y="2795"/>
                </a:cubicBezTo>
                <a:cubicBezTo>
                  <a:pt x="5131" y="3143"/>
                  <a:pt x="4719" y="3523"/>
                  <a:pt x="4308" y="3935"/>
                </a:cubicBezTo>
                <a:cubicBezTo>
                  <a:pt x="4213" y="3999"/>
                  <a:pt x="4213" y="4125"/>
                  <a:pt x="4308" y="4189"/>
                </a:cubicBezTo>
                <a:cubicBezTo>
                  <a:pt x="4339" y="4220"/>
                  <a:pt x="4371" y="4220"/>
                  <a:pt x="4403" y="4220"/>
                </a:cubicBezTo>
                <a:cubicBezTo>
                  <a:pt x="4466" y="4220"/>
                  <a:pt x="4498" y="4220"/>
                  <a:pt x="4529" y="4189"/>
                </a:cubicBezTo>
                <a:cubicBezTo>
                  <a:pt x="4941" y="3777"/>
                  <a:pt x="5353" y="3428"/>
                  <a:pt x="5796" y="3080"/>
                </a:cubicBezTo>
                <a:cubicBezTo>
                  <a:pt x="5891" y="3017"/>
                  <a:pt x="5891" y="2890"/>
                  <a:pt x="5828" y="2827"/>
                </a:cubicBezTo>
                <a:cubicBezTo>
                  <a:pt x="5808" y="2788"/>
                  <a:pt x="5752" y="2761"/>
                  <a:pt x="5698" y="2761"/>
                </a:cubicBezTo>
                <a:close/>
                <a:moveTo>
                  <a:pt x="3282" y="5167"/>
                </a:moveTo>
                <a:cubicBezTo>
                  <a:pt x="3226" y="5167"/>
                  <a:pt x="3175" y="5194"/>
                  <a:pt x="3136" y="5234"/>
                </a:cubicBezTo>
                <a:cubicBezTo>
                  <a:pt x="2788" y="5677"/>
                  <a:pt x="2439" y="6152"/>
                  <a:pt x="2123" y="6659"/>
                </a:cubicBezTo>
                <a:cubicBezTo>
                  <a:pt x="2091" y="6754"/>
                  <a:pt x="2091" y="6849"/>
                  <a:pt x="2186" y="6880"/>
                </a:cubicBezTo>
                <a:cubicBezTo>
                  <a:pt x="2218" y="6912"/>
                  <a:pt x="2249" y="6912"/>
                  <a:pt x="2281" y="6912"/>
                </a:cubicBezTo>
                <a:cubicBezTo>
                  <a:pt x="2344" y="6912"/>
                  <a:pt x="2376" y="6880"/>
                  <a:pt x="2408" y="6849"/>
                </a:cubicBezTo>
                <a:cubicBezTo>
                  <a:pt x="2724" y="6374"/>
                  <a:pt x="3041" y="5899"/>
                  <a:pt x="3389" y="5455"/>
                </a:cubicBezTo>
                <a:cubicBezTo>
                  <a:pt x="3453" y="5360"/>
                  <a:pt x="3453" y="5265"/>
                  <a:pt x="3389" y="5202"/>
                </a:cubicBezTo>
                <a:cubicBezTo>
                  <a:pt x="3353" y="5178"/>
                  <a:pt x="3317" y="5167"/>
                  <a:pt x="3282" y="5167"/>
                </a:cubicBezTo>
                <a:close/>
                <a:moveTo>
                  <a:pt x="1453" y="8083"/>
                </a:moveTo>
                <a:cubicBezTo>
                  <a:pt x="1394" y="8083"/>
                  <a:pt x="1340" y="8117"/>
                  <a:pt x="1299" y="8179"/>
                </a:cubicBezTo>
                <a:cubicBezTo>
                  <a:pt x="1077" y="8717"/>
                  <a:pt x="856" y="9256"/>
                  <a:pt x="666" y="9794"/>
                </a:cubicBezTo>
                <a:cubicBezTo>
                  <a:pt x="634" y="9889"/>
                  <a:pt x="697" y="9984"/>
                  <a:pt x="792" y="10016"/>
                </a:cubicBezTo>
                <a:cubicBezTo>
                  <a:pt x="792" y="10016"/>
                  <a:pt x="824" y="10047"/>
                  <a:pt x="824" y="10047"/>
                </a:cubicBezTo>
                <a:cubicBezTo>
                  <a:pt x="919" y="10047"/>
                  <a:pt x="982" y="9984"/>
                  <a:pt x="1014" y="9921"/>
                </a:cubicBezTo>
                <a:cubicBezTo>
                  <a:pt x="1172" y="9382"/>
                  <a:pt x="1394" y="8844"/>
                  <a:pt x="1616" y="8337"/>
                </a:cubicBezTo>
                <a:cubicBezTo>
                  <a:pt x="1647" y="8242"/>
                  <a:pt x="1616" y="8147"/>
                  <a:pt x="1552" y="8115"/>
                </a:cubicBezTo>
                <a:cubicBezTo>
                  <a:pt x="1519" y="8093"/>
                  <a:pt x="1485" y="8083"/>
                  <a:pt x="1453" y="8083"/>
                </a:cubicBezTo>
                <a:close/>
                <a:moveTo>
                  <a:pt x="444" y="11346"/>
                </a:moveTo>
                <a:cubicBezTo>
                  <a:pt x="349" y="11346"/>
                  <a:pt x="254" y="11409"/>
                  <a:pt x="254" y="11504"/>
                </a:cubicBezTo>
                <a:cubicBezTo>
                  <a:pt x="127" y="12074"/>
                  <a:pt x="64" y="12644"/>
                  <a:pt x="32" y="13214"/>
                </a:cubicBezTo>
                <a:cubicBezTo>
                  <a:pt x="1" y="13309"/>
                  <a:pt x="96" y="13404"/>
                  <a:pt x="191" y="13404"/>
                </a:cubicBezTo>
                <a:cubicBezTo>
                  <a:pt x="286" y="13404"/>
                  <a:pt x="349" y="13341"/>
                  <a:pt x="349" y="13246"/>
                </a:cubicBezTo>
                <a:cubicBezTo>
                  <a:pt x="412" y="12676"/>
                  <a:pt x="476" y="12106"/>
                  <a:pt x="571" y="11567"/>
                </a:cubicBezTo>
                <a:cubicBezTo>
                  <a:pt x="602" y="11472"/>
                  <a:pt x="539" y="11377"/>
                  <a:pt x="444" y="11346"/>
                </a:cubicBezTo>
                <a:close/>
                <a:moveTo>
                  <a:pt x="159" y="14766"/>
                </a:moveTo>
                <a:cubicBezTo>
                  <a:pt x="64" y="14798"/>
                  <a:pt x="1" y="14861"/>
                  <a:pt x="1" y="14956"/>
                </a:cubicBezTo>
                <a:cubicBezTo>
                  <a:pt x="32" y="15526"/>
                  <a:pt x="96" y="16128"/>
                  <a:pt x="191" y="16698"/>
                </a:cubicBezTo>
                <a:cubicBezTo>
                  <a:pt x="191" y="16761"/>
                  <a:pt x="286" y="16824"/>
                  <a:pt x="349" y="16824"/>
                </a:cubicBezTo>
                <a:lnTo>
                  <a:pt x="381" y="16824"/>
                </a:lnTo>
                <a:cubicBezTo>
                  <a:pt x="476" y="16793"/>
                  <a:pt x="539" y="16729"/>
                  <a:pt x="539" y="16634"/>
                </a:cubicBezTo>
                <a:cubicBezTo>
                  <a:pt x="444" y="16064"/>
                  <a:pt x="381" y="15494"/>
                  <a:pt x="349" y="14924"/>
                </a:cubicBezTo>
                <a:cubicBezTo>
                  <a:pt x="349" y="14829"/>
                  <a:pt x="254" y="14766"/>
                  <a:pt x="159" y="14766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3580;p36">
            <a:extLst>
              <a:ext uri="{FF2B5EF4-FFF2-40B4-BE49-F238E27FC236}">
                <a16:creationId xmlns:a16="http://schemas.microsoft.com/office/drawing/2014/main" id="{B33677C8-B759-5367-FD65-16F6A7922183}"/>
              </a:ext>
            </a:extLst>
          </p:cNvPr>
          <p:cNvSpPr/>
          <p:nvPr/>
        </p:nvSpPr>
        <p:spPr>
          <a:xfrm>
            <a:off x="4318474" y="1817348"/>
            <a:ext cx="711594" cy="430647"/>
          </a:xfrm>
          <a:custGeom>
            <a:avLst/>
            <a:gdLst/>
            <a:ahLst/>
            <a:cxnLst/>
            <a:rect l="l" t="t" r="r" b="b"/>
            <a:pathLst>
              <a:path w="22137" h="13397" extrusionOk="0">
                <a:moveTo>
                  <a:pt x="21979" y="0"/>
                </a:moveTo>
                <a:cubicBezTo>
                  <a:pt x="21884" y="0"/>
                  <a:pt x="21789" y="64"/>
                  <a:pt x="21789" y="159"/>
                </a:cubicBezTo>
                <a:cubicBezTo>
                  <a:pt x="21757" y="697"/>
                  <a:pt x="21662" y="1267"/>
                  <a:pt x="21535" y="1837"/>
                </a:cubicBezTo>
                <a:cubicBezTo>
                  <a:pt x="21535" y="1932"/>
                  <a:pt x="21598" y="1995"/>
                  <a:pt x="21693" y="2027"/>
                </a:cubicBezTo>
                <a:lnTo>
                  <a:pt x="21725" y="2027"/>
                </a:lnTo>
                <a:cubicBezTo>
                  <a:pt x="21789" y="2027"/>
                  <a:pt x="21852" y="1964"/>
                  <a:pt x="21884" y="1900"/>
                </a:cubicBezTo>
                <a:cubicBezTo>
                  <a:pt x="22010" y="1330"/>
                  <a:pt x="22074" y="760"/>
                  <a:pt x="22137" y="190"/>
                </a:cubicBezTo>
                <a:cubicBezTo>
                  <a:pt x="22137" y="95"/>
                  <a:pt x="22074" y="0"/>
                  <a:pt x="21979" y="0"/>
                </a:cubicBezTo>
                <a:close/>
                <a:moveTo>
                  <a:pt x="21262" y="3349"/>
                </a:moveTo>
                <a:cubicBezTo>
                  <a:pt x="21186" y="3349"/>
                  <a:pt x="21118" y="3401"/>
                  <a:pt x="21092" y="3452"/>
                </a:cubicBezTo>
                <a:cubicBezTo>
                  <a:pt x="20902" y="3991"/>
                  <a:pt x="20712" y="4529"/>
                  <a:pt x="20458" y="5036"/>
                </a:cubicBezTo>
                <a:cubicBezTo>
                  <a:pt x="20427" y="5131"/>
                  <a:pt x="20458" y="5226"/>
                  <a:pt x="20522" y="5257"/>
                </a:cubicBezTo>
                <a:cubicBezTo>
                  <a:pt x="20553" y="5289"/>
                  <a:pt x="20585" y="5289"/>
                  <a:pt x="20617" y="5289"/>
                </a:cubicBezTo>
                <a:cubicBezTo>
                  <a:pt x="20680" y="5289"/>
                  <a:pt x="20743" y="5257"/>
                  <a:pt x="20775" y="5194"/>
                </a:cubicBezTo>
                <a:cubicBezTo>
                  <a:pt x="21028" y="4656"/>
                  <a:pt x="21250" y="4117"/>
                  <a:pt x="21408" y="3579"/>
                </a:cubicBezTo>
                <a:cubicBezTo>
                  <a:pt x="21440" y="3484"/>
                  <a:pt x="21408" y="3389"/>
                  <a:pt x="21313" y="3357"/>
                </a:cubicBezTo>
                <a:cubicBezTo>
                  <a:pt x="21296" y="3351"/>
                  <a:pt x="21279" y="3349"/>
                  <a:pt x="21262" y="3349"/>
                </a:cubicBezTo>
                <a:close/>
                <a:moveTo>
                  <a:pt x="19769" y="6442"/>
                </a:moveTo>
                <a:cubicBezTo>
                  <a:pt x="19713" y="6442"/>
                  <a:pt x="19655" y="6464"/>
                  <a:pt x="19635" y="6524"/>
                </a:cubicBezTo>
                <a:cubicBezTo>
                  <a:pt x="19318" y="6999"/>
                  <a:pt x="19002" y="7443"/>
                  <a:pt x="18622" y="7886"/>
                </a:cubicBezTo>
                <a:cubicBezTo>
                  <a:pt x="18558" y="7949"/>
                  <a:pt x="18590" y="8076"/>
                  <a:pt x="18653" y="8139"/>
                </a:cubicBezTo>
                <a:cubicBezTo>
                  <a:pt x="18685" y="8171"/>
                  <a:pt x="18717" y="8171"/>
                  <a:pt x="18780" y="8171"/>
                </a:cubicBezTo>
                <a:cubicBezTo>
                  <a:pt x="18812" y="8171"/>
                  <a:pt x="18875" y="8139"/>
                  <a:pt x="18907" y="8108"/>
                </a:cubicBezTo>
                <a:cubicBezTo>
                  <a:pt x="19255" y="7664"/>
                  <a:pt x="19603" y="7189"/>
                  <a:pt x="19920" y="6714"/>
                </a:cubicBezTo>
                <a:cubicBezTo>
                  <a:pt x="19983" y="6619"/>
                  <a:pt x="19952" y="6524"/>
                  <a:pt x="19857" y="6461"/>
                </a:cubicBezTo>
                <a:cubicBezTo>
                  <a:pt x="19834" y="6449"/>
                  <a:pt x="19802" y="6442"/>
                  <a:pt x="19769" y="6442"/>
                </a:cubicBezTo>
                <a:close/>
                <a:moveTo>
                  <a:pt x="17581" y="9093"/>
                </a:moveTo>
                <a:cubicBezTo>
                  <a:pt x="17545" y="9093"/>
                  <a:pt x="17510" y="9110"/>
                  <a:pt x="17482" y="9153"/>
                </a:cubicBezTo>
                <a:cubicBezTo>
                  <a:pt x="17070" y="9533"/>
                  <a:pt x="16626" y="9913"/>
                  <a:pt x="16183" y="10229"/>
                </a:cubicBezTo>
                <a:cubicBezTo>
                  <a:pt x="16088" y="10293"/>
                  <a:pt x="16088" y="10419"/>
                  <a:pt x="16151" y="10483"/>
                </a:cubicBezTo>
                <a:cubicBezTo>
                  <a:pt x="16183" y="10514"/>
                  <a:pt x="16246" y="10546"/>
                  <a:pt x="16278" y="10546"/>
                </a:cubicBezTo>
                <a:cubicBezTo>
                  <a:pt x="16310" y="10546"/>
                  <a:pt x="16373" y="10546"/>
                  <a:pt x="16373" y="10514"/>
                </a:cubicBezTo>
                <a:cubicBezTo>
                  <a:pt x="16848" y="10166"/>
                  <a:pt x="17291" y="9786"/>
                  <a:pt x="17703" y="9374"/>
                </a:cubicBezTo>
                <a:cubicBezTo>
                  <a:pt x="17798" y="9311"/>
                  <a:pt x="17798" y="9216"/>
                  <a:pt x="17703" y="9153"/>
                </a:cubicBezTo>
                <a:cubicBezTo>
                  <a:pt x="17668" y="9118"/>
                  <a:pt x="17624" y="9093"/>
                  <a:pt x="17581" y="9093"/>
                </a:cubicBezTo>
                <a:close/>
                <a:moveTo>
                  <a:pt x="214" y="10939"/>
                </a:moveTo>
                <a:cubicBezTo>
                  <a:pt x="157" y="10939"/>
                  <a:pt x="104" y="10961"/>
                  <a:pt x="64" y="11021"/>
                </a:cubicBezTo>
                <a:cubicBezTo>
                  <a:pt x="0" y="11116"/>
                  <a:pt x="32" y="11211"/>
                  <a:pt x="127" y="11243"/>
                </a:cubicBezTo>
                <a:cubicBezTo>
                  <a:pt x="602" y="11559"/>
                  <a:pt x="1077" y="11813"/>
                  <a:pt x="1552" y="12034"/>
                </a:cubicBezTo>
                <a:cubicBezTo>
                  <a:pt x="1584" y="12066"/>
                  <a:pt x="1615" y="12066"/>
                  <a:pt x="1647" y="12066"/>
                </a:cubicBezTo>
                <a:cubicBezTo>
                  <a:pt x="1710" y="12066"/>
                  <a:pt x="1774" y="12034"/>
                  <a:pt x="1805" y="11971"/>
                </a:cubicBezTo>
                <a:cubicBezTo>
                  <a:pt x="1837" y="11876"/>
                  <a:pt x="1805" y="11781"/>
                  <a:pt x="1710" y="11718"/>
                </a:cubicBezTo>
                <a:cubicBezTo>
                  <a:pt x="1235" y="11496"/>
                  <a:pt x="760" y="11243"/>
                  <a:pt x="317" y="10958"/>
                </a:cubicBezTo>
                <a:cubicBezTo>
                  <a:pt x="282" y="10946"/>
                  <a:pt x="247" y="10939"/>
                  <a:pt x="214" y="10939"/>
                </a:cubicBezTo>
                <a:close/>
                <a:moveTo>
                  <a:pt x="14858" y="11146"/>
                </a:moveTo>
                <a:cubicBezTo>
                  <a:pt x="14825" y="11146"/>
                  <a:pt x="14792" y="11157"/>
                  <a:pt x="14758" y="11179"/>
                </a:cubicBezTo>
                <a:cubicBezTo>
                  <a:pt x="14283" y="11464"/>
                  <a:pt x="13776" y="11718"/>
                  <a:pt x="13238" y="11939"/>
                </a:cubicBezTo>
                <a:cubicBezTo>
                  <a:pt x="13175" y="11971"/>
                  <a:pt x="13111" y="12066"/>
                  <a:pt x="13175" y="12161"/>
                </a:cubicBezTo>
                <a:cubicBezTo>
                  <a:pt x="13175" y="12225"/>
                  <a:pt x="13238" y="12256"/>
                  <a:pt x="13333" y="12256"/>
                </a:cubicBezTo>
                <a:lnTo>
                  <a:pt x="13365" y="12256"/>
                </a:lnTo>
                <a:cubicBezTo>
                  <a:pt x="13903" y="12034"/>
                  <a:pt x="14441" y="11749"/>
                  <a:pt x="14948" y="11464"/>
                </a:cubicBezTo>
                <a:cubicBezTo>
                  <a:pt x="15011" y="11433"/>
                  <a:pt x="15043" y="11338"/>
                  <a:pt x="15011" y="11243"/>
                </a:cubicBezTo>
                <a:cubicBezTo>
                  <a:pt x="14970" y="11181"/>
                  <a:pt x="14916" y="11146"/>
                  <a:pt x="14858" y="11146"/>
                </a:cubicBezTo>
                <a:close/>
                <a:moveTo>
                  <a:pt x="3244" y="12343"/>
                </a:moveTo>
                <a:cubicBezTo>
                  <a:pt x="3167" y="12343"/>
                  <a:pt x="3098" y="12400"/>
                  <a:pt x="3072" y="12478"/>
                </a:cubicBezTo>
                <a:cubicBezTo>
                  <a:pt x="3040" y="12573"/>
                  <a:pt x="3072" y="12668"/>
                  <a:pt x="3167" y="12700"/>
                </a:cubicBezTo>
                <a:cubicBezTo>
                  <a:pt x="3737" y="12858"/>
                  <a:pt x="4307" y="13016"/>
                  <a:pt x="4846" y="13143"/>
                </a:cubicBezTo>
                <a:lnTo>
                  <a:pt x="4909" y="13143"/>
                </a:lnTo>
                <a:cubicBezTo>
                  <a:pt x="4972" y="13143"/>
                  <a:pt x="5036" y="13080"/>
                  <a:pt x="5067" y="12985"/>
                </a:cubicBezTo>
                <a:cubicBezTo>
                  <a:pt x="5067" y="12890"/>
                  <a:pt x="5036" y="12826"/>
                  <a:pt x="4941" y="12795"/>
                </a:cubicBezTo>
                <a:cubicBezTo>
                  <a:pt x="4371" y="12668"/>
                  <a:pt x="3832" y="12541"/>
                  <a:pt x="3294" y="12351"/>
                </a:cubicBezTo>
                <a:cubicBezTo>
                  <a:pt x="3277" y="12346"/>
                  <a:pt x="3260" y="12343"/>
                  <a:pt x="3244" y="12343"/>
                </a:cubicBezTo>
                <a:close/>
                <a:moveTo>
                  <a:pt x="11705" y="12501"/>
                </a:moveTo>
                <a:cubicBezTo>
                  <a:pt x="11688" y="12501"/>
                  <a:pt x="11671" y="12504"/>
                  <a:pt x="11654" y="12510"/>
                </a:cubicBezTo>
                <a:cubicBezTo>
                  <a:pt x="11116" y="12668"/>
                  <a:pt x="10546" y="12795"/>
                  <a:pt x="10008" y="12890"/>
                </a:cubicBezTo>
                <a:cubicBezTo>
                  <a:pt x="9913" y="12890"/>
                  <a:pt x="9849" y="12985"/>
                  <a:pt x="9849" y="13080"/>
                </a:cubicBezTo>
                <a:cubicBezTo>
                  <a:pt x="9881" y="13175"/>
                  <a:pt x="9944" y="13238"/>
                  <a:pt x="10039" y="13238"/>
                </a:cubicBezTo>
                <a:cubicBezTo>
                  <a:pt x="10609" y="13143"/>
                  <a:pt x="11179" y="13016"/>
                  <a:pt x="11749" y="12826"/>
                </a:cubicBezTo>
                <a:cubicBezTo>
                  <a:pt x="11844" y="12826"/>
                  <a:pt x="11908" y="12731"/>
                  <a:pt x="11876" y="12636"/>
                </a:cubicBezTo>
                <a:cubicBezTo>
                  <a:pt x="11850" y="12558"/>
                  <a:pt x="11781" y="12501"/>
                  <a:pt x="11705" y="12501"/>
                </a:cubicBezTo>
                <a:close/>
                <a:moveTo>
                  <a:pt x="6619" y="13016"/>
                </a:moveTo>
                <a:cubicBezTo>
                  <a:pt x="6524" y="13016"/>
                  <a:pt x="6429" y="13080"/>
                  <a:pt x="6429" y="13175"/>
                </a:cubicBezTo>
                <a:cubicBezTo>
                  <a:pt x="6429" y="13270"/>
                  <a:pt x="6492" y="13365"/>
                  <a:pt x="6587" y="13365"/>
                </a:cubicBezTo>
                <a:cubicBezTo>
                  <a:pt x="6967" y="13396"/>
                  <a:pt x="7347" y="13396"/>
                  <a:pt x="7696" y="13396"/>
                </a:cubicBezTo>
                <a:lnTo>
                  <a:pt x="8329" y="13396"/>
                </a:lnTo>
                <a:cubicBezTo>
                  <a:pt x="8424" y="13396"/>
                  <a:pt x="8487" y="13301"/>
                  <a:pt x="8487" y="13206"/>
                </a:cubicBezTo>
                <a:cubicBezTo>
                  <a:pt x="8487" y="13111"/>
                  <a:pt x="8392" y="13048"/>
                  <a:pt x="8297" y="13048"/>
                </a:cubicBezTo>
                <a:cubicBezTo>
                  <a:pt x="8074" y="13061"/>
                  <a:pt x="7846" y="13069"/>
                  <a:pt x="7614" y="13069"/>
                </a:cubicBezTo>
                <a:cubicBezTo>
                  <a:pt x="7287" y="13069"/>
                  <a:pt x="6953" y="13053"/>
                  <a:pt x="6619" y="13016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3581;p36">
            <a:extLst>
              <a:ext uri="{FF2B5EF4-FFF2-40B4-BE49-F238E27FC236}">
                <a16:creationId xmlns:a16="http://schemas.microsoft.com/office/drawing/2014/main" id="{EEA3BF64-3A5B-29E6-3973-5AA877ABFFB3}"/>
              </a:ext>
            </a:extLst>
          </p:cNvPr>
          <p:cNvSpPr/>
          <p:nvPr/>
        </p:nvSpPr>
        <p:spPr>
          <a:xfrm>
            <a:off x="4735845" y="1357743"/>
            <a:ext cx="221961" cy="184673"/>
          </a:xfrm>
          <a:custGeom>
            <a:avLst/>
            <a:gdLst/>
            <a:ahLst/>
            <a:cxnLst/>
            <a:rect l="l" t="t" r="r" b="b"/>
            <a:pathLst>
              <a:path w="6905" h="5745" extrusionOk="0">
                <a:moveTo>
                  <a:pt x="184" y="0"/>
                </a:moveTo>
                <a:cubicBezTo>
                  <a:pt x="115" y="0"/>
                  <a:pt x="56" y="36"/>
                  <a:pt x="32" y="107"/>
                </a:cubicBezTo>
                <a:cubicBezTo>
                  <a:pt x="1" y="202"/>
                  <a:pt x="32" y="297"/>
                  <a:pt x="127" y="329"/>
                </a:cubicBezTo>
                <a:cubicBezTo>
                  <a:pt x="634" y="551"/>
                  <a:pt x="1172" y="804"/>
                  <a:pt x="1647" y="1057"/>
                </a:cubicBezTo>
                <a:cubicBezTo>
                  <a:pt x="1679" y="1089"/>
                  <a:pt x="1711" y="1089"/>
                  <a:pt x="1742" y="1089"/>
                </a:cubicBezTo>
                <a:cubicBezTo>
                  <a:pt x="1806" y="1089"/>
                  <a:pt x="1869" y="1057"/>
                  <a:pt x="1901" y="994"/>
                </a:cubicBezTo>
                <a:cubicBezTo>
                  <a:pt x="1932" y="931"/>
                  <a:pt x="1901" y="836"/>
                  <a:pt x="1837" y="772"/>
                </a:cubicBezTo>
                <a:cubicBezTo>
                  <a:pt x="1331" y="487"/>
                  <a:pt x="792" y="234"/>
                  <a:pt x="254" y="12"/>
                </a:cubicBezTo>
                <a:cubicBezTo>
                  <a:pt x="230" y="4"/>
                  <a:pt x="206" y="0"/>
                  <a:pt x="184" y="0"/>
                </a:cubicBezTo>
                <a:close/>
                <a:moveTo>
                  <a:pt x="3187" y="1688"/>
                </a:moveTo>
                <a:cubicBezTo>
                  <a:pt x="3131" y="1688"/>
                  <a:pt x="3080" y="1715"/>
                  <a:pt x="3041" y="1754"/>
                </a:cubicBezTo>
                <a:cubicBezTo>
                  <a:pt x="2977" y="1849"/>
                  <a:pt x="3009" y="1944"/>
                  <a:pt x="3072" y="2007"/>
                </a:cubicBezTo>
                <a:cubicBezTo>
                  <a:pt x="3547" y="2324"/>
                  <a:pt x="3959" y="2704"/>
                  <a:pt x="4371" y="3084"/>
                </a:cubicBezTo>
                <a:cubicBezTo>
                  <a:pt x="4434" y="3116"/>
                  <a:pt x="4466" y="3116"/>
                  <a:pt x="4498" y="3116"/>
                </a:cubicBezTo>
                <a:cubicBezTo>
                  <a:pt x="4561" y="3116"/>
                  <a:pt x="4593" y="3116"/>
                  <a:pt x="4624" y="3084"/>
                </a:cubicBezTo>
                <a:cubicBezTo>
                  <a:pt x="4688" y="3021"/>
                  <a:pt x="4688" y="2894"/>
                  <a:pt x="4624" y="2831"/>
                </a:cubicBezTo>
                <a:cubicBezTo>
                  <a:pt x="4212" y="2451"/>
                  <a:pt x="3737" y="2071"/>
                  <a:pt x="3294" y="1722"/>
                </a:cubicBezTo>
                <a:cubicBezTo>
                  <a:pt x="3258" y="1698"/>
                  <a:pt x="3222" y="1688"/>
                  <a:pt x="3187" y="1688"/>
                </a:cubicBezTo>
                <a:close/>
                <a:moveTo>
                  <a:pt x="5668" y="4031"/>
                </a:moveTo>
                <a:cubicBezTo>
                  <a:pt x="5632" y="4031"/>
                  <a:pt x="5598" y="4042"/>
                  <a:pt x="5574" y="4066"/>
                </a:cubicBezTo>
                <a:cubicBezTo>
                  <a:pt x="5511" y="4129"/>
                  <a:pt x="5479" y="4256"/>
                  <a:pt x="5543" y="4319"/>
                </a:cubicBezTo>
                <a:cubicBezTo>
                  <a:pt x="5923" y="4763"/>
                  <a:pt x="6271" y="5206"/>
                  <a:pt x="6556" y="5681"/>
                </a:cubicBezTo>
                <a:cubicBezTo>
                  <a:pt x="6588" y="5744"/>
                  <a:pt x="6651" y="5744"/>
                  <a:pt x="6714" y="5744"/>
                </a:cubicBezTo>
                <a:lnTo>
                  <a:pt x="6809" y="5744"/>
                </a:lnTo>
                <a:cubicBezTo>
                  <a:pt x="6873" y="5681"/>
                  <a:pt x="6904" y="5586"/>
                  <a:pt x="6841" y="5491"/>
                </a:cubicBezTo>
                <a:cubicBezTo>
                  <a:pt x="6524" y="5016"/>
                  <a:pt x="6176" y="4541"/>
                  <a:pt x="5828" y="4098"/>
                </a:cubicBezTo>
                <a:cubicBezTo>
                  <a:pt x="5788" y="4058"/>
                  <a:pt x="5725" y="4031"/>
                  <a:pt x="5668" y="403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8" name="Google Shape;3579;p36">
            <a:extLst>
              <a:ext uri="{FF2B5EF4-FFF2-40B4-BE49-F238E27FC236}">
                <a16:creationId xmlns:a16="http://schemas.microsoft.com/office/drawing/2014/main" id="{DAC65CE4-17C8-FBBE-786A-9ECDBE8D0AB7}"/>
              </a:ext>
            </a:extLst>
          </p:cNvPr>
          <p:cNvSpPr/>
          <p:nvPr/>
        </p:nvSpPr>
        <p:spPr>
          <a:xfrm>
            <a:off x="5706719" y="2377716"/>
            <a:ext cx="388922" cy="540840"/>
          </a:xfrm>
          <a:custGeom>
            <a:avLst/>
            <a:gdLst/>
            <a:ahLst/>
            <a:cxnLst/>
            <a:rect l="l" t="t" r="r" b="b"/>
            <a:pathLst>
              <a:path w="12099" h="16825" extrusionOk="0">
                <a:moveTo>
                  <a:pt x="11956" y="0"/>
                </a:moveTo>
                <a:cubicBezTo>
                  <a:pt x="11941" y="0"/>
                  <a:pt x="11925" y="3"/>
                  <a:pt x="11908" y="8"/>
                </a:cubicBezTo>
                <a:cubicBezTo>
                  <a:pt x="11338" y="103"/>
                  <a:pt x="10768" y="230"/>
                  <a:pt x="10198" y="388"/>
                </a:cubicBezTo>
                <a:cubicBezTo>
                  <a:pt x="10103" y="420"/>
                  <a:pt x="10071" y="515"/>
                  <a:pt x="10103" y="610"/>
                </a:cubicBezTo>
                <a:cubicBezTo>
                  <a:pt x="10103" y="705"/>
                  <a:pt x="10198" y="737"/>
                  <a:pt x="10261" y="737"/>
                </a:cubicBezTo>
                <a:lnTo>
                  <a:pt x="10293" y="737"/>
                </a:lnTo>
                <a:cubicBezTo>
                  <a:pt x="10831" y="578"/>
                  <a:pt x="11402" y="420"/>
                  <a:pt x="11972" y="325"/>
                </a:cubicBezTo>
                <a:cubicBezTo>
                  <a:pt x="12035" y="325"/>
                  <a:pt x="12098" y="230"/>
                  <a:pt x="12098" y="135"/>
                </a:cubicBezTo>
                <a:cubicBezTo>
                  <a:pt x="12072" y="57"/>
                  <a:pt x="12025" y="0"/>
                  <a:pt x="11956" y="0"/>
                </a:cubicBezTo>
                <a:close/>
                <a:moveTo>
                  <a:pt x="8665" y="995"/>
                </a:moveTo>
                <a:cubicBezTo>
                  <a:pt x="8639" y="995"/>
                  <a:pt x="8611" y="1003"/>
                  <a:pt x="8583" y="1022"/>
                </a:cubicBezTo>
                <a:cubicBezTo>
                  <a:pt x="8045" y="1243"/>
                  <a:pt x="7538" y="1528"/>
                  <a:pt x="7031" y="1813"/>
                </a:cubicBezTo>
                <a:cubicBezTo>
                  <a:pt x="6968" y="1877"/>
                  <a:pt x="6936" y="1972"/>
                  <a:pt x="6968" y="2035"/>
                </a:cubicBezTo>
                <a:cubicBezTo>
                  <a:pt x="7000" y="2098"/>
                  <a:pt x="7063" y="2130"/>
                  <a:pt x="7126" y="2130"/>
                </a:cubicBezTo>
                <a:cubicBezTo>
                  <a:pt x="7158" y="2130"/>
                  <a:pt x="7190" y="2130"/>
                  <a:pt x="7221" y="2098"/>
                </a:cubicBezTo>
                <a:cubicBezTo>
                  <a:pt x="7696" y="1813"/>
                  <a:pt x="8203" y="1560"/>
                  <a:pt x="8710" y="1307"/>
                </a:cubicBezTo>
                <a:cubicBezTo>
                  <a:pt x="8805" y="1275"/>
                  <a:pt x="8836" y="1180"/>
                  <a:pt x="8805" y="1085"/>
                </a:cubicBezTo>
                <a:cubicBezTo>
                  <a:pt x="8782" y="1040"/>
                  <a:pt x="8728" y="995"/>
                  <a:pt x="8665" y="995"/>
                </a:cubicBezTo>
                <a:close/>
                <a:moveTo>
                  <a:pt x="5698" y="2761"/>
                </a:moveTo>
                <a:cubicBezTo>
                  <a:pt x="5664" y="2761"/>
                  <a:pt x="5630" y="2771"/>
                  <a:pt x="5606" y="2795"/>
                </a:cubicBezTo>
                <a:cubicBezTo>
                  <a:pt x="5131" y="3143"/>
                  <a:pt x="4719" y="3523"/>
                  <a:pt x="4308" y="3935"/>
                </a:cubicBezTo>
                <a:cubicBezTo>
                  <a:pt x="4213" y="3999"/>
                  <a:pt x="4213" y="4125"/>
                  <a:pt x="4308" y="4189"/>
                </a:cubicBezTo>
                <a:cubicBezTo>
                  <a:pt x="4339" y="4220"/>
                  <a:pt x="4371" y="4220"/>
                  <a:pt x="4403" y="4220"/>
                </a:cubicBezTo>
                <a:cubicBezTo>
                  <a:pt x="4466" y="4220"/>
                  <a:pt x="4498" y="4220"/>
                  <a:pt x="4529" y="4189"/>
                </a:cubicBezTo>
                <a:cubicBezTo>
                  <a:pt x="4941" y="3777"/>
                  <a:pt x="5353" y="3428"/>
                  <a:pt x="5796" y="3080"/>
                </a:cubicBezTo>
                <a:cubicBezTo>
                  <a:pt x="5891" y="3017"/>
                  <a:pt x="5891" y="2890"/>
                  <a:pt x="5828" y="2827"/>
                </a:cubicBezTo>
                <a:cubicBezTo>
                  <a:pt x="5808" y="2788"/>
                  <a:pt x="5752" y="2761"/>
                  <a:pt x="5698" y="2761"/>
                </a:cubicBezTo>
                <a:close/>
                <a:moveTo>
                  <a:pt x="3282" y="5167"/>
                </a:moveTo>
                <a:cubicBezTo>
                  <a:pt x="3226" y="5167"/>
                  <a:pt x="3175" y="5194"/>
                  <a:pt x="3136" y="5234"/>
                </a:cubicBezTo>
                <a:cubicBezTo>
                  <a:pt x="2788" y="5677"/>
                  <a:pt x="2439" y="6152"/>
                  <a:pt x="2123" y="6659"/>
                </a:cubicBezTo>
                <a:cubicBezTo>
                  <a:pt x="2091" y="6754"/>
                  <a:pt x="2091" y="6849"/>
                  <a:pt x="2186" y="6880"/>
                </a:cubicBezTo>
                <a:cubicBezTo>
                  <a:pt x="2218" y="6912"/>
                  <a:pt x="2249" y="6912"/>
                  <a:pt x="2281" y="6912"/>
                </a:cubicBezTo>
                <a:cubicBezTo>
                  <a:pt x="2344" y="6912"/>
                  <a:pt x="2376" y="6880"/>
                  <a:pt x="2408" y="6849"/>
                </a:cubicBezTo>
                <a:cubicBezTo>
                  <a:pt x="2724" y="6374"/>
                  <a:pt x="3041" y="5899"/>
                  <a:pt x="3389" y="5455"/>
                </a:cubicBezTo>
                <a:cubicBezTo>
                  <a:pt x="3453" y="5360"/>
                  <a:pt x="3453" y="5265"/>
                  <a:pt x="3389" y="5202"/>
                </a:cubicBezTo>
                <a:cubicBezTo>
                  <a:pt x="3353" y="5178"/>
                  <a:pt x="3317" y="5167"/>
                  <a:pt x="3282" y="5167"/>
                </a:cubicBezTo>
                <a:close/>
                <a:moveTo>
                  <a:pt x="1453" y="8083"/>
                </a:moveTo>
                <a:cubicBezTo>
                  <a:pt x="1394" y="8083"/>
                  <a:pt x="1340" y="8117"/>
                  <a:pt x="1299" y="8179"/>
                </a:cubicBezTo>
                <a:cubicBezTo>
                  <a:pt x="1077" y="8717"/>
                  <a:pt x="856" y="9256"/>
                  <a:pt x="666" y="9794"/>
                </a:cubicBezTo>
                <a:cubicBezTo>
                  <a:pt x="634" y="9889"/>
                  <a:pt x="697" y="9984"/>
                  <a:pt x="792" y="10016"/>
                </a:cubicBezTo>
                <a:cubicBezTo>
                  <a:pt x="792" y="10016"/>
                  <a:pt x="824" y="10047"/>
                  <a:pt x="824" y="10047"/>
                </a:cubicBezTo>
                <a:cubicBezTo>
                  <a:pt x="919" y="10047"/>
                  <a:pt x="982" y="9984"/>
                  <a:pt x="1014" y="9921"/>
                </a:cubicBezTo>
                <a:cubicBezTo>
                  <a:pt x="1172" y="9382"/>
                  <a:pt x="1394" y="8844"/>
                  <a:pt x="1616" y="8337"/>
                </a:cubicBezTo>
                <a:cubicBezTo>
                  <a:pt x="1647" y="8242"/>
                  <a:pt x="1616" y="8147"/>
                  <a:pt x="1552" y="8115"/>
                </a:cubicBezTo>
                <a:cubicBezTo>
                  <a:pt x="1519" y="8093"/>
                  <a:pt x="1485" y="8083"/>
                  <a:pt x="1453" y="8083"/>
                </a:cubicBezTo>
                <a:close/>
                <a:moveTo>
                  <a:pt x="444" y="11346"/>
                </a:moveTo>
                <a:cubicBezTo>
                  <a:pt x="349" y="11346"/>
                  <a:pt x="254" y="11409"/>
                  <a:pt x="254" y="11504"/>
                </a:cubicBezTo>
                <a:cubicBezTo>
                  <a:pt x="127" y="12074"/>
                  <a:pt x="64" y="12644"/>
                  <a:pt x="32" y="13214"/>
                </a:cubicBezTo>
                <a:cubicBezTo>
                  <a:pt x="1" y="13309"/>
                  <a:pt x="96" y="13404"/>
                  <a:pt x="191" y="13404"/>
                </a:cubicBezTo>
                <a:cubicBezTo>
                  <a:pt x="286" y="13404"/>
                  <a:pt x="349" y="13341"/>
                  <a:pt x="349" y="13246"/>
                </a:cubicBezTo>
                <a:cubicBezTo>
                  <a:pt x="412" y="12676"/>
                  <a:pt x="476" y="12106"/>
                  <a:pt x="571" y="11567"/>
                </a:cubicBezTo>
                <a:cubicBezTo>
                  <a:pt x="602" y="11472"/>
                  <a:pt x="539" y="11377"/>
                  <a:pt x="444" y="11346"/>
                </a:cubicBezTo>
                <a:close/>
                <a:moveTo>
                  <a:pt x="159" y="14766"/>
                </a:moveTo>
                <a:cubicBezTo>
                  <a:pt x="64" y="14798"/>
                  <a:pt x="1" y="14861"/>
                  <a:pt x="1" y="14956"/>
                </a:cubicBezTo>
                <a:cubicBezTo>
                  <a:pt x="32" y="15526"/>
                  <a:pt x="96" y="16128"/>
                  <a:pt x="191" y="16698"/>
                </a:cubicBezTo>
                <a:cubicBezTo>
                  <a:pt x="191" y="16761"/>
                  <a:pt x="286" y="16824"/>
                  <a:pt x="349" y="16824"/>
                </a:cubicBezTo>
                <a:lnTo>
                  <a:pt x="381" y="16824"/>
                </a:lnTo>
                <a:cubicBezTo>
                  <a:pt x="476" y="16793"/>
                  <a:pt x="539" y="16729"/>
                  <a:pt x="539" y="16634"/>
                </a:cubicBezTo>
                <a:cubicBezTo>
                  <a:pt x="444" y="16064"/>
                  <a:pt x="381" y="15494"/>
                  <a:pt x="349" y="14924"/>
                </a:cubicBezTo>
                <a:cubicBezTo>
                  <a:pt x="349" y="14829"/>
                  <a:pt x="254" y="14766"/>
                  <a:pt x="159" y="14766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3580;p36">
            <a:extLst>
              <a:ext uri="{FF2B5EF4-FFF2-40B4-BE49-F238E27FC236}">
                <a16:creationId xmlns:a16="http://schemas.microsoft.com/office/drawing/2014/main" id="{0DB05CC5-4EC2-16B3-39C8-2BFC4A95076E}"/>
              </a:ext>
            </a:extLst>
          </p:cNvPr>
          <p:cNvSpPr/>
          <p:nvPr/>
        </p:nvSpPr>
        <p:spPr>
          <a:xfrm>
            <a:off x="5923569" y="2864676"/>
            <a:ext cx="711594" cy="430647"/>
          </a:xfrm>
          <a:custGeom>
            <a:avLst/>
            <a:gdLst/>
            <a:ahLst/>
            <a:cxnLst/>
            <a:rect l="l" t="t" r="r" b="b"/>
            <a:pathLst>
              <a:path w="22137" h="13397" extrusionOk="0">
                <a:moveTo>
                  <a:pt x="21979" y="0"/>
                </a:moveTo>
                <a:cubicBezTo>
                  <a:pt x="21884" y="0"/>
                  <a:pt x="21789" y="64"/>
                  <a:pt x="21789" y="159"/>
                </a:cubicBezTo>
                <a:cubicBezTo>
                  <a:pt x="21757" y="697"/>
                  <a:pt x="21662" y="1267"/>
                  <a:pt x="21535" y="1837"/>
                </a:cubicBezTo>
                <a:cubicBezTo>
                  <a:pt x="21535" y="1932"/>
                  <a:pt x="21598" y="1995"/>
                  <a:pt x="21693" y="2027"/>
                </a:cubicBezTo>
                <a:lnTo>
                  <a:pt x="21725" y="2027"/>
                </a:lnTo>
                <a:cubicBezTo>
                  <a:pt x="21789" y="2027"/>
                  <a:pt x="21852" y="1964"/>
                  <a:pt x="21884" y="1900"/>
                </a:cubicBezTo>
                <a:cubicBezTo>
                  <a:pt x="22010" y="1330"/>
                  <a:pt x="22074" y="760"/>
                  <a:pt x="22137" y="190"/>
                </a:cubicBezTo>
                <a:cubicBezTo>
                  <a:pt x="22137" y="95"/>
                  <a:pt x="22074" y="0"/>
                  <a:pt x="21979" y="0"/>
                </a:cubicBezTo>
                <a:close/>
                <a:moveTo>
                  <a:pt x="21262" y="3349"/>
                </a:moveTo>
                <a:cubicBezTo>
                  <a:pt x="21186" y="3349"/>
                  <a:pt x="21118" y="3401"/>
                  <a:pt x="21092" y="3452"/>
                </a:cubicBezTo>
                <a:cubicBezTo>
                  <a:pt x="20902" y="3991"/>
                  <a:pt x="20712" y="4529"/>
                  <a:pt x="20458" y="5036"/>
                </a:cubicBezTo>
                <a:cubicBezTo>
                  <a:pt x="20427" y="5131"/>
                  <a:pt x="20458" y="5226"/>
                  <a:pt x="20522" y="5257"/>
                </a:cubicBezTo>
                <a:cubicBezTo>
                  <a:pt x="20553" y="5289"/>
                  <a:pt x="20585" y="5289"/>
                  <a:pt x="20617" y="5289"/>
                </a:cubicBezTo>
                <a:cubicBezTo>
                  <a:pt x="20680" y="5289"/>
                  <a:pt x="20743" y="5257"/>
                  <a:pt x="20775" y="5194"/>
                </a:cubicBezTo>
                <a:cubicBezTo>
                  <a:pt x="21028" y="4656"/>
                  <a:pt x="21250" y="4117"/>
                  <a:pt x="21408" y="3579"/>
                </a:cubicBezTo>
                <a:cubicBezTo>
                  <a:pt x="21440" y="3484"/>
                  <a:pt x="21408" y="3389"/>
                  <a:pt x="21313" y="3357"/>
                </a:cubicBezTo>
                <a:cubicBezTo>
                  <a:pt x="21296" y="3351"/>
                  <a:pt x="21279" y="3349"/>
                  <a:pt x="21262" y="3349"/>
                </a:cubicBezTo>
                <a:close/>
                <a:moveTo>
                  <a:pt x="19769" y="6442"/>
                </a:moveTo>
                <a:cubicBezTo>
                  <a:pt x="19713" y="6442"/>
                  <a:pt x="19655" y="6464"/>
                  <a:pt x="19635" y="6524"/>
                </a:cubicBezTo>
                <a:cubicBezTo>
                  <a:pt x="19318" y="6999"/>
                  <a:pt x="19002" y="7443"/>
                  <a:pt x="18622" y="7886"/>
                </a:cubicBezTo>
                <a:cubicBezTo>
                  <a:pt x="18558" y="7949"/>
                  <a:pt x="18590" y="8076"/>
                  <a:pt x="18653" y="8139"/>
                </a:cubicBezTo>
                <a:cubicBezTo>
                  <a:pt x="18685" y="8171"/>
                  <a:pt x="18717" y="8171"/>
                  <a:pt x="18780" y="8171"/>
                </a:cubicBezTo>
                <a:cubicBezTo>
                  <a:pt x="18812" y="8171"/>
                  <a:pt x="18875" y="8139"/>
                  <a:pt x="18907" y="8108"/>
                </a:cubicBezTo>
                <a:cubicBezTo>
                  <a:pt x="19255" y="7664"/>
                  <a:pt x="19603" y="7189"/>
                  <a:pt x="19920" y="6714"/>
                </a:cubicBezTo>
                <a:cubicBezTo>
                  <a:pt x="19983" y="6619"/>
                  <a:pt x="19952" y="6524"/>
                  <a:pt x="19857" y="6461"/>
                </a:cubicBezTo>
                <a:cubicBezTo>
                  <a:pt x="19834" y="6449"/>
                  <a:pt x="19802" y="6442"/>
                  <a:pt x="19769" y="6442"/>
                </a:cubicBezTo>
                <a:close/>
                <a:moveTo>
                  <a:pt x="17581" y="9093"/>
                </a:moveTo>
                <a:cubicBezTo>
                  <a:pt x="17545" y="9093"/>
                  <a:pt x="17510" y="9110"/>
                  <a:pt x="17482" y="9153"/>
                </a:cubicBezTo>
                <a:cubicBezTo>
                  <a:pt x="17070" y="9533"/>
                  <a:pt x="16626" y="9913"/>
                  <a:pt x="16183" y="10229"/>
                </a:cubicBezTo>
                <a:cubicBezTo>
                  <a:pt x="16088" y="10293"/>
                  <a:pt x="16088" y="10419"/>
                  <a:pt x="16151" y="10483"/>
                </a:cubicBezTo>
                <a:cubicBezTo>
                  <a:pt x="16183" y="10514"/>
                  <a:pt x="16246" y="10546"/>
                  <a:pt x="16278" y="10546"/>
                </a:cubicBezTo>
                <a:cubicBezTo>
                  <a:pt x="16310" y="10546"/>
                  <a:pt x="16373" y="10546"/>
                  <a:pt x="16373" y="10514"/>
                </a:cubicBezTo>
                <a:cubicBezTo>
                  <a:pt x="16848" y="10166"/>
                  <a:pt x="17291" y="9786"/>
                  <a:pt x="17703" y="9374"/>
                </a:cubicBezTo>
                <a:cubicBezTo>
                  <a:pt x="17798" y="9311"/>
                  <a:pt x="17798" y="9216"/>
                  <a:pt x="17703" y="9153"/>
                </a:cubicBezTo>
                <a:cubicBezTo>
                  <a:pt x="17668" y="9118"/>
                  <a:pt x="17624" y="9093"/>
                  <a:pt x="17581" y="9093"/>
                </a:cubicBezTo>
                <a:close/>
                <a:moveTo>
                  <a:pt x="214" y="10939"/>
                </a:moveTo>
                <a:cubicBezTo>
                  <a:pt x="157" y="10939"/>
                  <a:pt x="104" y="10961"/>
                  <a:pt x="64" y="11021"/>
                </a:cubicBezTo>
                <a:cubicBezTo>
                  <a:pt x="0" y="11116"/>
                  <a:pt x="32" y="11211"/>
                  <a:pt x="127" y="11243"/>
                </a:cubicBezTo>
                <a:cubicBezTo>
                  <a:pt x="602" y="11559"/>
                  <a:pt x="1077" y="11813"/>
                  <a:pt x="1552" y="12034"/>
                </a:cubicBezTo>
                <a:cubicBezTo>
                  <a:pt x="1584" y="12066"/>
                  <a:pt x="1615" y="12066"/>
                  <a:pt x="1647" y="12066"/>
                </a:cubicBezTo>
                <a:cubicBezTo>
                  <a:pt x="1710" y="12066"/>
                  <a:pt x="1774" y="12034"/>
                  <a:pt x="1805" y="11971"/>
                </a:cubicBezTo>
                <a:cubicBezTo>
                  <a:pt x="1837" y="11876"/>
                  <a:pt x="1805" y="11781"/>
                  <a:pt x="1710" y="11718"/>
                </a:cubicBezTo>
                <a:cubicBezTo>
                  <a:pt x="1235" y="11496"/>
                  <a:pt x="760" y="11243"/>
                  <a:pt x="317" y="10958"/>
                </a:cubicBezTo>
                <a:cubicBezTo>
                  <a:pt x="282" y="10946"/>
                  <a:pt x="247" y="10939"/>
                  <a:pt x="214" y="10939"/>
                </a:cubicBezTo>
                <a:close/>
                <a:moveTo>
                  <a:pt x="14858" y="11146"/>
                </a:moveTo>
                <a:cubicBezTo>
                  <a:pt x="14825" y="11146"/>
                  <a:pt x="14792" y="11157"/>
                  <a:pt x="14758" y="11179"/>
                </a:cubicBezTo>
                <a:cubicBezTo>
                  <a:pt x="14283" y="11464"/>
                  <a:pt x="13776" y="11718"/>
                  <a:pt x="13238" y="11939"/>
                </a:cubicBezTo>
                <a:cubicBezTo>
                  <a:pt x="13175" y="11971"/>
                  <a:pt x="13111" y="12066"/>
                  <a:pt x="13175" y="12161"/>
                </a:cubicBezTo>
                <a:cubicBezTo>
                  <a:pt x="13175" y="12225"/>
                  <a:pt x="13238" y="12256"/>
                  <a:pt x="13333" y="12256"/>
                </a:cubicBezTo>
                <a:lnTo>
                  <a:pt x="13365" y="12256"/>
                </a:lnTo>
                <a:cubicBezTo>
                  <a:pt x="13903" y="12034"/>
                  <a:pt x="14441" y="11749"/>
                  <a:pt x="14948" y="11464"/>
                </a:cubicBezTo>
                <a:cubicBezTo>
                  <a:pt x="15011" y="11433"/>
                  <a:pt x="15043" y="11338"/>
                  <a:pt x="15011" y="11243"/>
                </a:cubicBezTo>
                <a:cubicBezTo>
                  <a:pt x="14970" y="11181"/>
                  <a:pt x="14916" y="11146"/>
                  <a:pt x="14858" y="11146"/>
                </a:cubicBezTo>
                <a:close/>
                <a:moveTo>
                  <a:pt x="3244" y="12343"/>
                </a:moveTo>
                <a:cubicBezTo>
                  <a:pt x="3167" y="12343"/>
                  <a:pt x="3098" y="12400"/>
                  <a:pt x="3072" y="12478"/>
                </a:cubicBezTo>
                <a:cubicBezTo>
                  <a:pt x="3040" y="12573"/>
                  <a:pt x="3072" y="12668"/>
                  <a:pt x="3167" y="12700"/>
                </a:cubicBezTo>
                <a:cubicBezTo>
                  <a:pt x="3737" y="12858"/>
                  <a:pt x="4307" y="13016"/>
                  <a:pt x="4846" y="13143"/>
                </a:cubicBezTo>
                <a:lnTo>
                  <a:pt x="4909" y="13143"/>
                </a:lnTo>
                <a:cubicBezTo>
                  <a:pt x="4972" y="13143"/>
                  <a:pt x="5036" y="13080"/>
                  <a:pt x="5067" y="12985"/>
                </a:cubicBezTo>
                <a:cubicBezTo>
                  <a:pt x="5067" y="12890"/>
                  <a:pt x="5036" y="12826"/>
                  <a:pt x="4941" y="12795"/>
                </a:cubicBezTo>
                <a:cubicBezTo>
                  <a:pt x="4371" y="12668"/>
                  <a:pt x="3832" y="12541"/>
                  <a:pt x="3294" y="12351"/>
                </a:cubicBezTo>
                <a:cubicBezTo>
                  <a:pt x="3277" y="12346"/>
                  <a:pt x="3260" y="12343"/>
                  <a:pt x="3244" y="12343"/>
                </a:cubicBezTo>
                <a:close/>
                <a:moveTo>
                  <a:pt x="11705" y="12501"/>
                </a:moveTo>
                <a:cubicBezTo>
                  <a:pt x="11688" y="12501"/>
                  <a:pt x="11671" y="12504"/>
                  <a:pt x="11654" y="12510"/>
                </a:cubicBezTo>
                <a:cubicBezTo>
                  <a:pt x="11116" y="12668"/>
                  <a:pt x="10546" y="12795"/>
                  <a:pt x="10008" y="12890"/>
                </a:cubicBezTo>
                <a:cubicBezTo>
                  <a:pt x="9913" y="12890"/>
                  <a:pt x="9849" y="12985"/>
                  <a:pt x="9849" y="13080"/>
                </a:cubicBezTo>
                <a:cubicBezTo>
                  <a:pt x="9881" y="13175"/>
                  <a:pt x="9944" y="13238"/>
                  <a:pt x="10039" y="13238"/>
                </a:cubicBezTo>
                <a:cubicBezTo>
                  <a:pt x="10609" y="13143"/>
                  <a:pt x="11179" y="13016"/>
                  <a:pt x="11749" y="12826"/>
                </a:cubicBezTo>
                <a:cubicBezTo>
                  <a:pt x="11844" y="12826"/>
                  <a:pt x="11908" y="12731"/>
                  <a:pt x="11876" y="12636"/>
                </a:cubicBezTo>
                <a:cubicBezTo>
                  <a:pt x="11850" y="12558"/>
                  <a:pt x="11781" y="12501"/>
                  <a:pt x="11705" y="12501"/>
                </a:cubicBezTo>
                <a:close/>
                <a:moveTo>
                  <a:pt x="6619" y="13016"/>
                </a:moveTo>
                <a:cubicBezTo>
                  <a:pt x="6524" y="13016"/>
                  <a:pt x="6429" y="13080"/>
                  <a:pt x="6429" y="13175"/>
                </a:cubicBezTo>
                <a:cubicBezTo>
                  <a:pt x="6429" y="13270"/>
                  <a:pt x="6492" y="13365"/>
                  <a:pt x="6587" y="13365"/>
                </a:cubicBezTo>
                <a:cubicBezTo>
                  <a:pt x="6967" y="13396"/>
                  <a:pt x="7347" y="13396"/>
                  <a:pt x="7696" y="13396"/>
                </a:cubicBezTo>
                <a:lnTo>
                  <a:pt x="8329" y="13396"/>
                </a:lnTo>
                <a:cubicBezTo>
                  <a:pt x="8424" y="13396"/>
                  <a:pt x="8487" y="13301"/>
                  <a:pt x="8487" y="13206"/>
                </a:cubicBezTo>
                <a:cubicBezTo>
                  <a:pt x="8487" y="13111"/>
                  <a:pt x="8392" y="13048"/>
                  <a:pt x="8297" y="13048"/>
                </a:cubicBezTo>
                <a:cubicBezTo>
                  <a:pt x="8074" y="13061"/>
                  <a:pt x="7846" y="13069"/>
                  <a:pt x="7614" y="13069"/>
                </a:cubicBezTo>
                <a:cubicBezTo>
                  <a:pt x="7287" y="13069"/>
                  <a:pt x="6953" y="13053"/>
                  <a:pt x="6619" y="13016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3581;p36">
            <a:extLst>
              <a:ext uri="{FF2B5EF4-FFF2-40B4-BE49-F238E27FC236}">
                <a16:creationId xmlns:a16="http://schemas.microsoft.com/office/drawing/2014/main" id="{C7999E21-9389-8AF5-DFB5-224B4EBF4335}"/>
              </a:ext>
            </a:extLst>
          </p:cNvPr>
          <p:cNvSpPr/>
          <p:nvPr/>
        </p:nvSpPr>
        <p:spPr>
          <a:xfrm>
            <a:off x="6340940" y="2405071"/>
            <a:ext cx="221961" cy="184673"/>
          </a:xfrm>
          <a:custGeom>
            <a:avLst/>
            <a:gdLst/>
            <a:ahLst/>
            <a:cxnLst/>
            <a:rect l="l" t="t" r="r" b="b"/>
            <a:pathLst>
              <a:path w="6905" h="5745" extrusionOk="0">
                <a:moveTo>
                  <a:pt x="184" y="0"/>
                </a:moveTo>
                <a:cubicBezTo>
                  <a:pt x="115" y="0"/>
                  <a:pt x="56" y="36"/>
                  <a:pt x="32" y="107"/>
                </a:cubicBezTo>
                <a:cubicBezTo>
                  <a:pt x="1" y="202"/>
                  <a:pt x="32" y="297"/>
                  <a:pt x="127" y="329"/>
                </a:cubicBezTo>
                <a:cubicBezTo>
                  <a:pt x="634" y="551"/>
                  <a:pt x="1172" y="804"/>
                  <a:pt x="1647" y="1057"/>
                </a:cubicBezTo>
                <a:cubicBezTo>
                  <a:pt x="1679" y="1089"/>
                  <a:pt x="1711" y="1089"/>
                  <a:pt x="1742" y="1089"/>
                </a:cubicBezTo>
                <a:cubicBezTo>
                  <a:pt x="1806" y="1089"/>
                  <a:pt x="1869" y="1057"/>
                  <a:pt x="1901" y="994"/>
                </a:cubicBezTo>
                <a:cubicBezTo>
                  <a:pt x="1932" y="931"/>
                  <a:pt x="1901" y="836"/>
                  <a:pt x="1837" y="772"/>
                </a:cubicBezTo>
                <a:cubicBezTo>
                  <a:pt x="1331" y="487"/>
                  <a:pt x="792" y="234"/>
                  <a:pt x="254" y="12"/>
                </a:cubicBezTo>
                <a:cubicBezTo>
                  <a:pt x="230" y="4"/>
                  <a:pt x="206" y="0"/>
                  <a:pt x="184" y="0"/>
                </a:cubicBezTo>
                <a:close/>
                <a:moveTo>
                  <a:pt x="3187" y="1688"/>
                </a:moveTo>
                <a:cubicBezTo>
                  <a:pt x="3131" y="1688"/>
                  <a:pt x="3080" y="1715"/>
                  <a:pt x="3041" y="1754"/>
                </a:cubicBezTo>
                <a:cubicBezTo>
                  <a:pt x="2977" y="1849"/>
                  <a:pt x="3009" y="1944"/>
                  <a:pt x="3072" y="2007"/>
                </a:cubicBezTo>
                <a:cubicBezTo>
                  <a:pt x="3547" y="2324"/>
                  <a:pt x="3959" y="2704"/>
                  <a:pt x="4371" y="3084"/>
                </a:cubicBezTo>
                <a:cubicBezTo>
                  <a:pt x="4434" y="3116"/>
                  <a:pt x="4466" y="3116"/>
                  <a:pt x="4498" y="3116"/>
                </a:cubicBezTo>
                <a:cubicBezTo>
                  <a:pt x="4561" y="3116"/>
                  <a:pt x="4593" y="3116"/>
                  <a:pt x="4624" y="3084"/>
                </a:cubicBezTo>
                <a:cubicBezTo>
                  <a:pt x="4688" y="3021"/>
                  <a:pt x="4688" y="2894"/>
                  <a:pt x="4624" y="2831"/>
                </a:cubicBezTo>
                <a:cubicBezTo>
                  <a:pt x="4212" y="2451"/>
                  <a:pt x="3737" y="2071"/>
                  <a:pt x="3294" y="1722"/>
                </a:cubicBezTo>
                <a:cubicBezTo>
                  <a:pt x="3258" y="1698"/>
                  <a:pt x="3222" y="1688"/>
                  <a:pt x="3187" y="1688"/>
                </a:cubicBezTo>
                <a:close/>
                <a:moveTo>
                  <a:pt x="5668" y="4031"/>
                </a:moveTo>
                <a:cubicBezTo>
                  <a:pt x="5632" y="4031"/>
                  <a:pt x="5598" y="4042"/>
                  <a:pt x="5574" y="4066"/>
                </a:cubicBezTo>
                <a:cubicBezTo>
                  <a:pt x="5511" y="4129"/>
                  <a:pt x="5479" y="4256"/>
                  <a:pt x="5543" y="4319"/>
                </a:cubicBezTo>
                <a:cubicBezTo>
                  <a:pt x="5923" y="4763"/>
                  <a:pt x="6271" y="5206"/>
                  <a:pt x="6556" y="5681"/>
                </a:cubicBezTo>
                <a:cubicBezTo>
                  <a:pt x="6588" y="5744"/>
                  <a:pt x="6651" y="5744"/>
                  <a:pt x="6714" y="5744"/>
                </a:cubicBezTo>
                <a:lnTo>
                  <a:pt x="6809" y="5744"/>
                </a:lnTo>
                <a:cubicBezTo>
                  <a:pt x="6873" y="5681"/>
                  <a:pt x="6904" y="5586"/>
                  <a:pt x="6841" y="5491"/>
                </a:cubicBezTo>
                <a:cubicBezTo>
                  <a:pt x="6524" y="5016"/>
                  <a:pt x="6176" y="4541"/>
                  <a:pt x="5828" y="4098"/>
                </a:cubicBezTo>
                <a:cubicBezTo>
                  <a:pt x="5788" y="4058"/>
                  <a:pt x="5725" y="4031"/>
                  <a:pt x="5668" y="403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3579;p36">
            <a:extLst>
              <a:ext uri="{FF2B5EF4-FFF2-40B4-BE49-F238E27FC236}">
                <a16:creationId xmlns:a16="http://schemas.microsoft.com/office/drawing/2014/main" id="{08D2B4F4-36FD-1460-0F46-3984E663D046}"/>
              </a:ext>
            </a:extLst>
          </p:cNvPr>
          <p:cNvSpPr/>
          <p:nvPr/>
        </p:nvSpPr>
        <p:spPr>
          <a:xfrm>
            <a:off x="7356852" y="1918111"/>
            <a:ext cx="388922" cy="540840"/>
          </a:xfrm>
          <a:custGeom>
            <a:avLst/>
            <a:gdLst/>
            <a:ahLst/>
            <a:cxnLst/>
            <a:rect l="l" t="t" r="r" b="b"/>
            <a:pathLst>
              <a:path w="12099" h="16825" extrusionOk="0">
                <a:moveTo>
                  <a:pt x="11956" y="0"/>
                </a:moveTo>
                <a:cubicBezTo>
                  <a:pt x="11941" y="0"/>
                  <a:pt x="11925" y="3"/>
                  <a:pt x="11908" y="8"/>
                </a:cubicBezTo>
                <a:cubicBezTo>
                  <a:pt x="11338" y="103"/>
                  <a:pt x="10768" y="230"/>
                  <a:pt x="10198" y="388"/>
                </a:cubicBezTo>
                <a:cubicBezTo>
                  <a:pt x="10103" y="420"/>
                  <a:pt x="10071" y="515"/>
                  <a:pt x="10103" y="610"/>
                </a:cubicBezTo>
                <a:cubicBezTo>
                  <a:pt x="10103" y="705"/>
                  <a:pt x="10198" y="737"/>
                  <a:pt x="10261" y="737"/>
                </a:cubicBezTo>
                <a:lnTo>
                  <a:pt x="10293" y="737"/>
                </a:lnTo>
                <a:cubicBezTo>
                  <a:pt x="10831" y="578"/>
                  <a:pt x="11402" y="420"/>
                  <a:pt x="11972" y="325"/>
                </a:cubicBezTo>
                <a:cubicBezTo>
                  <a:pt x="12035" y="325"/>
                  <a:pt x="12098" y="230"/>
                  <a:pt x="12098" y="135"/>
                </a:cubicBezTo>
                <a:cubicBezTo>
                  <a:pt x="12072" y="57"/>
                  <a:pt x="12025" y="0"/>
                  <a:pt x="11956" y="0"/>
                </a:cubicBezTo>
                <a:close/>
                <a:moveTo>
                  <a:pt x="8665" y="995"/>
                </a:moveTo>
                <a:cubicBezTo>
                  <a:pt x="8639" y="995"/>
                  <a:pt x="8611" y="1003"/>
                  <a:pt x="8583" y="1022"/>
                </a:cubicBezTo>
                <a:cubicBezTo>
                  <a:pt x="8045" y="1243"/>
                  <a:pt x="7538" y="1528"/>
                  <a:pt x="7031" y="1813"/>
                </a:cubicBezTo>
                <a:cubicBezTo>
                  <a:pt x="6968" y="1877"/>
                  <a:pt x="6936" y="1972"/>
                  <a:pt x="6968" y="2035"/>
                </a:cubicBezTo>
                <a:cubicBezTo>
                  <a:pt x="7000" y="2098"/>
                  <a:pt x="7063" y="2130"/>
                  <a:pt x="7126" y="2130"/>
                </a:cubicBezTo>
                <a:cubicBezTo>
                  <a:pt x="7158" y="2130"/>
                  <a:pt x="7190" y="2130"/>
                  <a:pt x="7221" y="2098"/>
                </a:cubicBezTo>
                <a:cubicBezTo>
                  <a:pt x="7696" y="1813"/>
                  <a:pt x="8203" y="1560"/>
                  <a:pt x="8710" y="1307"/>
                </a:cubicBezTo>
                <a:cubicBezTo>
                  <a:pt x="8805" y="1275"/>
                  <a:pt x="8836" y="1180"/>
                  <a:pt x="8805" y="1085"/>
                </a:cubicBezTo>
                <a:cubicBezTo>
                  <a:pt x="8782" y="1040"/>
                  <a:pt x="8728" y="995"/>
                  <a:pt x="8665" y="995"/>
                </a:cubicBezTo>
                <a:close/>
                <a:moveTo>
                  <a:pt x="5698" y="2761"/>
                </a:moveTo>
                <a:cubicBezTo>
                  <a:pt x="5664" y="2761"/>
                  <a:pt x="5630" y="2771"/>
                  <a:pt x="5606" y="2795"/>
                </a:cubicBezTo>
                <a:cubicBezTo>
                  <a:pt x="5131" y="3143"/>
                  <a:pt x="4719" y="3523"/>
                  <a:pt x="4308" y="3935"/>
                </a:cubicBezTo>
                <a:cubicBezTo>
                  <a:pt x="4213" y="3999"/>
                  <a:pt x="4213" y="4125"/>
                  <a:pt x="4308" y="4189"/>
                </a:cubicBezTo>
                <a:cubicBezTo>
                  <a:pt x="4339" y="4220"/>
                  <a:pt x="4371" y="4220"/>
                  <a:pt x="4403" y="4220"/>
                </a:cubicBezTo>
                <a:cubicBezTo>
                  <a:pt x="4466" y="4220"/>
                  <a:pt x="4498" y="4220"/>
                  <a:pt x="4529" y="4189"/>
                </a:cubicBezTo>
                <a:cubicBezTo>
                  <a:pt x="4941" y="3777"/>
                  <a:pt x="5353" y="3428"/>
                  <a:pt x="5796" y="3080"/>
                </a:cubicBezTo>
                <a:cubicBezTo>
                  <a:pt x="5891" y="3017"/>
                  <a:pt x="5891" y="2890"/>
                  <a:pt x="5828" y="2827"/>
                </a:cubicBezTo>
                <a:cubicBezTo>
                  <a:pt x="5808" y="2788"/>
                  <a:pt x="5752" y="2761"/>
                  <a:pt x="5698" y="2761"/>
                </a:cubicBezTo>
                <a:close/>
                <a:moveTo>
                  <a:pt x="3282" y="5167"/>
                </a:moveTo>
                <a:cubicBezTo>
                  <a:pt x="3226" y="5167"/>
                  <a:pt x="3175" y="5194"/>
                  <a:pt x="3136" y="5234"/>
                </a:cubicBezTo>
                <a:cubicBezTo>
                  <a:pt x="2788" y="5677"/>
                  <a:pt x="2439" y="6152"/>
                  <a:pt x="2123" y="6659"/>
                </a:cubicBezTo>
                <a:cubicBezTo>
                  <a:pt x="2091" y="6754"/>
                  <a:pt x="2091" y="6849"/>
                  <a:pt x="2186" y="6880"/>
                </a:cubicBezTo>
                <a:cubicBezTo>
                  <a:pt x="2218" y="6912"/>
                  <a:pt x="2249" y="6912"/>
                  <a:pt x="2281" y="6912"/>
                </a:cubicBezTo>
                <a:cubicBezTo>
                  <a:pt x="2344" y="6912"/>
                  <a:pt x="2376" y="6880"/>
                  <a:pt x="2408" y="6849"/>
                </a:cubicBezTo>
                <a:cubicBezTo>
                  <a:pt x="2724" y="6374"/>
                  <a:pt x="3041" y="5899"/>
                  <a:pt x="3389" y="5455"/>
                </a:cubicBezTo>
                <a:cubicBezTo>
                  <a:pt x="3453" y="5360"/>
                  <a:pt x="3453" y="5265"/>
                  <a:pt x="3389" y="5202"/>
                </a:cubicBezTo>
                <a:cubicBezTo>
                  <a:pt x="3353" y="5178"/>
                  <a:pt x="3317" y="5167"/>
                  <a:pt x="3282" y="5167"/>
                </a:cubicBezTo>
                <a:close/>
                <a:moveTo>
                  <a:pt x="1453" y="8083"/>
                </a:moveTo>
                <a:cubicBezTo>
                  <a:pt x="1394" y="8083"/>
                  <a:pt x="1340" y="8117"/>
                  <a:pt x="1299" y="8179"/>
                </a:cubicBezTo>
                <a:cubicBezTo>
                  <a:pt x="1077" y="8717"/>
                  <a:pt x="856" y="9256"/>
                  <a:pt x="666" y="9794"/>
                </a:cubicBezTo>
                <a:cubicBezTo>
                  <a:pt x="634" y="9889"/>
                  <a:pt x="697" y="9984"/>
                  <a:pt x="792" y="10016"/>
                </a:cubicBezTo>
                <a:cubicBezTo>
                  <a:pt x="792" y="10016"/>
                  <a:pt x="824" y="10047"/>
                  <a:pt x="824" y="10047"/>
                </a:cubicBezTo>
                <a:cubicBezTo>
                  <a:pt x="919" y="10047"/>
                  <a:pt x="982" y="9984"/>
                  <a:pt x="1014" y="9921"/>
                </a:cubicBezTo>
                <a:cubicBezTo>
                  <a:pt x="1172" y="9382"/>
                  <a:pt x="1394" y="8844"/>
                  <a:pt x="1616" y="8337"/>
                </a:cubicBezTo>
                <a:cubicBezTo>
                  <a:pt x="1647" y="8242"/>
                  <a:pt x="1616" y="8147"/>
                  <a:pt x="1552" y="8115"/>
                </a:cubicBezTo>
                <a:cubicBezTo>
                  <a:pt x="1519" y="8093"/>
                  <a:pt x="1485" y="8083"/>
                  <a:pt x="1453" y="8083"/>
                </a:cubicBezTo>
                <a:close/>
                <a:moveTo>
                  <a:pt x="444" y="11346"/>
                </a:moveTo>
                <a:cubicBezTo>
                  <a:pt x="349" y="11346"/>
                  <a:pt x="254" y="11409"/>
                  <a:pt x="254" y="11504"/>
                </a:cubicBezTo>
                <a:cubicBezTo>
                  <a:pt x="127" y="12074"/>
                  <a:pt x="64" y="12644"/>
                  <a:pt x="32" y="13214"/>
                </a:cubicBezTo>
                <a:cubicBezTo>
                  <a:pt x="1" y="13309"/>
                  <a:pt x="96" y="13404"/>
                  <a:pt x="191" y="13404"/>
                </a:cubicBezTo>
                <a:cubicBezTo>
                  <a:pt x="286" y="13404"/>
                  <a:pt x="349" y="13341"/>
                  <a:pt x="349" y="13246"/>
                </a:cubicBezTo>
                <a:cubicBezTo>
                  <a:pt x="412" y="12676"/>
                  <a:pt x="476" y="12106"/>
                  <a:pt x="571" y="11567"/>
                </a:cubicBezTo>
                <a:cubicBezTo>
                  <a:pt x="602" y="11472"/>
                  <a:pt x="539" y="11377"/>
                  <a:pt x="444" y="11346"/>
                </a:cubicBezTo>
                <a:close/>
                <a:moveTo>
                  <a:pt x="159" y="14766"/>
                </a:moveTo>
                <a:cubicBezTo>
                  <a:pt x="64" y="14798"/>
                  <a:pt x="1" y="14861"/>
                  <a:pt x="1" y="14956"/>
                </a:cubicBezTo>
                <a:cubicBezTo>
                  <a:pt x="32" y="15526"/>
                  <a:pt x="96" y="16128"/>
                  <a:pt x="191" y="16698"/>
                </a:cubicBezTo>
                <a:cubicBezTo>
                  <a:pt x="191" y="16761"/>
                  <a:pt x="286" y="16824"/>
                  <a:pt x="349" y="16824"/>
                </a:cubicBezTo>
                <a:lnTo>
                  <a:pt x="381" y="16824"/>
                </a:lnTo>
                <a:cubicBezTo>
                  <a:pt x="476" y="16793"/>
                  <a:pt x="539" y="16729"/>
                  <a:pt x="539" y="16634"/>
                </a:cubicBezTo>
                <a:cubicBezTo>
                  <a:pt x="444" y="16064"/>
                  <a:pt x="381" y="15494"/>
                  <a:pt x="349" y="14924"/>
                </a:cubicBezTo>
                <a:cubicBezTo>
                  <a:pt x="349" y="14829"/>
                  <a:pt x="254" y="14766"/>
                  <a:pt x="159" y="14766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3580;p36">
            <a:extLst>
              <a:ext uri="{FF2B5EF4-FFF2-40B4-BE49-F238E27FC236}">
                <a16:creationId xmlns:a16="http://schemas.microsoft.com/office/drawing/2014/main" id="{F6493EE4-1A69-71D1-0941-A39CC8BD5A21}"/>
              </a:ext>
            </a:extLst>
          </p:cNvPr>
          <p:cNvSpPr/>
          <p:nvPr/>
        </p:nvSpPr>
        <p:spPr>
          <a:xfrm>
            <a:off x="7573702" y="2405071"/>
            <a:ext cx="711594" cy="430647"/>
          </a:xfrm>
          <a:custGeom>
            <a:avLst/>
            <a:gdLst/>
            <a:ahLst/>
            <a:cxnLst/>
            <a:rect l="l" t="t" r="r" b="b"/>
            <a:pathLst>
              <a:path w="22137" h="13397" extrusionOk="0">
                <a:moveTo>
                  <a:pt x="21979" y="0"/>
                </a:moveTo>
                <a:cubicBezTo>
                  <a:pt x="21884" y="0"/>
                  <a:pt x="21789" y="64"/>
                  <a:pt x="21789" y="159"/>
                </a:cubicBezTo>
                <a:cubicBezTo>
                  <a:pt x="21757" y="697"/>
                  <a:pt x="21662" y="1267"/>
                  <a:pt x="21535" y="1837"/>
                </a:cubicBezTo>
                <a:cubicBezTo>
                  <a:pt x="21535" y="1932"/>
                  <a:pt x="21598" y="1995"/>
                  <a:pt x="21693" y="2027"/>
                </a:cubicBezTo>
                <a:lnTo>
                  <a:pt x="21725" y="2027"/>
                </a:lnTo>
                <a:cubicBezTo>
                  <a:pt x="21789" y="2027"/>
                  <a:pt x="21852" y="1964"/>
                  <a:pt x="21884" y="1900"/>
                </a:cubicBezTo>
                <a:cubicBezTo>
                  <a:pt x="22010" y="1330"/>
                  <a:pt x="22074" y="760"/>
                  <a:pt x="22137" y="190"/>
                </a:cubicBezTo>
                <a:cubicBezTo>
                  <a:pt x="22137" y="95"/>
                  <a:pt x="22074" y="0"/>
                  <a:pt x="21979" y="0"/>
                </a:cubicBezTo>
                <a:close/>
                <a:moveTo>
                  <a:pt x="21262" y="3349"/>
                </a:moveTo>
                <a:cubicBezTo>
                  <a:pt x="21186" y="3349"/>
                  <a:pt x="21118" y="3401"/>
                  <a:pt x="21092" y="3452"/>
                </a:cubicBezTo>
                <a:cubicBezTo>
                  <a:pt x="20902" y="3991"/>
                  <a:pt x="20712" y="4529"/>
                  <a:pt x="20458" y="5036"/>
                </a:cubicBezTo>
                <a:cubicBezTo>
                  <a:pt x="20427" y="5131"/>
                  <a:pt x="20458" y="5226"/>
                  <a:pt x="20522" y="5257"/>
                </a:cubicBezTo>
                <a:cubicBezTo>
                  <a:pt x="20553" y="5289"/>
                  <a:pt x="20585" y="5289"/>
                  <a:pt x="20617" y="5289"/>
                </a:cubicBezTo>
                <a:cubicBezTo>
                  <a:pt x="20680" y="5289"/>
                  <a:pt x="20743" y="5257"/>
                  <a:pt x="20775" y="5194"/>
                </a:cubicBezTo>
                <a:cubicBezTo>
                  <a:pt x="21028" y="4656"/>
                  <a:pt x="21250" y="4117"/>
                  <a:pt x="21408" y="3579"/>
                </a:cubicBezTo>
                <a:cubicBezTo>
                  <a:pt x="21440" y="3484"/>
                  <a:pt x="21408" y="3389"/>
                  <a:pt x="21313" y="3357"/>
                </a:cubicBezTo>
                <a:cubicBezTo>
                  <a:pt x="21296" y="3351"/>
                  <a:pt x="21279" y="3349"/>
                  <a:pt x="21262" y="3349"/>
                </a:cubicBezTo>
                <a:close/>
                <a:moveTo>
                  <a:pt x="19769" y="6442"/>
                </a:moveTo>
                <a:cubicBezTo>
                  <a:pt x="19713" y="6442"/>
                  <a:pt x="19655" y="6464"/>
                  <a:pt x="19635" y="6524"/>
                </a:cubicBezTo>
                <a:cubicBezTo>
                  <a:pt x="19318" y="6999"/>
                  <a:pt x="19002" y="7443"/>
                  <a:pt x="18622" y="7886"/>
                </a:cubicBezTo>
                <a:cubicBezTo>
                  <a:pt x="18558" y="7949"/>
                  <a:pt x="18590" y="8076"/>
                  <a:pt x="18653" y="8139"/>
                </a:cubicBezTo>
                <a:cubicBezTo>
                  <a:pt x="18685" y="8171"/>
                  <a:pt x="18717" y="8171"/>
                  <a:pt x="18780" y="8171"/>
                </a:cubicBezTo>
                <a:cubicBezTo>
                  <a:pt x="18812" y="8171"/>
                  <a:pt x="18875" y="8139"/>
                  <a:pt x="18907" y="8108"/>
                </a:cubicBezTo>
                <a:cubicBezTo>
                  <a:pt x="19255" y="7664"/>
                  <a:pt x="19603" y="7189"/>
                  <a:pt x="19920" y="6714"/>
                </a:cubicBezTo>
                <a:cubicBezTo>
                  <a:pt x="19983" y="6619"/>
                  <a:pt x="19952" y="6524"/>
                  <a:pt x="19857" y="6461"/>
                </a:cubicBezTo>
                <a:cubicBezTo>
                  <a:pt x="19834" y="6449"/>
                  <a:pt x="19802" y="6442"/>
                  <a:pt x="19769" y="6442"/>
                </a:cubicBezTo>
                <a:close/>
                <a:moveTo>
                  <a:pt x="17581" y="9093"/>
                </a:moveTo>
                <a:cubicBezTo>
                  <a:pt x="17545" y="9093"/>
                  <a:pt x="17510" y="9110"/>
                  <a:pt x="17482" y="9153"/>
                </a:cubicBezTo>
                <a:cubicBezTo>
                  <a:pt x="17070" y="9533"/>
                  <a:pt x="16626" y="9913"/>
                  <a:pt x="16183" y="10229"/>
                </a:cubicBezTo>
                <a:cubicBezTo>
                  <a:pt x="16088" y="10293"/>
                  <a:pt x="16088" y="10419"/>
                  <a:pt x="16151" y="10483"/>
                </a:cubicBezTo>
                <a:cubicBezTo>
                  <a:pt x="16183" y="10514"/>
                  <a:pt x="16246" y="10546"/>
                  <a:pt x="16278" y="10546"/>
                </a:cubicBezTo>
                <a:cubicBezTo>
                  <a:pt x="16310" y="10546"/>
                  <a:pt x="16373" y="10546"/>
                  <a:pt x="16373" y="10514"/>
                </a:cubicBezTo>
                <a:cubicBezTo>
                  <a:pt x="16848" y="10166"/>
                  <a:pt x="17291" y="9786"/>
                  <a:pt x="17703" y="9374"/>
                </a:cubicBezTo>
                <a:cubicBezTo>
                  <a:pt x="17798" y="9311"/>
                  <a:pt x="17798" y="9216"/>
                  <a:pt x="17703" y="9153"/>
                </a:cubicBezTo>
                <a:cubicBezTo>
                  <a:pt x="17668" y="9118"/>
                  <a:pt x="17624" y="9093"/>
                  <a:pt x="17581" y="9093"/>
                </a:cubicBezTo>
                <a:close/>
                <a:moveTo>
                  <a:pt x="214" y="10939"/>
                </a:moveTo>
                <a:cubicBezTo>
                  <a:pt x="157" y="10939"/>
                  <a:pt x="104" y="10961"/>
                  <a:pt x="64" y="11021"/>
                </a:cubicBezTo>
                <a:cubicBezTo>
                  <a:pt x="0" y="11116"/>
                  <a:pt x="32" y="11211"/>
                  <a:pt x="127" y="11243"/>
                </a:cubicBezTo>
                <a:cubicBezTo>
                  <a:pt x="602" y="11559"/>
                  <a:pt x="1077" y="11813"/>
                  <a:pt x="1552" y="12034"/>
                </a:cubicBezTo>
                <a:cubicBezTo>
                  <a:pt x="1584" y="12066"/>
                  <a:pt x="1615" y="12066"/>
                  <a:pt x="1647" y="12066"/>
                </a:cubicBezTo>
                <a:cubicBezTo>
                  <a:pt x="1710" y="12066"/>
                  <a:pt x="1774" y="12034"/>
                  <a:pt x="1805" y="11971"/>
                </a:cubicBezTo>
                <a:cubicBezTo>
                  <a:pt x="1837" y="11876"/>
                  <a:pt x="1805" y="11781"/>
                  <a:pt x="1710" y="11718"/>
                </a:cubicBezTo>
                <a:cubicBezTo>
                  <a:pt x="1235" y="11496"/>
                  <a:pt x="760" y="11243"/>
                  <a:pt x="317" y="10958"/>
                </a:cubicBezTo>
                <a:cubicBezTo>
                  <a:pt x="282" y="10946"/>
                  <a:pt x="247" y="10939"/>
                  <a:pt x="214" y="10939"/>
                </a:cubicBezTo>
                <a:close/>
                <a:moveTo>
                  <a:pt x="14858" y="11146"/>
                </a:moveTo>
                <a:cubicBezTo>
                  <a:pt x="14825" y="11146"/>
                  <a:pt x="14792" y="11157"/>
                  <a:pt x="14758" y="11179"/>
                </a:cubicBezTo>
                <a:cubicBezTo>
                  <a:pt x="14283" y="11464"/>
                  <a:pt x="13776" y="11718"/>
                  <a:pt x="13238" y="11939"/>
                </a:cubicBezTo>
                <a:cubicBezTo>
                  <a:pt x="13175" y="11971"/>
                  <a:pt x="13111" y="12066"/>
                  <a:pt x="13175" y="12161"/>
                </a:cubicBezTo>
                <a:cubicBezTo>
                  <a:pt x="13175" y="12225"/>
                  <a:pt x="13238" y="12256"/>
                  <a:pt x="13333" y="12256"/>
                </a:cubicBezTo>
                <a:lnTo>
                  <a:pt x="13365" y="12256"/>
                </a:lnTo>
                <a:cubicBezTo>
                  <a:pt x="13903" y="12034"/>
                  <a:pt x="14441" y="11749"/>
                  <a:pt x="14948" y="11464"/>
                </a:cubicBezTo>
                <a:cubicBezTo>
                  <a:pt x="15011" y="11433"/>
                  <a:pt x="15043" y="11338"/>
                  <a:pt x="15011" y="11243"/>
                </a:cubicBezTo>
                <a:cubicBezTo>
                  <a:pt x="14970" y="11181"/>
                  <a:pt x="14916" y="11146"/>
                  <a:pt x="14858" y="11146"/>
                </a:cubicBezTo>
                <a:close/>
                <a:moveTo>
                  <a:pt x="3244" y="12343"/>
                </a:moveTo>
                <a:cubicBezTo>
                  <a:pt x="3167" y="12343"/>
                  <a:pt x="3098" y="12400"/>
                  <a:pt x="3072" y="12478"/>
                </a:cubicBezTo>
                <a:cubicBezTo>
                  <a:pt x="3040" y="12573"/>
                  <a:pt x="3072" y="12668"/>
                  <a:pt x="3167" y="12700"/>
                </a:cubicBezTo>
                <a:cubicBezTo>
                  <a:pt x="3737" y="12858"/>
                  <a:pt x="4307" y="13016"/>
                  <a:pt x="4846" y="13143"/>
                </a:cubicBezTo>
                <a:lnTo>
                  <a:pt x="4909" y="13143"/>
                </a:lnTo>
                <a:cubicBezTo>
                  <a:pt x="4972" y="13143"/>
                  <a:pt x="5036" y="13080"/>
                  <a:pt x="5067" y="12985"/>
                </a:cubicBezTo>
                <a:cubicBezTo>
                  <a:pt x="5067" y="12890"/>
                  <a:pt x="5036" y="12826"/>
                  <a:pt x="4941" y="12795"/>
                </a:cubicBezTo>
                <a:cubicBezTo>
                  <a:pt x="4371" y="12668"/>
                  <a:pt x="3832" y="12541"/>
                  <a:pt x="3294" y="12351"/>
                </a:cubicBezTo>
                <a:cubicBezTo>
                  <a:pt x="3277" y="12346"/>
                  <a:pt x="3260" y="12343"/>
                  <a:pt x="3244" y="12343"/>
                </a:cubicBezTo>
                <a:close/>
                <a:moveTo>
                  <a:pt x="11705" y="12501"/>
                </a:moveTo>
                <a:cubicBezTo>
                  <a:pt x="11688" y="12501"/>
                  <a:pt x="11671" y="12504"/>
                  <a:pt x="11654" y="12510"/>
                </a:cubicBezTo>
                <a:cubicBezTo>
                  <a:pt x="11116" y="12668"/>
                  <a:pt x="10546" y="12795"/>
                  <a:pt x="10008" y="12890"/>
                </a:cubicBezTo>
                <a:cubicBezTo>
                  <a:pt x="9913" y="12890"/>
                  <a:pt x="9849" y="12985"/>
                  <a:pt x="9849" y="13080"/>
                </a:cubicBezTo>
                <a:cubicBezTo>
                  <a:pt x="9881" y="13175"/>
                  <a:pt x="9944" y="13238"/>
                  <a:pt x="10039" y="13238"/>
                </a:cubicBezTo>
                <a:cubicBezTo>
                  <a:pt x="10609" y="13143"/>
                  <a:pt x="11179" y="13016"/>
                  <a:pt x="11749" y="12826"/>
                </a:cubicBezTo>
                <a:cubicBezTo>
                  <a:pt x="11844" y="12826"/>
                  <a:pt x="11908" y="12731"/>
                  <a:pt x="11876" y="12636"/>
                </a:cubicBezTo>
                <a:cubicBezTo>
                  <a:pt x="11850" y="12558"/>
                  <a:pt x="11781" y="12501"/>
                  <a:pt x="11705" y="12501"/>
                </a:cubicBezTo>
                <a:close/>
                <a:moveTo>
                  <a:pt x="6619" y="13016"/>
                </a:moveTo>
                <a:cubicBezTo>
                  <a:pt x="6524" y="13016"/>
                  <a:pt x="6429" y="13080"/>
                  <a:pt x="6429" y="13175"/>
                </a:cubicBezTo>
                <a:cubicBezTo>
                  <a:pt x="6429" y="13270"/>
                  <a:pt x="6492" y="13365"/>
                  <a:pt x="6587" y="13365"/>
                </a:cubicBezTo>
                <a:cubicBezTo>
                  <a:pt x="6967" y="13396"/>
                  <a:pt x="7347" y="13396"/>
                  <a:pt x="7696" y="13396"/>
                </a:cubicBezTo>
                <a:lnTo>
                  <a:pt x="8329" y="13396"/>
                </a:lnTo>
                <a:cubicBezTo>
                  <a:pt x="8424" y="13396"/>
                  <a:pt x="8487" y="13301"/>
                  <a:pt x="8487" y="13206"/>
                </a:cubicBezTo>
                <a:cubicBezTo>
                  <a:pt x="8487" y="13111"/>
                  <a:pt x="8392" y="13048"/>
                  <a:pt x="8297" y="13048"/>
                </a:cubicBezTo>
                <a:cubicBezTo>
                  <a:pt x="8074" y="13061"/>
                  <a:pt x="7846" y="13069"/>
                  <a:pt x="7614" y="13069"/>
                </a:cubicBezTo>
                <a:cubicBezTo>
                  <a:pt x="7287" y="13069"/>
                  <a:pt x="6953" y="13053"/>
                  <a:pt x="6619" y="13016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3581;p36">
            <a:extLst>
              <a:ext uri="{FF2B5EF4-FFF2-40B4-BE49-F238E27FC236}">
                <a16:creationId xmlns:a16="http://schemas.microsoft.com/office/drawing/2014/main" id="{78844741-42E6-A5E8-0B7A-0EFC2D75C53B}"/>
              </a:ext>
            </a:extLst>
          </p:cNvPr>
          <p:cNvSpPr/>
          <p:nvPr/>
        </p:nvSpPr>
        <p:spPr>
          <a:xfrm>
            <a:off x="7991073" y="1945466"/>
            <a:ext cx="221961" cy="184673"/>
          </a:xfrm>
          <a:custGeom>
            <a:avLst/>
            <a:gdLst/>
            <a:ahLst/>
            <a:cxnLst/>
            <a:rect l="l" t="t" r="r" b="b"/>
            <a:pathLst>
              <a:path w="6905" h="5745" extrusionOk="0">
                <a:moveTo>
                  <a:pt x="184" y="0"/>
                </a:moveTo>
                <a:cubicBezTo>
                  <a:pt x="115" y="0"/>
                  <a:pt x="56" y="36"/>
                  <a:pt x="32" y="107"/>
                </a:cubicBezTo>
                <a:cubicBezTo>
                  <a:pt x="1" y="202"/>
                  <a:pt x="32" y="297"/>
                  <a:pt x="127" y="329"/>
                </a:cubicBezTo>
                <a:cubicBezTo>
                  <a:pt x="634" y="551"/>
                  <a:pt x="1172" y="804"/>
                  <a:pt x="1647" y="1057"/>
                </a:cubicBezTo>
                <a:cubicBezTo>
                  <a:pt x="1679" y="1089"/>
                  <a:pt x="1711" y="1089"/>
                  <a:pt x="1742" y="1089"/>
                </a:cubicBezTo>
                <a:cubicBezTo>
                  <a:pt x="1806" y="1089"/>
                  <a:pt x="1869" y="1057"/>
                  <a:pt x="1901" y="994"/>
                </a:cubicBezTo>
                <a:cubicBezTo>
                  <a:pt x="1932" y="931"/>
                  <a:pt x="1901" y="836"/>
                  <a:pt x="1837" y="772"/>
                </a:cubicBezTo>
                <a:cubicBezTo>
                  <a:pt x="1331" y="487"/>
                  <a:pt x="792" y="234"/>
                  <a:pt x="254" y="12"/>
                </a:cubicBezTo>
                <a:cubicBezTo>
                  <a:pt x="230" y="4"/>
                  <a:pt x="206" y="0"/>
                  <a:pt x="184" y="0"/>
                </a:cubicBezTo>
                <a:close/>
                <a:moveTo>
                  <a:pt x="3187" y="1688"/>
                </a:moveTo>
                <a:cubicBezTo>
                  <a:pt x="3131" y="1688"/>
                  <a:pt x="3080" y="1715"/>
                  <a:pt x="3041" y="1754"/>
                </a:cubicBezTo>
                <a:cubicBezTo>
                  <a:pt x="2977" y="1849"/>
                  <a:pt x="3009" y="1944"/>
                  <a:pt x="3072" y="2007"/>
                </a:cubicBezTo>
                <a:cubicBezTo>
                  <a:pt x="3547" y="2324"/>
                  <a:pt x="3959" y="2704"/>
                  <a:pt x="4371" y="3084"/>
                </a:cubicBezTo>
                <a:cubicBezTo>
                  <a:pt x="4434" y="3116"/>
                  <a:pt x="4466" y="3116"/>
                  <a:pt x="4498" y="3116"/>
                </a:cubicBezTo>
                <a:cubicBezTo>
                  <a:pt x="4561" y="3116"/>
                  <a:pt x="4593" y="3116"/>
                  <a:pt x="4624" y="3084"/>
                </a:cubicBezTo>
                <a:cubicBezTo>
                  <a:pt x="4688" y="3021"/>
                  <a:pt x="4688" y="2894"/>
                  <a:pt x="4624" y="2831"/>
                </a:cubicBezTo>
                <a:cubicBezTo>
                  <a:pt x="4212" y="2451"/>
                  <a:pt x="3737" y="2071"/>
                  <a:pt x="3294" y="1722"/>
                </a:cubicBezTo>
                <a:cubicBezTo>
                  <a:pt x="3258" y="1698"/>
                  <a:pt x="3222" y="1688"/>
                  <a:pt x="3187" y="1688"/>
                </a:cubicBezTo>
                <a:close/>
                <a:moveTo>
                  <a:pt x="5668" y="4031"/>
                </a:moveTo>
                <a:cubicBezTo>
                  <a:pt x="5632" y="4031"/>
                  <a:pt x="5598" y="4042"/>
                  <a:pt x="5574" y="4066"/>
                </a:cubicBezTo>
                <a:cubicBezTo>
                  <a:pt x="5511" y="4129"/>
                  <a:pt x="5479" y="4256"/>
                  <a:pt x="5543" y="4319"/>
                </a:cubicBezTo>
                <a:cubicBezTo>
                  <a:pt x="5923" y="4763"/>
                  <a:pt x="6271" y="5206"/>
                  <a:pt x="6556" y="5681"/>
                </a:cubicBezTo>
                <a:cubicBezTo>
                  <a:pt x="6588" y="5744"/>
                  <a:pt x="6651" y="5744"/>
                  <a:pt x="6714" y="5744"/>
                </a:cubicBezTo>
                <a:lnTo>
                  <a:pt x="6809" y="5744"/>
                </a:lnTo>
                <a:cubicBezTo>
                  <a:pt x="6873" y="5681"/>
                  <a:pt x="6904" y="5586"/>
                  <a:pt x="6841" y="5491"/>
                </a:cubicBezTo>
                <a:cubicBezTo>
                  <a:pt x="6524" y="5016"/>
                  <a:pt x="6176" y="4541"/>
                  <a:pt x="5828" y="4098"/>
                </a:cubicBezTo>
                <a:cubicBezTo>
                  <a:pt x="5788" y="4058"/>
                  <a:pt x="5725" y="4031"/>
                  <a:pt x="5668" y="403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1757F2-CF42-9C89-3754-DF82E09A6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767" y="2418411"/>
            <a:ext cx="820544" cy="82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FF5AD00-1A01-9AAA-628C-8D27FE99A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019" y="1485149"/>
            <a:ext cx="717570" cy="717570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F981891-F634-63DB-5BFF-7970C2C27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140" y="2018447"/>
            <a:ext cx="669017" cy="66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897C952-C61E-D956-ADB2-4776B049A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736" y="2472463"/>
            <a:ext cx="771377" cy="77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49636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Exponential Cost of Fixing Bugs - DZone Performance">
            <a:extLst>
              <a:ext uri="{FF2B5EF4-FFF2-40B4-BE49-F238E27FC236}">
                <a16:creationId xmlns:a16="http://schemas.microsoft.com/office/drawing/2014/main" id="{50DDE70B-41EB-2C8B-E8D9-161E98727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368"/>
            <a:ext cx="9144000" cy="457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15119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20"/>
          <p:cNvSpPr/>
          <p:nvPr/>
        </p:nvSpPr>
        <p:spPr>
          <a:xfrm>
            <a:off x="887899" y="2807701"/>
            <a:ext cx="2302975" cy="1444365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chemeClr val="bg1">
                <a:lumMod val="95000"/>
              </a:schemeClr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20"/>
          <p:cNvSpPr/>
          <p:nvPr/>
        </p:nvSpPr>
        <p:spPr>
          <a:xfrm>
            <a:off x="1862737" y="2265132"/>
            <a:ext cx="261699" cy="290356"/>
          </a:xfrm>
          <a:custGeom>
            <a:avLst/>
            <a:gdLst/>
            <a:ahLst/>
            <a:cxnLst/>
            <a:rect l="l" t="t" r="r" b="b"/>
            <a:pathLst>
              <a:path w="10420" h="11561" extrusionOk="0">
                <a:moveTo>
                  <a:pt x="0" y="1"/>
                </a:moveTo>
                <a:lnTo>
                  <a:pt x="5226" y="11560"/>
                </a:lnTo>
                <a:lnTo>
                  <a:pt x="10419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20"/>
          <p:cNvSpPr/>
          <p:nvPr/>
        </p:nvSpPr>
        <p:spPr>
          <a:xfrm>
            <a:off x="1477773" y="1443693"/>
            <a:ext cx="1024470" cy="903239"/>
          </a:xfrm>
          <a:custGeom>
            <a:avLst/>
            <a:gdLst/>
            <a:ahLst/>
            <a:cxnLst/>
            <a:rect l="l" t="t" r="r" b="b"/>
            <a:pathLst>
              <a:path w="40791" h="35964" extrusionOk="0">
                <a:moveTo>
                  <a:pt x="20535" y="1"/>
                </a:moveTo>
                <a:cubicBezTo>
                  <a:pt x="14951" y="1"/>
                  <a:pt x="9434" y="2456"/>
                  <a:pt x="5796" y="7119"/>
                </a:cubicBezTo>
                <a:cubicBezTo>
                  <a:pt x="1" y="14530"/>
                  <a:pt x="1046" y="24917"/>
                  <a:pt x="7918" y="31124"/>
                </a:cubicBezTo>
                <a:cubicBezTo>
                  <a:pt x="8393" y="31536"/>
                  <a:pt x="8868" y="31948"/>
                  <a:pt x="9375" y="32296"/>
                </a:cubicBezTo>
                <a:cubicBezTo>
                  <a:pt x="12719" y="34769"/>
                  <a:pt x="16646" y="35963"/>
                  <a:pt x="20541" y="35963"/>
                </a:cubicBezTo>
                <a:cubicBezTo>
                  <a:pt x="26125" y="35963"/>
                  <a:pt x="31642" y="33508"/>
                  <a:pt x="35280" y="28844"/>
                </a:cubicBezTo>
                <a:cubicBezTo>
                  <a:pt x="40790" y="21782"/>
                  <a:pt x="40094" y="11996"/>
                  <a:pt x="34076" y="5726"/>
                </a:cubicBezTo>
                <a:cubicBezTo>
                  <a:pt x="33348" y="4966"/>
                  <a:pt x="32588" y="4301"/>
                  <a:pt x="31701" y="3668"/>
                </a:cubicBezTo>
                <a:cubicBezTo>
                  <a:pt x="28357" y="1195"/>
                  <a:pt x="24430" y="1"/>
                  <a:pt x="20535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" name="Google Shape;1653;p20"/>
          <p:cNvSpPr/>
          <p:nvPr/>
        </p:nvSpPr>
        <p:spPr>
          <a:xfrm>
            <a:off x="1680603" y="1587502"/>
            <a:ext cx="825609" cy="759430"/>
          </a:xfrm>
          <a:custGeom>
            <a:avLst/>
            <a:gdLst/>
            <a:ahLst/>
            <a:cxnLst/>
            <a:rect l="l" t="t" r="r" b="b"/>
            <a:pathLst>
              <a:path w="32873" h="30238" extrusionOk="0">
                <a:moveTo>
                  <a:pt x="26159" y="0"/>
                </a:moveTo>
                <a:lnTo>
                  <a:pt x="17196" y="8709"/>
                </a:lnTo>
                <a:lnTo>
                  <a:pt x="8772" y="16880"/>
                </a:lnTo>
                <a:lnTo>
                  <a:pt x="0" y="25398"/>
                </a:lnTo>
                <a:cubicBezTo>
                  <a:pt x="444" y="25810"/>
                  <a:pt x="919" y="26222"/>
                  <a:pt x="1425" y="26570"/>
                </a:cubicBezTo>
                <a:cubicBezTo>
                  <a:pt x="4770" y="29043"/>
                  <a:pt x="8702" y="30237"/>
                  <a:pt x="12603" y="30237"/>
                </a:cubicBezTo>
                <a:cubicBezTo>
                  <a:pt x="18196" y="30237"/>
                  <a:pt x="23724" y="27782"/>
                  <a:pt x="27362" y="23118"/>
                </a:cubicBezTo>
                <a:cubicBezTo>
                  <a:pt x="32873" y="16056"/>
                  <a:pt x="32176" y="6270"/>
                  <a:pt x="261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20"/>
          <p:cNvSpPr/>
          <p:nvPr/>
        </p:nvSpPr>
        <p:spPr>
          <a:xfrm>
            <a:off x="1704462" y="1627812"/>
            <a:ext cx="558359" cy="519079"/>
          </a:xfrm>
          <a:custGeom>
            <a:avLst/>
            <a:gdLst/>
            <a:ahLst/>
            <a:cxnLst/>
            <a:rect l="l" t="t" r="r" b="b"/>
            <a:pathLst>
              <a:path w="22232" h="20668" extrusionOk="0">
                <a:moveTo>
                  <a:pt x="11090" y="1"/>
                </a:moveTo>
                <a:cubicBezTo>
                  <a:pt x="6114" y="1"/>
                  <a:pt x="1745" y="3613"/>
                  <a:pt x="919" y="8687"/>
                </a:cubicBezTo>
                <a:cubicBezTo>
                  <a:pt x="0" y="14324"/>
                  <a:pt x="3832" y="19613"/>
                  <a:pt x="9469" y="20532"/>
                </a:cubicBezTo>
                <a:cubicBezTo>
                  <a:pt x="10032" y="20623"/>
                  <a:pt x="10591" y="20668"/>
                  <a:pt x="11142" y="20668"/>
                </a:cubicBezTo>
                <a:cubicBezTo>
                  <a:pt x="16118" y="20668"/>
                  <a:pt x="20487" y="17059"/>
                  <a:pt x="21314" y="12013"/>
                </a:cubicBezTo>
                <a:cubicBezTo>
                  <a:pt x="22232" y="6376"/>
                  <a:pt x="18400" y="1055"/>
                  <a:pt x="12763" y="137"/>
                </a:cubicBezTo>
                <a:cubicBezTo>
                  <a:pt x="12201" y="45"/>
                  <a:pt x="11642" y="1"/>
                  <a:pt x="11090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20"/>
          <p:cNvSpPr txBox="1"/>
          <p:nvPr/>
        </p:nvSpPr>
        <p:spPr>
          <a:xfrm>
            <a:off x="887394" y="2807702"/>
            <a:ext cx="2302975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Caja Blanca</a:t>
            </a:r>
            <a:endParaRPr sz="1500" dirty="0">
              <a:solidFill>
                <a:schemeClr val="tx1">
                  <a:lumMod val="50000"/>
                  <a:lumOff val="50000"/>
                </a:schemeClr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79" name="Google Shape;1679;p20"/>
          <p:cNvSpPr txBox="1"/>
          <p:nvPr/>
        </p:nvSpPr>
        <p:spPr>
          <a:xfrm>
            <a:off x="887899" y="3288949"/>
            <a:ext cx="2302975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latin typeface="Fira Sans"/>
                <a:ea typeface="Fira Sans"/>
                <a:cs typeface="Fira Sans"/>
                <a:sym typeface="Fira Sans"/>
              </a:rPr>
              <a:t>Caja blanca o caja transparente.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latin typeface="Fira Sans"/>
                <a:ea typeface="Fira Sans"/>
                <a:cs typeface="Fira Sans"/>
                <a:sym typeface="Fira Sans"/>
              </a:rPr>
              <a:t>Aquellas pruebas donde el usuario a prueba sabe como funciona internamente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Tipos de pruebas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" name="Google Shape;1639;p20">
            <a:extLst>
              <a:ext uri="{FF2B5EF4-FFF2-40B4-BE49-F238E27FC236}">
                <a16:creationId xmlns:a16="http://schemas.microsoft.com/office/drawing/2014/main" id="{BA9C49CA-6FE6-E21A-D8AE-17139CC6A034}"/>
              </a:ext>
            </a:extLst>
          </p:cNvPr>
          <p:cNvSpPr/>
          <p:nvPr/>
        </p:nvSpPr>
        <p:spPr>
          <a:xfrm>
            <a:off x="3575838" y="2807700"/>
            <a:ext cx="2302975" cy="1444365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chemeClr val="tx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651;p20">
            <a:extLst>
              <a:ext uri="{FF2B5EF4-FFF2-40B4-BE49-F238E27FC236}">
                <a16:creationId xmlns:a16="http://schemas.microsoft.com/office/drawing/2014/main" id="{210F69A9-4E3D-43CD-C598-1848B0C1F4D6}"/>
              </a:ext>
            </a:extLst>
          </p:cNvPr>
          <p:cNvSpPr/>
          <p:nvPr/>
        </p:nvSpPr>
        <p:spPr>
          <a:xfrm>
            <a:off x="4550676" y="2265131"/>
            <a:ext cx="261699" cy="290356"/>
          </a:xfrm>
          <a:custGeom>
            <a:avLst/>
            <a:gdLst/>
            <a:ahLst/>
            <a:cxnLst/>
            <a:rect l="l" t="t" r="r" b="b"/>
            <a:pathLst>
              <a:path w="10420" h="11561" extrusionOk="0">
                <a:moveTo>
                  <a:pt x="0" y="1"/>
                </a:moveTo>
                <a:lnTo>
                  <a:pt x="5226" y="11560"/>
                </a:lnTo>
                <a:lnTo>
                  <a:pt x="10419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652;p20">
            <a:extLst>
              <a:ext uri="{FF2B5EF4-FFF2-40B4-BE49-F238E27FC236}">
                <a16:creationId xmlns:a16="http://schemas.microsoft.com/office/drawing/2014/main" id="{67C1FE21-1133-F158-E205-B75B2004978F}"/>
              </a:ext>
            </a:extLst>
          </p:cNvPr>
          <p:cNvSpPr/>
          <p:nvPr/>
        </p:nvSpPr>
        <p:spPr>
          <a:xfrm>
            <a:off x="4165712" y="1443692"/>
            <a:ext cx="1024470" cy="903239"/>
          </a:xfrm>
          <a:custGeom>
            <a:avLst/>
            <a:gdLst/>
            <a:ahLst/>
            <a:cxnLst/>
            <a:rect l="l" t="t" r="r" b="b"/>
            <a:pathLst>
              <a:path w="40791" h="35964" extrusionOk="0">
                <a:moveTo>
                  <a:pt x="20535" y="1"/>
                </a:moveTo>
                <a:cubicBezTo>
                  <a:pt x="14951" y="1"/>
                  <a:pt x="9434" y="2456"/>
                  <a:pt x="5796" y="7119"/>
                </a:cubicBezTo>
                <a:cubicBezTo>
                  <a:pt x="1" y="14530"/>
                  <a:pt x="1046" y="24917"/>
                  <a:pt x="7918" y="31124"/>
                </a:cubicBezTo>
                <a:cubicBezTo>
                  <a:pt x="8393" y="31536"/>
                  <a:pt x="8868" y="31948"/>
                  <a:pt x="9375" y="32296"/>
                </a:cubicBezTo>
                <a:cubicBezTo>
                  <a:pt x="12719" y="34769"/>
                  <a:pt x="16646" y="35963"/>
                  <a:pt x="20541" y="35963"/>
                </a:cubicBezTo>
                <a:cubicBezTo>
                  <a:pt x="26125" y="35963"/>
                  <a:pt x="31642" y="33508"/>
                  <a:pt x="35280" y="28844"/>
                </a:cubicBezTo>
                <a:cubicBezTo>
                  <a:pt x="40790" y="21782"/>
                  <a:pt x="40094" y="11996"/>
                  <a:pt x="34076" y="5726"/>
                </a:cubicBezTo>
                <a:cubicBezTo>
                  <a:pt x="33348" y="4966"/>
                  <a:pt x="32588" y="4301"/>
                  <a:pt x="31701" y="3668"/>
                </a:cubicBezTo>
                <a:cubicBezTo>
                  <a:pt x="28357" y="1195"/>
                  <a:pt x="24430" y="1"/>
                  <a:pt x="20535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653;p20">
            <a:extLst>
              <a:ext uri="{FF2B5EF4-FFF2-40B4-BE49-F238E27FC236}">
                <a16:creationId xmlns:a16="http://schemas.microsoft.com/office/drawing/2014/main" id="{9EA0DAB3-AD16-684E-F544-DC2EB0B02160}"/>
              </a:ext>
            </a:extLst>
          </p:cNvPr>
          <p:cNvSpPr/>
          <p:nvPr/>
        </p:nvSpPr>
        <p:spPr>
          <a:xfrm>
            <a:off x="4368542" y="1587501"/>
            <a:ext cx="825609" cy="759430"/>
          </a:xfrm>
          <a:custGeom>
            <a:avLst/>
            <a:gdLst/>
            <a:ahLst/>
            <a:cxnLst/>
            <a:rect l="l" t="t" r="r" b="b"/>
            <a:pathLst>
              <a:path w="32873" h="30238" extrusionOk="0">
                <a:moveTo>
                  <a:pt x="26159" y="0"/>
                </a:moveTo>
                <a:lnTo>
                  <a:pt x="17196" y="8709"/>
                </a:lnTo>
                <a:lnTo>
                  <a:pt x="8772" y="16880"/>
                </a:lnTo>
                <a:lnTo>
                  <a:pt x="0" y="25398"/>
                </a:lnTo>
                <a:cubicBezTo>
                  <a:pt x="444" y="25810"/>
                  <a:pt x="919" y="26222"/>
                  <a:pt x="1425" y="26570"/>
                </a:cubicBezTo>
                <a:cubicBezTo>
                  <a:pt x="4770" y="29043"/>
                  <a:pt x="8702" y="30237"/>
                  <a:pt x="12603" y="30237"/>
                </a:cubicBezTo>
                <a:cubicBezTo>
                  <a:pt x="18196" y="30237"/>
                  <a:pt x="23724" y="27782"/>
                  <a:pt x="27362" y="23118"/>
                </a:cubicBezTo>
                <a:cubicBezTo>
                  <a:pt x="32873" y="16056"/>
                  <a:pt x="32176" y="6270"/>
                  <a:pt x="261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654;p20">
            <a:extLst>
              <a:ext uri="{FF2B5EF4-FFF2-40B4-BE49-F238E27FC236}">
                <a16:creationId xmlns:a16="http://schemas.microsoft.com/office/drawing/2014/main" id="{3E123481-6C3C-B081-F7B4-61E83CBE275F}"/>
              </a:ext>
            </a:extLst>
          </p:cNvPr>
          <p:cNvSpPr/>
          <p:nvPr/>
        </p:nvSpPr>
        <p:spPr>
          <a:xfrm>
            <a:off x="4392401" y="1627811"/>
            <a:ext cx="558359" cy="519079"/>
          </a:xfrm>
          <a:custGeom>
            <a:avLst/>
            <a:gdLst/>
            <a:ahLst/>
            <a:cxnLst/>
            <a:rect l="l" t="t" r="r" b="b"/>
            <a:pathLst>
              <a:path w="22232" h="20668" extrusionOk="0">
                <a:moveTo>
                  <a:pt x="11090" y="1"/>
                </a:moveTo>
                <a:cubicBezTo>
                  <a:pt x="6114" y="1"/>
                  <a:pt x="1745" y="3613"/>
                  <a:pt x="919" y="8687"/>
                </a:cubicBezTo>
                <a:cubicBezTo>
                  <a:pt x="0" y="14324"/>
                  <a:pt x="3832" y="19613"/>
                  <a:pt x="9469" y="20532"/>
                </a:cubicBezTo>
                <a:cubicBezTo>
                  <a:pt x="10032" y="20623"/>
                  <a:pt x="10591" y="20668"/>
                  <a:pt x="11142" y="20668"/>
                </a:cubicBezTo>
                <a:cubicBezTo>
                  <a:pt x="16118" y="20668"/>
                  <a:pt x="20487" y="17059"/>
                  <a:pt x="21314" y="12013"/>
                </a:cubicBezTo>
                <a:cubicBezTo>
                  <a:pt x="22232" y="6376"/>
                  <a:pt x="18400" y="1055"/>
                  <a:pt x="12763" y="137"/>
                </a:cubicBezTo>
                <a:cubicBezTo>
                  <a:pt x="12201" y="45"/>
                  <a:pt x="11642" y="1"/>
                  <a:pt x="11090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678;p20">
            <a:extLst>
              <a:ext uri="{FF2B5EF4-FFF2-40B4-BE49-F238E27FC236}">
                <a16:creationId xmlns:a16="http://schemas.microsoft.com/office/drawing/2014/main" id="{3DFD4420-CB53-C8C8-5CA1-5C46BB6C1CE3}"/>
              </a:ext>
            </a:extLst>
          </p:cNvPr>
          <p:cNvSpPr txBox="1"/>
          <p:nvPr/>
        </p:nvSpPr>
        <p:spPr>
          <a:xfrm>
            <a:off x="3575333" y="2807701"/>
            <a:ext cx="2302975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tx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Caja Negra</a:t>
            </a:r>
            <a:endParaRPr sz="1500" dirty="0">
              <a:solidFill>
                <a:schemeClr val="tx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7" name="Google Shape;1679;p20">
            <a:extLst>
              <a:ext uri="{FF2B5EF4-FFF2-40B4-BE49-F238E27FC236}">
                <a16:creationId xmlns:a16="http://schemas.microsoft.com/office/drawing/2014/main" id="{2F44BD38-FA25-730D-E7BF-475DE7538D8D}"/>
              </a:ext>
            </a:extLst>
          </p:cNvPr>
          <p:cNvSpPr txBox="1"/>
          <p:nvPr/>
        </p:nvSpPr>
        <p:spPr>
          <a:xfrm>
            <a:off x="3575334" y="3288948"/>
            <a:ext cx="230348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latin typeface="Fira Sans"/>
                <a:ea typeface="Fira Sans"/>
                <a:cs typeface="Fira Sans"/>
                <a:sym typeface="Fira Sans"/>
              </a:rPr>
              <a:t>Pruebas donde el usuario no tiene conocimiento alguno  de la manera en la que fue desarrollada la aplicación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B73EAC7-C269-CD80-E88C-B71FE12B3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422" y="1454011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Google Shape;1639;p20">
            <a:extLst>
              <a:ext uri="{FF2B5EF4-FFF2-40B4-BE49-F238E27FC236}">
                <a16:creationId xmlns:a16="http://schemas.microsoft.com/office/drawing/2014/main" id="{28E840B3-BF92-0A16-D786-984221021AB1}"/>
              </a:ext>
            </a:extLst>
          </p:cNvPr>
          <p:cNvSpPr/>
          <p:nvPr/>
        </p:nvSpPr>
        <p:spPr>
          <a:xfrm>
            <a:off x="6385713" y="2807700"/>
            <a:ext cx="2302975" cy="1444365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678;p20">
            <a:extLst>
              <a:ext uri="{FF2B5EF4-FFF2-40B4-BE49-F238E27FC236}">
                <a16:creationId xmlns:a16="http://schemas.microsoft.com/office/drawing/2014/main" id="{EAB17DE3-F493-6009-F3B5-C6167C7C1CA0}"/>
              </a:ext>
            </a:extLst>
          </p:cNvPr>
          <p:cNvSpPr txBox="1"/>
          <p:nvPr/>
        </p:nvSpPr>
        <p:spPr>
          <a:xfrm>
            <a:off x="6385208" y="2807701"/>
            <a:ext cx="2302975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bg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Caja Gris</a:t>
            </a:r>
            <a:endParaRPr sz="1500" dirty="0">
              <a:solidFill>
                <a:schemeClr val="bg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2" name="Google Shape;1679;p20">
            <a:extLst>
              <a:ext uri="{FF2B5EF4-FFF2-40B4-BE49-F238E27FC236}">
                <a16:creationId xmlns:a16="http://schemas.microsoft.com/office/drawing/2014/main" id="{D402152F-F2D6-5B4A-345F-4F4EE4AF5308}"/>
              </a:ext>
            </a:extLst>
          </p:cNvPr>
          <p:cNvSpPr txBox="1"/>
          <p:nvPr/>
        </p:nvSpPr>
        <p:spPr>
          <a:xfrm>
            <a:off x="6385713" y="3288948"/>
            <a:ext cx="2302975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latin typeface="Fira Sans"/>
                <a:ea typeface="Fira Sans"/>
                <a:cs typeface="Fira Sans"/>
                <a:sym typeface="Fira Sans"/>
              </a:rPr>
              <a:t>Prueba intermedia donde se tiene un conocimiento parcial sobre la funcionalidad del sistema</a:t>
            </a:r>
          </a:p>
        </p:txBody>
      </p:sp>
      <p:sp>
        <p:nvSpPr>
          <p:cNvPr id="67" name="Google Shape;1651;p20">
            <a:extLst>
              <a:ext uri="{FF2B5EF4-FFF2-40B4-BE49-F238E27FC236}">
                <a16:creationId xmlns:a16="http://schemas.microsoft.com/office/drawing/2014/main" id="{69714822-AB30-F9DC-F43A-BF903CE9ECC2}"/>
              </a:ext>
            </a:extLst>
          </p:cNvPr>
          <p:cNvSpPr/>
          <p:nvPr/>
        </p:nvSpPr>
        <p:spPr>
          <a:xfrm>
            <a:off x="7416780" y="2361068"/>
            <a:ext cx="261699" cy="290356"/>
          </a:xfrm>
          <a:custGeom>
            <a:avLst/>
            <a:gdLst/>
            <a:ahLst/>
            <a:cxnLst/>
            <a:rect l="l" t="t" r="r" b="b"/>
            <a:pathLst>
              <a:path w="10420" h="11561" extrusionOk="0">
                <a:moveTo>
                  <a:pt x="0" y="1"/>
                </a:moveTo>
                <a:lnTo>
                  <a:pt x="5226" y="11560"/>
                </a:lnTo>
                <a:lnTo>
                  <a:pt x="10419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652;p20">
            <a:extLst>
              <a:ext uri="{FF2B5EF4-FFF2-40B4-BE49-F238E27FC236}">
                <a16:creationId xmlns:a16="http://schemas.microsoft.com/office/drawing/2014/main" id="{AF0B417A-3FD4-AE9B-486D-AD74F73B5849}"/>
              </a:ext>
            </a:extLst>
          </p:cNvPr>
          <p:cNvSpPr/>
          <p:nvPr/>
        </p:nvSpPr>
        <p:spPr>
          <a:xfrm>
            <a:off x="7031816" y="1539629"/>
            <a:ext cx="1024470" cy="903239"/>
          </a:xfrm>
          <a:custGeom>
            <a:avLst/>
            <a:gdLst/>
            <a:ahLst/>
            <a:cxnLst/>
            <a:rect l="l" t="t" r="r" b="b"/>
            <a:pathLst>
              <a:path w="40791" h="35964" extrusionOk="0">
                <a:moveTo>
                  <a:pt x="20535" y="1"/>
                </a:moveTo>
                <a:cubicBezTo>
                  <a:pt x="14951" y="1"/>
                  <a:pt x="9434" y="2456"/>
                  <a:pt x="5796" y="7119"/>
                </a:cubicBezTo>
                <a:cubicBezTo>
                  <a:pt x="1" y="14530"/>
                  <a:pt x="1046" y="24917"/>
                  <a:pt x="7918" y="31124"/>
                </a:cubicBezTo>
                <a:cubicBezTo>
                  <a:pt x="8393" y="31536"/>
                  <a:pt x="8868" y="31948"/>
                  <a:pt x="9375" y="32296"/>
                </a:cubicBezTo>
                <a:cubicBezTo>
                  <a:pt x="12719" y="34769"/>
                  <a:pt x="16646" y="35963"/>
                  <a:pt x="20541" y="35963"/>
                </a:cubicBezTo>
                <a:cubicBezTo>
                  <a:pt x="26125" y="35963"/>
                  <a:pt x="31642" y="33508"/>
                  <a:pt x="35280" y="28844"/>
                </a:cubicBezTo>
                <a:cubicBezTo>
                  <a:pt x="40790" y="21782"/>
                  <a:pt x="40094" y="11996"/>
                  <a:pt x="34076" y="5726"/>
                </a:cubicBezTo>
                <a:cubicBezTo>
                  <a:pt x="33348" y="4966"/>
                  <a:pt x="32588" y="4301"/>
                  <a:pt x="31701" y="3668"/>
                </a:cubicBezTo>
                <a:cubicBezTo>
                  <a:pt x="28357" y="1195"/>
                  <a:pt x="24430" y="1"/>
                  <a:pt x="20535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653;p20">
            <a:extLst>
              <a:ext uri="{FF2B5EF4-FFF2-40B4-BE49-F238E27FC236}">
                <a16:creationId xmlns:a16="http://schemas.microsoft.com/office/drawing/2014/main" id="{AD47A9F6-E93E-BB76-1EC7-F66D50409695}"/>
              </a:ext>
            </a:extLst>
          </p:cNvPr>
          <p:cNvSpPr/>
          <p:nvPr/>
        </p:nvSpPr>
        <p:spPr>
          <a:xfrm>
            <a:off x="7234646" y="1683438"/>
            <a:ext cx="825609" cy="759430"/>
          </a:xfrm>
          <a:custGeom>
            <a:avLst/>
            <a:gdLst/>
            <a:ahLst/>
            <a:cxnLst/>
            <a:rect l="l" t="t" r="r" b="b"/>
            <a:pathLst>
              <a:path w="32873" h="30238" extrusionOk="0">
                <a:moveTo>
                  <a:pt x="26159" y="0"/>
                </a:moveTo>
                <a:lnTo>
                  <a:pt x="17196" y="8709"/>
                </a:lnTo>
                <a:lnTo>
                  <a:pt x="8772" y="16880"/>
                </a:lnTo>
                <a:lnTo>
                  <a:pt x="0" y="25398"/>
                </a:lnTo>
                <a:cubicBezTo>
                  <a:pt x="444" y="25810"/>
                  <a:pt x="919" y="26222"/>
                  <a:pt x="1425" y="26570"/>
                </a:cubicBezTo>
                <a:cubicBezTo>
                  <a:pt x="4770" y="29043"/>
                  <a:pt x="8702" y="30237"/>
                  <a:pt x="12603" y="30237"/>
                </a:cubicBezTo>
                <a:cubicBezTo>
                  <a:pt x="18196" y="30237"/>
                  <a:pt x="23724" y="27782"/>
                  <a:pt x="27362" y="23118"/>
                </a:cubicBezTo>
                <a:cubicBezTo>
                  <a:pt x="32873" y="16056"/>
                  <a:pt x="32176" y="6270"/>
                  <a:pt x="261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654;p20">
            <a:extLst>
              <a:ext uri="{FF2B5EF4-FFF2-40B4-BE49-F238E27FC236}">
                <a16:creationId xmlns:a16="http://schemas.microsoft.com/office/drawing/2014/main" id="{B6E93021-E2E2-164F-6DBC-26741C880006}"/>
              </a:ext>
            </a:extLst>
          </p:cNvPr>
          <p:cNvSpPr/>
          <p:nvPr/>
        </p:nvSpPr>
        <p:spPr>
          <a:xfrm>
            <a:off x="7258505" y="1723748"/>
            <a:ext cx="558359" cy="519079"/>
          </a:xfrm>
          <a:custGeom>
            <a:avLst/>
            <a:gdLst/>
            <a:ahLst/>
            <a:cxnLst/>
            <a:rect l="l" t="t" r="r" b="b"/>
            <a:pathLst>
              <a:path w="22232" h="20668" extrusionOk="0">
                <a:moveTo>
                  <a:pt x="11090" y="1"/>
                </a:moveTo>
                <a:cubicBezTo>
                  <a:pt x="6114" y="1"/>
                  <a:pt x="1745" y="3613"/>
                  <a:pt x="919" y="8687"/>
                </a:cubicBezTo>
                <a:cubicBezTo>
                  <a:pt x="0" y="14324"/>
                  <a:pt x="3832" y="19613"/>
                  <a:pt x="9469" y="20532"/>
                </a:cubicBezTo>
                <a:cubicBezTo>
                  <a:pt x="10032" y="20623"/>
                  <a:pt x="10591" y="20668"/>
                  <a:pt x="11142" y="20668"/>
                </a:cubicBezTo>
                <a:cubicBezTo>
                  <a:pt x="16118" y="20668"/>
                  <a:pt x="20487" y="17059"/>
                  <a:pt x="21314" y="12013"/>
                </a:cubicBezTo>
                <a:cubicBezTo>
                  <a:pt x="22232" y="6376"/>
                  <a:pt x="18400" y="1055"/>
                  <a:pt x="12763" y="137"/>
                </a:cubicBezTo>
                <a:cubicBezTo>
                  <a:pt x="12201" y="45"/>
                  <a:pt x="11642" y="1"/>
                  <a:pt x="11090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64C88A7B-BF68-2374-0499-05B16F90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526" y="154994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id="{FF05B913-CC79-48AA-288B-F45B565F9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483" y="1443576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33888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0" name="Google Shape;5300;p44"/>
          <p:cNvSpPr txBox="1"/>
          <p:nvPr/>
        </p:nvSpPr>
        <p:spPr>
          <a:xfrm>
            <a:off x="1132925" y="1087200"/>
            <a:ext cx="7047300" cy="28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653376-FAA6-E275-C014-7602ACA8F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75" y="-131383"/>
            <a:ext cx="3178629" cy="31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A853404-6CD2-807B-455F-D9850856E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50" y="2527800"/>
            <a:ext cx="2522975" cy="252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3766;p36">
            <a:extLst>
              <a:ext uri="{FF2B5EF4-FFF2-40B4-BE49-F238E27FC236}">
                <a16:creationId xmlns:a16="http://schemas.microsoft.com/office/drawing/2014/main" id="{972F68BA-CC96-7FDE-847B-93138A620F59}"/>
              </a:ext>
            </a:extLst>
          </p:cNvPr>
          <p:cNvSpPr txBox="1"/>
          <p:nvPr/>
        </p:nvSpPr>
        <p:spPr>
          <a:xfrm>
            <a:off x="693054" y="2646925"/>
            <a:ext cx="4122198" cy="141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No se puede garantizar un sistema perfecto, solo reducir la mayor cantidad de riesgos posibles.</a:t>
            </a:r>
            <a:endParaRPr sz="2000" dirty="0">
              <a:solidFill>
                <a:schemeClr val="bg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" name="Google Shape;3766;p36">
            <a:extLst>
              <a:ext uri="{FF2B5EF4-FFF2-40B4-BE49-F238E27FC236}">
                <a16:creationId xmlns:a16="http://schemas.microsoft.com/office/drawing/2014/main" id="{989B655A-4566-4272-0792-18797DDDD39E}"/>
              </a:ext>
            </a:extLst>
          </p:cNvPr>
          <p:cNvSpPr txBox="1"/>
          <p:nvPr/>
        </p:nvSpPr>
        <p:spPr>
          <a:xfrm>
            <a:off x="4857638" y="883439"/>
            <a:ext cx="4122198" cy="141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Sin embargo, al reducir al minimo estos riesgos aumentaremos la confianza en la calidad de nuestros sistemas.</a:t>
            </a:r>
            <a:endParaRPr sz="2000" dirty="0">
              <a:solidFill>
                <a:schemeClr val="bg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1518</Words>
  <Application>Microsoft Office PowerPoint</Application>
  <PresentationFormat>Presentación en pantalla (16:9)</PresentationFormat>
  <Paragraphs>97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Fira Sans Medium</vt:lpstr>
      <vt:lpstr>Fira Sans SemiBold</vt:lpstr>
      <vt:lpstr>Fira Sans</vt:lpstr>
      <vt:lpstr>Technology Infographics by Slidesgo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Vallejo</dc:creator>
  <cp:lastModifiedBy>Gabriel Vallejo</cp:lastModifiedBy>
  <cp:revision>7</cp:revision>
  <dcterms:modified xsi:type="dcterms:W3CDTF">2022-07-15T06:35:45Z</dcterms:modified>
</cp:coreProperties>
</file>