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248F-8605-FDB8-D063-207C2289CC07}" v="29" dt="2022-06-07T15:24:18.371"/>
    <p1510:client id="{4A2FA1C8-753D-050D-D9FD-9F861FBE0BF8}" v="83" dt="2022-06-07T15:51:04.071"/>
    <p1510:client id="{635A411C-07BA-35ED-4D16-28CA2E42C728}" v="100" dt="2022-06-07T14:34:38.031"/>
    <p1510:client id="{6F85D91E-265C-4938-BEDD-4823E2FB1731}" v="52" dt="2022-06-07T14:13:0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67D06-6E4E-4E74-935D-5071316599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C0AE1A-94D6-4E72-B5E3-C6FC874D15F4}">
      <dgm:prSet/>
      <dgm:spPr/>
      <dgm:t>
        <a:bodyPr/>
        <a:lstStyle/>
        <a:p>
          <a:pPr>
            <a:defRPr cap="all"/>
          </a:pPr>
          <a:r>
            <a:rPr lang="en-US"/>
            <a:t>Organização</a:t>
          </a:r>
        </a:p>
      </dgm:t>
    </dgm:pt>
    <dgm:pt modelId="{FD8BD66A-E068-454E-B959-AF8F3E3E1467}" type="parTrans" cxnId="{C81B8767-398B-4F90-B9A0-4EBF38E8375A}">
      <dgm:prSet/>
      <dgm:spPr/>
      <dgm:t>
        <a:bodyPr/>
        <a:lstStyle/>
        <a:p>
          <a:endParaRPr lang="en-US"/>
        </a:p>
      </dgm:t>
    </dgm:pt>
    <dgm:pt modelId="{220140CF-62DB-42ED-A192-67C65B0BACE7}" type="sibTrans" cxnId="{C81B8767-398B-4F90-B9A0-4EBF38E8375A}">
      <dgm:prSet/>
      <dgm:spPr/>
      <dgm:t>
        <a:bodyPr/>
        <a:lstStyle/>
        <a:p>
          <a:endParaRPr lang="en-US"/>
        </a:p>
      </dgm:t>
    </dgm:pt>
    <dgm:pt modelId="{58946358-50E9-4867-A10F-E88B5B346760}">
      <dgm:prSet/>
      <dgm:spPr/>
      <dgm:t>
        <a:bodyPr/>
        <a:lstStyle/>
        <a:p>
          <a:pPr>
            <a:defRPr cap="all"/>
          </a:pPr>
          <a:r>
            <a:rPr lang="en-US"/>
            <a:t>Responsabilidade</a:t>
          </a:r>
        </a:p>
      </dgm:t>
    </dgm:pt>
    <dgm:pt modelId="{42DCB36B-DFFC-482A-A6A5-2D0C0F4DE2AC}" type="parTrans" cxnId="{1AD34C0D-18DB-4A27-80F3-91587F5C0B5B}">
      <dgm:prSet/>
      <dgm:spPr/>
      <dgm:t>
        <a:bodyPr/>
        <a:lstStyle/>
        <a:p>
          <a:endParaRPr lang="en-US"/>
        </a:p>
      </dgm:t>
    </dgm:pt>
    <dgm:pt modelId="{50007404-60D5-4FEC-A692-3FFA39E3F05D}" type="sibTrans" cxnId="{1AD34C0D-18DB-4A27-80F3-91587F5C0B5B}">
      <dgm:prSet/>
      <dgm:spPr/>
      <dgm:t>
        <a:bodyPr/>
        <a:lstStyle/>
        <a:p>
          <a:endParaRPr lang="en-US"/>
        </a:p>
      </dgm:t>
    </dgm:pt>
    <dgm:pt modelId="{71C92837-516B-40E3-BC99-A371B6B0AF62}">
      <dgm:prSet/>
      <dgm:spPr/>
      <dgm:t>
        <a:bodyPr/>
        <a:lstStyle/>
        <a:p>
          <a:pPr>
            <a:defRPr cap="all"/>
          </a:pPr>
          <a:r>
            <a:rPr lang="en-US"/>
            <a:t>Escuta Ativa</a:t>
          </a:r>
        </a:p>
      </dgm:t>
    </dgm:pt>
    <dgm:pt modelId="{A5354A19-E432-45FB-9583-63B9C33161A4}" type="parTrans" cxnId="{13CF6EF8-FB2E-4568-969C-CEE723ACDCA7}">
      <dgm:prSet/>
      <dgm:spPr/>
      <dgm:t>
        <a:bodyPr/>
        <a:lstStyle/>
        <a:p>
          <a:endParaRPr lang="en-US"/>
        </a:p>
      </dgm:t>
    </dgm:pt>
    <dgm:pt modelId="{82861124-72B2-42B8-809C-6B75B4F2640C}" type="sibTrans" cxnId="{13CF6EF8-FB2E-4568-969C-CEE723ACDCA7}">
      <dgm:prSet/>
      <dgm:spPr/>
      <dgm:t>
        <a:bodyPr/>
        <a:lstStyle/>
        <a:p>
          <a:endParaRPr lang="en-US"/>
        </a:p>
      </dgm:t>
    </dgm:pt>
    <dgm:pt modelId="{1EF665A3-C90C-4DCD-B1A7-7C77E1E10CB8}" type="pres">
      <dgm:prSet presAssocID="{74D67D06-6E4E-4E74-935D-507131659950}" presName="root" presStyleCnt="0">
        <dgm:presLayoutVars>
          <dgm:dir/>
          <dgm:resizeHandles val="exact"/>
        </dgm:presLayoutVars>
      </dgm:prSet>
      <dgm:spPr/>
    </dgm:pt>
    <dgm:pt modelId="{F406833E-72CA-4C7D-A290-A7BE4CCA0B59}" type="pres">
      <dgm:prSet presAssocID="{2BC0AE1A-94D6-4E72-B5E3-C6FC874D15F4}" presName="compNode" presStyleCnt="0"/>
      <dgm:spPr/>
    </dgm:pt>
    <dgm:pt modelId="{581BB09C-29D7-40A8-806C-508A58FF5160}" type="pres">
      <dgm:prSet presAssocID="{2BC0AE1A-94D6-4E72-B5E3-C6FC874D15F4}" presName="iconBgRect" presStyleLbl="bgShp" presStyleIdx="0" presStyleCnt="3"/>
      <dgm:spPr/>
    </dgm:pt>
    <dgm:pt modelId="{7437C1F3-9072-49FC-859D-57C45978A320}" type="pres">
      <dgm:prSet presAssocID="{2BC0AE1A-94D6-4E72-B5E3-C6FC874D15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25D3170-2110-4C60-98C1-2AE994DD118F}" type="pres">
      <dgm:prSet presAssocID="{2BC0AE1A-94D6-4E72-B5E3-C6FC874D15F4}" presName="spaceRect" presStyleCnt="0"/>
      <dgm:spPr/>
    </dgm:pt>
    <dgm:pt modelId="{7BE9FE1F-211C-484D-9D3C-549E296C2653}" type="pres">
      <dgm:prSet presAssocID="{2BC0AE1A-94D6-4E72-B5E3-C6FC874D15F4}" presName="textRect" presStyleLbl="revTx" presStyleIdx="0" presStyleCnt="3">
        <dgm:presLayoutVars>
          <dgm:chMax val="1"/>
          <dgm:chPref val="1"/>
        </dgm:presLayoutVars>
      </dgm:prSet>
      <dgm:spPr/>
    </dgm:pt>
    <dgm:pt modelId="{FD5973DF-3400-4EFB-964D-7BFBAF070C82}" type="pres">
      <dgm:prSet presAssocID="{220140CF-62DB-42ED-A192-67C65B0BACE7}" presName="sibTrans" presStyleCnt="0"/>
      <dgm:spPr/>
    </dgm:pt>
    <dgm:pt modelId="{4843B5F1-5F49-498A-8CE8-FEBE7E0AF86D}" type="pres">
      <dgm:prSet presAssocID="{58946358-50E9-4867-A10F-E88B5B346760}" presName="compNode" presStyleCnt="0"/>
      <dgm:spPr/>
    </dgm:pt>
    <dgm:pt modelId="{DC8A03CD-2BC0-4EB3-B46C-1B0FF0844987}" type="pres">
      <dgm:prSet presAssocID="{58946358-50E9-4867-A10F-E88B5B346760}" presName="iconBgRect" presStyleLbl="bgShp" presStyleIdx="1" presStyleCnt="3"/>
      <dgm:spPr/>
    </dgm:pt>
    <dgm:pt modelId="{7ADB904B-7C56-44B2-A951-25C55DA93DF2}" type="pres">
      <dgm:prSet presAssocID="{58946358-50E9-4867-A10F-E88B5B3467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296A6A6-5FB2-47F4-8E88-337AAE788B3E}" type="pres">
      <dgm:prSet presAssocID="{58946358-50E9-4867-A10F-E88B5B346760}" presName="spaceRect" presStyleCnt="0"/>
      <dgm:spPr/>
    </dgm:pt>
    <dgm:pt modelId="{B97D0601-7880-4E92-BB16-5C154AD32D74}" type="pres">
      <dgm:prSet presAssocID="{58946358-50E9-4867-A10F-E88B5B346760}" presName="textRect" presStyleLbl="revTx" presStyleIdx="1" presStyleCnt="3">
        <dgm:presLayoutVars>
          <dgm:chMax val="1"/>
          <dgm:chPref val="1"/>
        </dgm:presLayoutVars>
      </dgm:prSet>
      <dgm:spPr/>
    </dgm:pt>
    <dgm:pt modelId="{02A1573C-943C-422F-9B6C-CC02679467A2}" type="pres">
      <dgm:prSet presAssocID="{50007404-60D5-4FEC-A692-3FFA39E3F05D}" presName="sibTrans" presStyleCnt="0"/>
      <dgm:spPr/>
    </dgm:pt>
    <dgm:pt modelId="{88C5415D-06D9-440D-B312-0763953BE8EA}" type="pres">
      <dgm:prSet presAssocID="{71C92837-516B-40E3-BC99-A371B6B0AF62}" presName="compNode" presStyleCnt="0"/>
      <dgm:spPr/>
    </dgm:pt>
    <dgm:pt modelId="{A2CECA6A-B9BA-4CF2-AA4C-FDF301554823}" type="pres">
      <dgm:prSet presAssocID="{71C92837-516B-40E3-BC99-A371B6B0AF62}" presName="iconBgRect" presStyleLbl="bgShp" presStyleIdx="2" presStyleCnt="3"/>
      <dgm:spPr/>
    </dgm:pt>
    <dgm:pt modelId="{D53734E6-4DB9-4428-B0AA-E68F74521AD1}" type="pres">
      <dgm:prSet presAssocID="{71C92837-516B-40E3-BC99-A371B6B0AF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5237F3-07F1-473E-9D76-97B151C01955}" type="pres">
      <dgm:prSet presAssocID="{71C92837-516B-40E3-BC99-A371B6B0AF62}" presName="spaceRect" presStyleCnt="0"/>
      <dgm:spPr/>
    </dgm:pt>
    <dgm:pt modelId="{B5F91040-9BAF-4A43-9417-57487E48C4E9}" type="pres">
      <dgm:prSet presAssocID="{71C92837-516B-40E3-BC99-A371B6B0AF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D34C0D-18DB-4A27-80F3-91587F5C0B5B}" srcId="{74D67D06-6E4E-4E74-935D-507131659950}" destId="{58946358-50E9-4867-A10F-E88B5B346760}" srcOrd="1" destOrd="0" parTransId="{42DCB36B-DFFC-482A-A6A5-2D0C0F4DE2AC}" sibTransId="{50007404-60D5-4FEC-A692-3FFA39E3F05D}"/>
    <dgm:cxn modelId="{42F36016-143F-492E-9E5D-D3CD5880D545}" type="presOf" srcId="{71C92837-516B-40E3-BC99-A371B6B0AF62}" destId="{B5F91040-9BAF-4A43-9417-57487E48C4E9}" srcOrd="0" destOrd="0" presId="urn:microsoft.com/office/officeart/2018/5/layout/IconCircleLabelList"/>
    <dgm:cxn modelId="{97179F1A-0808-48DC-BF19-E0619351F468}" type="presOf" srcId="{58946358-50E9-4867-A10F-E88B5B346760}" destId="{B97D0601-7880-4E92-BB16-5C154AD32D74}" srcOrd="0" destOrd="0" presId="urn:microsoft.com/office/officeart/2018/5/layout/IconCircleLabelList"/>
    <dgm:cxn modelId="{C81B8767-398B-4F90-B9A0-4EBF38E8375A}" srcId="{74D67D06-6E4E-4E74-935D-507131659950}" destId="{2BC0AE1A-94D6-4E72-B5E3-C6FC874D15F4}" srcOrd="0" destOrd="0" parTransId="{FD8BD66A-E068-454E-B959-AF8F3E3E1467}" sibTransId="{220140CF-62DB-42ED-A192-67C65B0BACE7}"/>
    <dgm:cxn modelId="{A52D016A-F4FC-40BD-95C6-A4439B55DE35}" type="presOf" srcId="{2BC0AE1A-94D6-4E72-B5E3-C6FC874D15F4}" destId="{7BE9FE1F-211C-484D-9D3C-549E296C2653}" srcOrd="0" destOrd="0" presId="urn:microsoft.com/office/officeart/2018/5/layout/IconCircleLabelList"/>
    <dgm:cxn modelId="{833459B9-DC67-4D1D-96E3-9EF06FF27708}" type="presOf" srcId="{74D67D06-6E4E-4E74-935D-507131659950}" destId="{1EF665A3-C90C-4DCD-B1A7-7C77E1E10CB8}" srcOrd="0" destOrd="0" presId="urn:microsoft.com/office/officeart/2018/5/layout/IconCircleLabelList"/>
    <dgm:cxn modelId="{13CF6EF8-FB2E-4568-969C-CEE723ACDCA7}" srcId="{74D67D06-6E4E-4E74-935D-507131659950}" destId="{71C92837-516B-40E3-BC99-A371B6B0AF62}" srcOrd="2" destOrd="0" parTransId="{A5354A19-E432-45FB-9583-63B9C33161A4}" sibTransId="{82861124-72B2-42B8-809C-6B75B4F2640C}"/>
    <dgm:cxn modelId="{73DEC161-8850-4C26-AABB-3DF21B51D97B}" type="presParOf" srcId="{1EF665A3-C90C-4DCD-B1A7-7C77E1E10CB8}" destId="{F406833E-72CA-4C7D-A290-A7BE4CCA0B59}" srcOrd="0" destOrd="0" presId="urn:microsoft.com/office/officeart/2018/5/layout/IconCircleLabelList"/>
    <dgm:cxn modelId="{A216C950-B6C6-4CE1-A2E3-A1A0D4E2C736}" type="presParOf" srcId="{F406833E-72CA-4C7D-A290-A7BE4CCA0B59}" destId="{581BB09C-29D7-40A8-806C-508A58FF5160}" srcOrd="0" destOrd="0" presId="urn:microsoft.com/office/officeart/2018/5/layout/IconCircleLabelList"/>
    <dgm:cxn modelId="{08225805-A2B5-44BF-8353-7CA3E28AE87F}" type="presParOf" srcId="{F406833E-72CA-4C7D-A290-A7BE4CCA0B59}" destId="{7437C1F3-9072-49FC-859D-57C45978A320}" srcOrd="1" destOrd="0" presId="urn:microsoft.com/office/officeart/2018/5/layout/IconCircleLabelList"/>
    <dgm:cxn modelId="{C4515710-94A7-4C58-9BD5-6F1BEB493EF0}" type="presParOf" srcId="{F406833E-72CA-4C7D-A290-A7BE4CCA0B59}" destId="{825D3170-2110-4C60-98C1-2AE994DD118F}" srcOrd="2" destOrd="0" presId="urn:microsoft.com/office/officeart/2018/5/layout/IconCircleLabelList"/>
    <dgm:cxn modelId="{396C02D6-6FAE-418C-B35D-AAC13C5E2B0C}" type="presParOf" srcId="{F406833E-72CA-4C7D-A290-A7BE4CCA0B59}" destId="{7BE9FE1F-211C-484D-9D3C-549E296C2653}" srcOrd="3" destOrd="0" presId="urn:microsoft.com/office/officeart/2018/5/layout/IconCircleLabelList"/>
    <dgm:cxn modelId="{D68C4FE3-EA23-4363-AE34-7C78436CF6DA}" type="presParOf" srcId="{1EF665A3-C90C-4DCD-B1A7-7C77E1E10CB8}" destId="{FD5973DF-3400-4EFB-964D-7BFBAF070C82}" srcOrd="1" destOrd="0" presId="urn:microsoft.com/office/officeart/2018/5/layout/IconCircleLabelList"/>
    <dgm:cxn modelId="{91C0C692-5634-4DC5-B54E-1E577066C56C}" type="presParOf" srcId="{1EF665A3-C90C-4DCD-B1A7-7C77E1E10CB8}" destId="{4843B5F1-5F49-498A-8CE8-FEBE7E0AF86D}" srcOrd="2" destOrd="0" presId="urn:microsoft.com/office/officeart/2018/5/layout/IconCircleLabelList"/>
    <dgm:cxn modelId="{FEC15368-981C-449F-8CE2-AAC7EB316E69}" type="presParOf" srcId="{4843B5F1-5F49-498A-8CE8-FEBE7E0AF86D}" destId="{DC8A03CD-2BC0-4EB3-B46C-1B0FF0844987}" srcOrd="0" destOrd="0" presId="urn:microsoft.com/office/officeart/2018/5/layout/IconCircleLabelList"/>
    <dgm:cxn modelId="{36BC3F9C-5158-4252-B9A2-2F68E03E87FE}" type="presParOf" srcId="{4843B5F1-5F49-498A-8CE8-FEBE7E0AF86D}" destId="{7ADB904B-7C56-44B2-A951-25C55DA93DF2}" srcOrd="1" destOrd="0" presId="urn:microsoft.com/office/officeart/2018/5/layout/IconCircleLabelList"/>
    <dgm:cxn modelId="{DBA8E5F6-0A9F-4F43-966D-D771F53063DA}" type="presParOf" srcId="{4843B5F1-5F49-498A-8CE8-FEBE7E0AF86D}" destId="{D296A6A6-5FB2-47F4-8E88-337AAE788B3E}" srcOrd="2" destOrd="0" presId="urn:microsoft.com/office/officeart/2018/5/layout/IconCircleLabelList"/>
    <dgm:cxn modelId="{85A110B8-2405-406C-ADAF-8FB1367F310A}" type="presParOf" srcId="{4843B5F1-5F49-498A-8CE8-FEBE7E0AF86D}" destId="{B97D0601-7880-4E92-BB16-5C154AD32D74}" srcOrd="3" destOrd="0" presId="urn:microsoft.com/office/officeart/2018/5/layout/IconCircleLabelList"/>
    <dgm:cxn modelId="{948A12E7-87EA-462F-872E-4FB06BB71378}" type="presParOf" srcId="{1EF665A3-C90C-4DCD-B1A7-7C77E1E10CB8}" destId="{02A1573C-943C-422F-9B6C-CC02679467A2}" srcOrd="3" destOrd="0" presId="urn:microsoft.com/office/officeart/2018/5/layout/IconCircleLabelList"/>
    <dgm:cxn modelId="{8DFDBA79-7D84-4589-85E5-73E2D2A21F80}" type="presParOf" srcId="{1EF665A3-C90C-4DCD-B1A7-7C77E1E10CB8}" destId="{88C5415D-06D9-440D-B312-0763953BE8EA}" srcOrd="4" destOrd="0" presId="urn:microsoft.com/office/officeart/2018/5/layout/IconCircleLabelList"/>
    <dgm:cxn modelId="{CDBA4BF8-E612-49A3-9A59-D2F426475281}" type="presParOf" srcId="{88C5415D-06D9-440D-B312-0763953BE8EA}" destId="{A2CECA6A-B9BA-4CF2-AA4C-FDF301554823}" srcOrd="0" destOrd="0" presId="urn:microsoft.com/office/officeart/2018/5/layout/IconCircleLabelList"/>
    <dgm:cxn modelId="{C0C979D8-C5D9-49B7-94E9-48CEC43F66F0}" type="presParOf" srcId="{88C5415D-06D9-440D-B312-0763953BE8EA}" destId="{D53734E6-4DB9-4428-B0AA-E68F74521AD1}" srcOrd="1" destOrd="0" presId="urn:microsoft.com/office/officeart/2018/5/layout/IconCircleLabelList"/>
    <dgm:cxn modelId="{2C506B3A-1ABD-4ED5-B0A3-E203C3C1E3C5}" type="presParOf" srcId="{88C5415D-06D9-440D-B312-0763953BE8EA}" destId="{235237F3-07F1-473E-9D76-97B151C01955}" srcOrd="2" destOrd="0" presId="urn:microsoft.com/office/officeart/2018/5/layout/IconCircleLabelList"/>
    <dgm:cxn modelId="{D5EFACEF-899B-45AD-9775-12F623FC40B4}" type="presParOf" srcId="{88C5415D-06D9-440D-B312-0763953BE8EA}" destId="{B5F91040-9BAF-4A43-9417-57487E48C4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BB09C-29D7-40A8-806C-508A58FF5160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7C1F3-9072-49FC-859D-57C45978A320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9FE1F-211C-484D-9D3C-549E296C2653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Organização</a:t>
          </a:r>
        </a:p>
      </dsp:txBody>
      <dsp:txXfrm>
        <a:off x="50287" y="2852140"/>
        <a:ext cx="3262500" cy="720000"/>
      </dsp:txXfrm>
    </dsp:sp>
    <dsp:sp modelId="{DC8A03CD-2BC0-4EB3-B46C-1B0FF0844987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B904B-7C56-44B2-A951-25C55DA93DF2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0601-7880-4E92-BB16-5C154AD32D74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Responsabilidade</a:t>
          </a:r>
        </a:p>
      </dsp:txBody>
      <dsp:txXfrm>
        <a:off x="3883725" y="2852140"/>
        <a:ext cx="3262500" cy="720000"/>
      </dsp:txXfrm>
    </dsp:sp>
    <dsp:sp modelId="{A2CECA6A-B9BA-4CF2-AA4C-FDF301554823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734E6-4DB9-4428-B0AA-E68F74521AD1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91040-9BAF-4A43-9417-57487E48C4E9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Escuta Ativa</a:t>
          </a:r>
        </a:p>
      </dsp:txBody>
      <dsp:txXfrm>
        <a:off x="7717162" y="285214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0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D868680-4A8B-5BA7-9CC5-FB7DC811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5" y="536739"/>
            <a:ext cx="11195122" cy="33585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8" y="4877775"/>
            <a:ext cx="10965142" cy="10742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>
                    <a:alpha val="75000"/>
                  </a:srgbClr>
                </a:solidFill>
                <a:cs typeface="Calibri"/>
              </a:rPr>
              <a:t>Gabriel </a:t>
            </a:r>
            <a:r>
              <a:rPr lang="en-US" b="1" dirty="0" err="1">
                <a:solidFill>
                  <a:srgbClr val="FFFFFF">
                    <a:alpha val="75000"/>
                  </a:srgbClr>
                </a:solidFill>
                <a:cs typeface="Calibri"/>
              </a:rPr>
              <a:t>Vannucchi</a:t>
            </a:r>
            <a:r>
              <a:rPr lang="en-US" b="1" dirty="0">
                <a:solidFill>
                  <a:srgbClr val="FFFFFF">
                    <a:alpha val="75000"/>
                  </a:srgbClr>
                </a:solidFill>
                <a:cs typeface="Calibri"/>
              </a:rPr>
              <a:t> Corrêa - 02221034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>
                    <a:alpha val="75000"/>
                  </a:srgbClr>
                </a:solidFill>
                <a:cs typeface="Calibri"/>
              </a:rPr>
              <a:t>1CCO - </a:t>
            </a:r>
            <a:r>
              <a:rPr lang="en-US" b="1" dirty="0" err="1">
                <a:solidFill>
                  <a:srgbClr val="FFFFFF">
                    <a:alpha val="75000"/>
                  </a:srgbClr>
                </a:solidFill>
                <a:cs typeface="Calibri"/>
              </a:rPr>
              <a:t>SPtech</a:t>
            </a:r>
            <a:endParaRPr lang="en-US" sz="1500" b="1">
              <a:solidFill>
                <a:srgbClr val="FFFFFF">
                  <a:alpha val="75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488705-FACC-4B3A-930C-DFCD0623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92A693-C11D-4258-BD5A-51F263108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1A7C75-82D3-40B8-BB33-CF1FC3BBE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CAEEC9-2A71-4D1A-A998-D8831EC8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BACA26-DCE5-4FFE-AD82-8EC870DD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indoor, mammal, domestic cat, cat&#10;&#10;Description automatically generated">
            <a:extLst>
              <a:ext uri="{FF2B5EF4-FFF2-40B4-BE49-F238E27FC236}">
                <a16:creationId xmlns:a16="http://schemas.microsoft.com/office/drawing/2014/main" id="{8F6F985A-15E5-F32F-C437-ADCDFFFD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09" r="-3" b="17750"/>
          <a:stretch/>
        </p:blipFill>
        <p:spPr>
          <a:xfrm>
            <a:off x="20" y="-2"/>
            <a:ext cx="4544548" cy="421969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885AA3-D6DF-6837-FA57-B3215BEBE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3" r="25434" b="-3"/>
          <a:stretch/>
        </p:blipFill>
        <p:spPr>
          <a:xfrm>
            <a:off x="4628834" y="-3"/>
            <a:ext cx="3732157" cy="426695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5F9D3AB-061F-40F2-94F2-0F9DCD1B6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0CEBE-9097-9C6C-0323-E6C7927C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842" y="4571122"/>
            <a:ext cx="6591957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Eevee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4D766A-0FF6-21C9-5261-63961882A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75" r="18245" b="3"/>
          <a:stretch/>
        </p:blipFill>
        <p:spPr>
          <a:xfrm>
            <a:off x="8457419" y="5"/>
            <a:ext cx="3734578" cy="421928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0F9BD37-4DB5-4730-821E-01F12FA3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5326" y="4220158"/>
            <a:ext cx="7689094" cy="90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4A3C5FF-B07D-5D74-E82E-EFA6E8DB17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58" r="2" b="40774"/>
          <a:stretch/>
        </p:blipFill>
        <p:spPr>
          <a:xfrm>
            <a:off x="-2" y="4310260"/>
            <a:ext cx="4544568" cy="2547280"/>
          </a:xfrm>
          <a:prstGeom prst="rect">
            <a:avLst/>
          </a:prstGeom>
        </p:spPr>
      </p:pic>
      <p:pic>
        <p:nvPicPr>
          <p:cNvPr id="3" name="Picture 4" descr="A picture containing dog, mammal, white, rodent&#10;&#10;Description automatically generated">
            <a:extLst>
              <a:ext uri="{FF2B5EF4-FFF2-40B4-BE49-F238E27FC236}">
                <a16:creationId xmlns:a16="http://schemas.microsoft.com/office/drawing/2014/main" id="{EC979E8E-B38E-452A-F3A1-329F04615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641" y="-3685"/>
            <a:ext cx="3742606" cy="4234311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79C95D8F-1719-4653-34D7-94A6D0C61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51" y="4315082"/>
            <a:ext cx="4554746" cy="25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C85A7-B8B8-02A5-0FC2-F871B241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Valores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07B4E-2BB4-443A-5492-AB3DD440A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65036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6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4ADE-CF8B-27D0-A232-4CC9D577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31967D-AE9B-1791-03A8-8D8A9D03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r="265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75EF1-FBA1-A6BE-8CCC-654C343E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Dificuldade e Superação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27C093C-7586-F822-A928-236B24CA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87" y="2790605"/>
            <a:ext cx="1000760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1810B-4337-C4B0-965D-77E50990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dog, indoor, mammal&#10;&#10;Description automatically generated">
            <a:extLst>
              <a:ext uri="{FF2B5EF4-FFF2-40B4-BE49-F238E27FC236}">
                <a16:creationId xmlns:a16="http://schemas.microsoft.com/office/drawing/2014/main" id="{AEFD2A4C-14F0-847A-14DD-BC543F4E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769" y="796506"/>
            <a:ext cx="3224726" cy="52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DividendVTI</vt:lpstr>
      <vt:lpstr>PowerPoint Presentation</vt:lpstr>
      <vt:lpstr>Eevee</vt:lpstr>
      <vt:lpstr>Valores</vt:lpstr>
      <vt:lpstr>Site</vt:lpstr>
      <vt:lpstr>Dificuldade e Superação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2022-06-07T14:05:42Z</dcterms:created>
  <dcterms:modified xsi:type="dcterms:W3CDTF">2022-06-07T15:51:30Z</dcterms:modified>
</cp:coreProperties>
</file>