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2" r:id="rId6"/>
    <p:sldId id="263" r:id="rId7"/>
    <p:sldId id="267" r:id="rId8"/>
    <p:sldId id="259" r:id="rId9"/>
    <p:sldId id="268" r:id="rId10"/>
    <p:sldId id="265" r:id="rId11"/>
    <p:sldId id="266" r:id="rId12"/>
    <p:sldId id="261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Relationship Id="rId4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3B294-DCFD-49F9-93E1-B1540314AD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B440CD-93B8-4D0B-9FB2-99DD95D9C78D}">
      <dgm:prSet phldrT="[Texto]"/>
      <dgm:spPr/>
      <dgm:t>
        <a:bodyPr/>
        <a:lstStyle/>
        <a:p>
          <a:r>
            <a:rPr lang="pt-BR" dirty="0"/>
            <a:t>Definição da Situação</a:t>
          </a:r>
        </a:p>
      </dgm:t>
    </dgm:pt>
    <dgm:pt modelId="{81D9BC7C-1B90-45B1-AA22-E4BF0793779E}" type="parTrans" cxnId="{1B79AA73-8515-4571-9DB6-C63CED3EDC8F}">
      <dgm:prSet/>
      <dgm:spPr/>
      <dgm:t>
        <a:bodyPr/>
        <a:lstStyle/>
        <a:p>
          <a:endParaRPr lang="pt-BR"/>
        </a:p>
      </dgm:t>
    </dgm:pt>
    <dgm:pt modelId="{BDB35EC3-C6A1-42A1-965F-8983938487CC}" type="sibTrans" cxnId="{1B79AA73-8515-4571-9DB6-C63CED3EDC8F}">
      <dgm:prSet/>
      <dgm:spPr/>
      <dgm:t>
        <a:bodyPr/>
        <a:lstStyle/>
        <a:p>
          <a:endParaRPr lang="pt-BR"/>
        </a:p>
      </dgm:t>
    </dgm:pt>
    <dgm:pt modelId="{E8ABA759-7935-420A-BB5B-C36D0D79A632}">
      <dgm:prSet phldrT="[Texto]"/>
      <dgm:spPr/>
      <dgm:t>
        <a:bodyPr/>
        <a:lstStyle/>
        <a:p>
          <a:r>
            <a:rPr lang="pt-BR" dirty="0"/>
            <a:t>Definição do Usuário</a:t>
          </a:r>
        </a:p>
      </dgm:t>
    </dgm:pt>
    <dgm:pt modelId="{9767ED44-4D52-4216-8DFA-C2457A954EA8}" type="parTrans" cxnId="{53F42E98-FCA1-4096-9EAE-6C6F0FD3A199}">
      <dgm:prSet/>
      <dgm:spPr/>
      <dgm:t>
        <a:bodyPr/>
        <a:lstStyle/>
        <a:p>
          <a:endParaRPr lang="pt-BR"/>
        </a:p>
      </dgm:t>
    </dgm:pt>
    <dgm:pt modelId="{65C5985E-04F5-4947-893D-64FF059BC98B}" type="sibTrans" cxnId="{53F42E98-FCA1-4096-9EAE-6C6F0FD3A199}">
      <dgm:prSet/>
      <dgm:spPr/>
      <dgm:t>
        <a:bodyPr/>
        <a:lstStyle/>
        <a:p>
          <a:endParaRPr lang="pt-BR"/>
        </a:p>
      </dgm:t>
    </dgm:pt>
    <dgm:pt modelId="{32BB8FCA-98C5-47E9-B72E-DD97AA4FBD19}">
      <dgm:prSet phldrT="[Texto]"/>
      <dgm:spPr/>
      <dgm:t>
        <a:bodyPr/>
        <a:lstStyle/>
        <a:p>
          <a:r>
            <a:rPr lang="pt-BR" dirty="0"/>
            <a:t>Solução</a:t>
          </a:r>
        </a:p>
      </dgm:t>
    </dgm:pt>
    <dgm:pt modelId="{89084EEC-8857-4CD6-982A-68578B7D93A7}" type="parTrans" cxnId="{52B21605-3675-4F26-A204-76F8F671CECB}">
      <dgm:prSet/>
      <dgm:spPr/>
      <dgm:t>
        <a:bodyPr/>
        <a:lstStyle/>
        <a:p>
          <a:endParaRPr lang="pt-BR"/>
        </a:p>
      </dgm:t>
    </dgm:pt>
    <dgm:pt modelId="{D676FBC4-7DE2-4701-9991-D17B9FD28216}" type="sibTrans" cxnId="{52B21605-3675-4F26-A204-76F8F671CECB}">
      <dgm:prSet/>
      <dgm:spPr/>
      <dgm:t>
        <a:bodyPr/>
        <a:lstStyle/>
        <a:p>
          <a:endParaRPr lang="pt-BR"/>
        </a:p>
      </dgm:t>
    </dgm:pt>
    <dgm:pt modelId="{5DB53365-E80D-4208-92EF-6EEC358C8BE5}">
      <dgm:prSet phldrT="[Texto]"/>
      <dgm:spPr/>
      <dgm:t>
        <a:bodyPr/>
        <a:lstStyle/>
        <a:p>
          <a:r>
            <a:rPr lang="pt-BR" dirty="0"/>
            <a:t>Soluções Semelhantes</a:t>
          </a:r>
        </a:p>
      </dgm:t>
    </dgm:pt>
    <dgm:pt modelId="{B288ECFB-00CB-40B9-9B79-801FB8C667DB}" type="parTrans" cxnId="{035EA576-C4A4-47D1-9585-B7D7365CCF28}">
      <dgm:prSet/>
      <dgm:spPr/>
      <dgm:t>
        <a:bodyPr/>
        <a:lstStyle/>
        <a:p>
          <a:endParaRPr lang="pt-BR"/>
        </a:p>
      </dgm:t>
    </dgm:pt>
    <dgm:pt modelId="{CD9D9635-2558-46AF-905D-EBCDFFC7CAD3}" type="sibTrans" cxnId="{035EA576-C4A4-47D1-9585-B7D7365CCF28}">
      <dgm:prSet/>
      <dgm:spPr/>
      <dgm:t>
        <a:bodyPr/>
        <a:lstStyle/>
        <a:p>
          <a:endParaRPr lang="pt-BR"/>
        </a:p>
      </dgm:t>
    </dgm:pt>
    <dgm:pt modelId="{CB2A39CF-B468-4A83-AB4E-E9793028E35E}" type="pres">
      <dgm:prSet presAssocID="{8533B294-DCFD-49F9-93E1-B1540314ADCA}" presName="Name0" presStyleCnt="0">
        <dgm:presLayoutVars>
          <dgm:dir/>
          <dgm:animLvl val="lvl"/>
          <dgm:resizeHandles val="exact"/>
        </dgm:presLayoutVars>
      </dgm:prSet>
      <dgm:spPr/>
    </dgm:pt>
    <dgm:pt modelId="{259FC0C2-D000-4CCA-B223-F5F350157447}" type="pres">
      <dgm:prSet presAssocID="{E5B440CD-93B8-4D0B-9FB2-99DD95D9C78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16724B-0E72-4D1C-AA72-BEA459313F9E}" type="pres">
      <dgm:prSet presAssocID="{BDB35EC3-C6A1-42A1-965F-8983938487CC}" presName="parTxOnlySpace" presStyleCnt="0"/>
      <dgm:spPr/>
    </dgm:pt>
    <dgm:pt modelId="{9A324A33-F202-412F-8B1C-98A058CFB7DE}" type="pres">
      <dgm:prSet presAssocID="{E8ABA759-7935-420A-BB5B-C36D0D79A63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920987-DEB3-45EA-8BC1-C9D99E83E602}" type="pres">
      <dgm:prSet presAssocID="{65C5985E-04F5-4947-893D-64FF059BC98B}" presName="parTxOnlySpace" presStyleCnt="0"/>
      <dgm:spPr/>
    </dgm:pt>
    <dgm:pt modelId="{33165F3D-67D8-477B-8448-C0A68DF2B069}" type="pres">
      <dgm:prSet presAssocID="{32BB8FCA-98C5-47E9-B72E-DD97AA4FBD1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865ECAF-F563-4E04-8751-220F7AAF2E7D}" type="pres">
      <dgm:prSet presAssocID="{D676FBC4-7DE2-4701-9991-D17B9FD28216}" presName="parTxOnlySpace" presStyleCnt="0"/>
      <dgm:spPr/>
    </dgm:pt>
    <dgm:pt modelId="{AA695B67-FAC9-4002-9286-055A087DB5D4}" type="pres">
      <dgm:prSet presAssocID="{5DB53365-E80D-4208-92EF-6EEC358C8B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35F702-C259-482F-B01B-71CE6036DC97}" type="presOf" srcId="{8533B294-DCFD-49F9-93E1-B1540314ADCA}" destId="{CB2A39CF-B468-4A83-AB4E-E9793028E35E}" srcOrd="0" destOrd="0" presId="urn:microsoft.com/office/officeart/2005/8/layout/chevron1"/>
    <dgm:cxn modelId="{52B21605-3675-4F26-A204-76F8F671CECB}" srcId="{8533B294-DCFD-49F9-93E1-B1540314ADCA}" destId="{32BB8FCA-98C5-47E9-B72E-DD97AA4FBD19}" srcOrd="2" destOrd="0" parTransId="{89084EEC-8857-4CD6-982A-68578B7D93A7}" sibTransId="{D676FBC4-7DE2-4701-9991-D17B9FD28216}"/>
    <dgm:cxn modelId="{E5BEE31F-6572-453E-8387-C68FDA01B7CC}" type="presOf" srcId="{5DB53365-E80D-4208-92EF-6EEC358C8BE5}" destId="{AA695B67-FAC9-4002-9286-055A087DB5D4}" srcOrd="0" destOrd="0" presId="urn:microsoft.com/office/officeart/2005/8/layout/chevron1"/>
    <dgm:cxn modelId="{D37A1F45-29E6-40E9-AE52-0856A5BA2B5D}" type="presOf" srcId="{E5B440CD-93B8-4D0B-9FB2-99DD95D9C78D}" destId="{259FC0C2-D000-4CCA-B223-F5F350157447}" srcOrd="0" destOrd="0" presId="urn:microsoft.com/office/officeart/2005/8/layout/chevron1"/>
    <dgm:cxn modelId="{1B79AA73-8515-4571-9DB6-C63CED3EDC8F}" srcId="{8533B294-DCFD-49F9-93E1-B1540314ADCA}" destId="{E5B440CD-93B8-4D0B-9FB2-99DD95D9C78D}" srcOrd="0" destOrd="0" parTransId="{81D9BC7C-1B90-45B1-AA22-E4BF0793779E}" sibTransId="{BDB35EC3-C6A1-42A1-965F-8983938487CC}"/>
    <dgm:cxn modelId="{035EA576-C4A4-47D1-9585-B7D7365CCF28}" srcId="{8533B294-DCFD-49F9-93E1-B1540314ADCA}" destId="{5DB53365-E80D-4208-92EF-6EEC358C8BE5}" srcOrd="3" destOrd="0" parTransId="{B288ECFB-00CB-40B9-9B79-801FB8C667DB}" sibTransId="{CD9D9635-2558-46AF-905D-EBCDFFC7CAD3}"/>
    <dgm:cxn modelId="{8D6CF05A-A74B-450F-88E0-8626C4B45A72}" type="presOf" srcId="{E8ABA759-7935-420A-BB5B-C36D0D79A632}" destId="{9A324A33-F202-412F-8B1C-98A058CFB7DE}" srcOrd="0" destOrd="0" presId="urn:microsoft.com/office/officeart/2005/8/layout/chevron1"/>
    <dgm:cxn modelId="{53F42E98-FCA1-4096-9EAE-6C6F0FD3A199}" srcId="{8533B294-DCFD-49F9-93E1-B1540314ADCA}" destId="{E8ABA759-7935-420A-BB5B-C36D0D79A632}" srcOrd="1" destOrd="0" parTransId="{9767ED44-4D52-4216-8DFA-C2457A954EA8}" sibTransId="{65C5985E-04F5-4947-893D-64FF059BC98B}"/>
    <dgm:cxn modelId="{C3BBBFD3-0D9C-400C-817D-0D4C39F13AB4}" type="presOf" srcId="{32BB8FCA-98C5-47E9-B72E-DD97AA4FBD19}" destId="{33165F3D-67D8-477B-8448-C0A68DF2B069}" srcOrd="0" destOrd="0" presId="urn:microsoft.com/office/officeart/2005/8/layout/chevron1"/>
    <dgm:cxn modelId="{723A2D5C-75F7-4011-A43A-4131B75EBB3D}" type="presParOf" srcId="{CB2A39CF-B468-4A83-AB4E-E9793028E35E}" destId="{259FC0C2-D000-4CCA-B223-F5F350157447}" srcOrd="0" destOrd="0" presId="urn:microsoft.com/office/officeart/2005/8/layout/chevron1"/>
    <dgm:cxn modelId="{FC94B8E3-F1FA-4B4F-BBC2-1054C6D45393}" type="presParOf" srcId="{CB2A39CF-B468-4A83-AB4E-E9793028E35E}" destId="{F916724B-0E72-4D1C-AA72-BEA459313F9E}" srcOrd="1" destOrd="0" presId="urn:microsoft.com/office/officeart/2005/8/layout/chevron1"/>
    <dgm:cxn modelId="{3DBCDFF0-3978-44C2-B5A3-7A7D37BA3F5D}" type="presParOf" srcId="{CB2A39CF-B468-4A83-AB4E-E9793028E35E}" destId="{9A324A33-F202-412F-8B1C-98A058CFB7DE}" srcOrd="2" destOrd="0" presId="urn:microsoft.com/office/officeart/2005/8/layout/chevron1"/>
    <dgm:cxn modelId="{6EF16980-3760-4AD9-9489-A3263131641D}" type="presParOf" srcId="{CB2A39CF-B468-4A83-AB4E-E9793028E35E}" destId="{4B920987-DEB3-45EA-8BC1-C9D99E83E602}" srcOrd="3" destOrd="0" presId="urn:microsoft.com/office/officeart/2005/8/layout/chevron1"/>
    <dgm:cxn modelId="{3CE50B70-2EA4-4685-A6AE-1CE6850938B7}" type="presParOf" srcId="{CB2A39CF-B468-4A83-AB4E-E9793028E35E}" destId="{33165F3D-67D8-477B-8448-C0A68DF2B069}" srcOrd="4" destOrd="0" presId="urn:microsoft.com/office/officeart/2005/8/layout/chevron1"/>
    <dgm:cxn modelId="{A9286459-6AB9-422A-AD1C-B3D7C4020D68}" type="presParOf" srcId="{CB2A39CF-B468-4A83-AB4E-E9793028E35E}" destId="{6865ECAF-F563-4E04-8751-220F7AAF2E7D}" srcOrd="5" destOrd="0" presId="urn:microsoft.com/office/officeart/2005/8/layout/chevron1"/>
    <dgm:cxn modelId="{611FDF8F-8B44-4026-A1B9-2530F4D92190}" type="presParOf" srcId="{CB2A39CF-B468-4A83-AB4E-E9793028E35E}" destId="{AA695B67-FAC9-4002-9286-055A087DB5D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44A87-0220-4804-AFEE-3387FD689BA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25F55-5163-4573-85FA-9AB33CC8A4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Infraestrutura</a:t>
          </a:r>
          <a:endParaRPr lang="en-US"/>
        </a:p>
      </dgm:t>
    </dgm:pt>
    <dgm:pt modelId="{75943F1A-3EC1-4C78-9A59-E7C55A26B194}" type="parTrans" cxnId="{930CC7FE-A08C-4F7B-B59D-151AD01A8775}">
      <dgm:prSet/>
      <dgm:spPr/>
      <dgm:t>
        <a:bodyPr/>
        <a:lstStyle/>
        <a:p>
          <a:endParaRPr lang="en-US"/>
        </a:p>
      </dgm:t>
    </dgm:pt>
    <dgm:pt modelId="{E1550973-5CF7-4CFF-8A7F-ACA6BEBBB23F}" type="sibTrans" cxnId="{930CC7FE-A08C-4F7B-B59D-151AD01A8775}">
      <dgm:prSet/>
      <dgm:spPr/>
      <dgm:t>
        <a:bodyPr/>
        <a:lstStyle/>
        <a:p>
          <a:endParaRPr lang="en-US"/>
        </a:p>
      </dgm:t>
    </dgm:pt>
    <dgm:pt modelId="{7DC1E616-A052-40D2-A188-9AC65B57704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disponibilidade de horário</a:t>
          </a:r>
          <a:endParaRPr lang="en-US"/>
        </a:p>
      </dgm:t>
    </dgm:pt>
    <dgm:pt modelId="{4C0E5EA8-FCA8-4A5E-B0FB-9C48DBD98F84}" type="parTrans" cxnId="{C5EA0021-6691-4B66-BF76-EBA3D99574B1}">
      <dgm:prSet/>
      <dgm:spPr/>
      <dgm:t>
        <a:bodyPr/>
        <a:lstStyle/>
        <a:p>
          <a:endParaRPr lang="en-US"/>
        </a:p>
      </dgm:t>
    </dgm:pt>
    <dgm:pt modelId="{D3D4ADC9-376C-41E4-B2C2-49C81369DDB8}" type="sibTrans" cxnId="{C5EA0021-6691-4B66-BF76-EBA3D99574B1}">
      <dgm:prSet/>
      <dgm:spPr/>
      <dgm:t>
        <a:bodyPr/>
        <a:lstStyle/>
        <a:p>
          <a:endParaRPr lang="en-US"/>
        </a:p>
      </dgm:t>
    </dgm:pt>
    <dgm:pt modelId="{F85630C7-6066-4500-8437-CEE69491FF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desinteresse em relação ao ambiente escolar.</a:t>
          </a:r>
          <a:endParaRPr lang="en-US"/>
        </a:p>
      </dgm:t>
    </dgm:pt>
    <dgm:pt modelId="{41E07C3C-2675-4A99-A75A-37D90F8CE9E3}" type="parTrans" cxnId="{0D55EA9F-A096-48D7-888D-5243C5661905}">
      <dgm:prSet/>
      <dgm:spPr/>
      <dgm:t>
        <a:bodyPr/>
        <a:lstStyle/>
        <a:p>
          <a:endParaRPr lang="en-US"/>
        </a:p>
      </dgm:t>
    </dgm:pt>
    <dgm:pt modelId="{5FAE0890-9DE7-4F63-842D-078A7219A1ED}" type="sibTrans" cxnId="{0D55EA9F-A096-48D7-888D-5243C5661905}">
      <dgm:prSet/>
      <dgm:spPr/>
      <dgm:t>
        <a:bodyPr/>
        <a:lstStyle/>
        <a:p>
          <a:endParaRPr lang="en-US"/>
        </a:p>
      </dgm:t>
    </dgm:pt>
    <dgm:pt modelId="{14275B20-5163-4891-AD51-B3A99917B7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Notas não são sinônimos de aprender.</a:t>
          </a:r>
          <a:endParaRPr lang="en-US"/>
        </a:p>
      </dgm:t>
    </dgm:pt>
    <dgm:pt modelId="{55B6B419-C555-4EB8-9AFA-42000E365939}" type="parTrans" cxnId="{9A659C0F-7339-455C-A72E-F12E89D0EBED}">
      <dgm:prSet/>
      <dgm:spPr/>
      <dgm:t>
        <a:bodyPr/>
        <a:lstStyle/>
        <a:p>
          <a:endParaRPr lang="en-US"/>
        </a:p>
      </dgm:t>
    </dgm:pt>
    <dgm:pt modelId="{6E2A6944-D7D7-4E91-8749-41B73BEEEAE8}" type="sibTrans" cxnId="{9A659C0F-7339-455C-A72E-F12E89D0EBED}">
      <dgm:prSet/>
      <dgm:spPr/>
      <dgm:t>
        <a:bodyPr/>
        <a:lstStyle/>
        <a:p>
          <a:endParaRPr lang="en-US"/>
        </a:p>
      </dgm:t>
    </dgm:pt>
    <dgm:pt modelId="{99F349A1-2FC1-4CA3-A92A-AE29BE64BEF3}" type="pres">
      <dgm:prSet presAssocID="{72944A87-0220-4804-AFEE-3387FD689BAA}" presName="root" presStyleCnt="0">
        <dgm:presLayoutVars>
          <dgm:dir/>
          <dgm:resizeHandles val="exact"/>
        </dgm:presLayoutVars>
      </dgm:prSet>
      <dgm:spPr/>
    </dgm:pt>
    <dgm:pt modelId="{8D196F1F-88DB-447B-B3D4-358C2AB38A9F}" type="pres">
      <dgm:prSet presAssocID="{17325F55-5163-4573-85FA-9AB33CC8A4CE}" presName="compNode" presStyleCnt="0"/>
      <dgm:spPr/>
    </dgm:pt>
    <dgm:pt modelId="{CC3D2E99-3D35-4166-89B2-558DCB7A3DE0}" type="pres">
      <dgm:prSet presAssocID="{17325F55-5163-4573-85FA-9AB33CC8A4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EE94015C-A859-4018-BD03-A2CF407E5DC1}" type="pres">
      <dgm:prSet presAssocID="{17325F55-5163-4573-85FA-9AB33CC8A4CE}" presName="spaceRect" presStyleCnt="0"/>
      <dgm:spPr/>
    </dgm:pt>
    <dgm:pt modelId="{C588E805-C42F-4A47-A705-638797205804}" type="pres">
      <dgm:prSet presAssocID="{17325F55-5163-4573-85FA-9AB33CC8A4CE}" presName="textRect" presStyleLbl="revTx" presStyleIdx="0" presStyleCnt="4">
        <dgm:presLayoutVars>
          <dgm:chMax val="1"/>
          <dgm:chPref val="1"/>
        </dgm:presLayoutVars>
      </dgm:prSet>
      <dgm:spPr/>
    </dgm:pt>
    <dgm:pt modelId="{6FBDD364-5022-4FA8-8738-5355EA017401}" type="pres">
      <dgm:prSet presAssocID="{E1550973-5CF7-4CFF-8A7F-ACA6BEBBB23F}" presName="sibTrans" presStyleCnt="0"/>
      <dgm:spPr/>
    </dgm:pt>
    <dgm:pt modelId="{8FFFA647-76B3-4B30-9D83-0FF75FF63FC5}" type="pres">
      <dgm:prSet presAssocID="{7DC1E616-A052-40D2-A188-9AC65B577046}" presName="compNode" presStyleCnt="0"/>
      <dgm:spPr/>
    </dgm:pt>
    <dgm:pt modelId="{1D2FAF06-7E1C-4568-96F5-8571943628D8}" type="pres">
      <dgm:prSet presAssocID="{7DC1E616-A052-40D2-A188-9AC65B5770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ógio"/>
        </a:ext>
      </dgm:extLst>
    </dgm:pt>
    <dgm:pt modelId="{97CAAFE6-0215-4371-9D1A-55BB6E90F344}" type="pres">
      <dgm:prSet presAssocID="{7DC1E616-A052-40D2-A188-9AC65B577046}" presName="spaceRect" presStyleCnt="0"/>
      <dgm:spPr/>
    </dgm:pt>
    <dgm:pt modelId="{95188CD9-C876-4E2A-AAB1-F71F63103025}" type="pres">
      <dgm:prSet presAssocID="{7DC1E616-A052-40D2-A188-9AC65B577046}" presName="textRect" presStyleLbl="revTx" presStyleIdx="1" presStyleCnt="4">
        <dgm:presLayoutVars>
          <dgm:chMax val="1"/>
          <dgm:chPref val="1"/>
        </dgm:presLayoutVars>
      </dgm:prSet>
      <dgm:spPr/>
    </dgm:pt>
    <dgm:pt modelId="{FFEC4A2D-ED38-498A-9DE7-E47A8D278471}" type="pres">
      <dgm:prSet presAssocID="{D3D4ADC9-376C-41E4-B2C2-49C81369DDB8}" presName="sibTrans" presStyleCnt="0"/>
      <dgm:spPr/>
    </dgm:pt>
    <dgm:pt modelId="{F765D08C-5130-4835-BCBF-95544587891E}" type="pres">
      <dgm:prSet presAssocID="{F85630C7-6066-4500-8437-CEE69491FFD5}" presName="compNode" presStyleCnt="0"/>
      <dgm:spPr/>
    </dgm:pt>
    <dgm:pt modelId="{1C911E78-DE7F-4FF3-A4D1-46D684733DCC}" type="pres">
      <dgm:prSet presAssocID="{F85630C7-6066-4500-8437-CEE69491F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exões"/>
        </a:ext>
      </dgm:extLst>
    </dgm:pt>
    <dgm:pt modelId="{A054F075-C7D2-437B-8A18-A74AF1C9493A}" type="pres">
      <dgm:prSet presAssocID="{F85630C7-6066-4500-8437-CEE69491FFD5}" presName="spaceRect" presStyleCnt="0"/>
      <dgm:spPr/>
    </dgm:pt>
    <dgm:pt modelId="{9C537DC0-8352-4C38-8C04-AAE27E6CADC3}" type="pres">
      <dgm:prSet presAssocID="{F85630C7-6066-4500-8437-CEE69491FFD5}" presName="textRect" presStyleLbl="revTx" presStyleIdx="2" presStyleCnt="4">
        <dgm:presLayoutVars>
          <dgm:chMax val="1"/>
          <dgm:chPref val="1"/>
        </dgm:presLayoutVars>
      </dgm:prSet>
      <dgm:spPr/>
    </dgm:pt>
    <dgm:pt modelId="{991CEFCB-25FE-478D-8DD7-B37C9DECFD96}" type="pres">
      <dgm:prSet presAssocID="{5FAE0890-9DE7-4F63-842D-078A7219A1ED}" presName="sibTrans" presStyleCnt="0"/>
      <dgm:spPr/>
    </dgm:pt>
    <dgm:pt modelId="{64DD14A1-29E0-4F3C-B9AD-6F35BBC58D40}" type="pres">
      <dgm:prSet presAssocID="{14275B20-5163-4891-AD51-B3A99917B7F0}" presName="compNode" presStyleCnt="0"/>
      <dgm:spPr/>
    </dgm:pt>
    <dgm:pt modelId="{1FFBEF81-3869-4EF7-A82B-E0FCAC54558A}" type="pres">
      <dgm:prSet presAssocID="{14275B20-5163-4891-AD51-B3A99917B7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116A6F6A-C65E-4205-B6FB-4F42BE49CA2E}" type="pres">
      <dgm:prSet presAssocID="{14275B20-5163-4891-AD51-B3A99917B7F0}" presName="spaceRect" presStyleCnt="0"/>
      <dgm:spPr/>
    </dgm:pt>
    <dgm:pt modelId="{E4520BE1-58FE-42C3-BE0C-9B096B60F2BF}" type="pres">
      <dgm:prSet presAssocID="{14275B20-5163-4891-AD51-B3A99917B7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659C0F-7339-455C-A72E-F12E89D0EBED}" srcId="{72944A87-0220-4804-AFEE-3387FD689BAA}" destId="{14275B20-5163-4891-AD51-B3A99917B7F0}" srcOrd="3" destOrd="0" parTransId="{55B6B419-C555-4EB8-9AFA-42000E365939}" sibTransId="{6E2A6944-D7D7-4E91-8749-41B73BEEEAE8}"/>
    <dgm:cxn modelId="{C5EA0021-6691-4B66-BF76-EBA3D99574B1}" srcId="{72944A87-0220-4804-AFEE-3387FD689BAA}" destId="{7DC1E616-A052-40D2-A188-9AC65B577046}" srcOrd="1" destOrd="0" parTransId="{4C0E5EA8-FCA8-4A5E-B0FB-9C48DBD98F84}" sibTransId="{D3D4ADC9-376C-41E4-B2C2-49C81369DDB8}"/>
    <dgm:cxn modelId="{AB0AC467-3C9E-435A-A00C-5F5B3CF6AECB}" type="presOf" srcId="{F85630C7-6066-4500-8437-CEE69491FFD5}" destId="{9C537DC0-8352-4C38-8C04-AAE27E6CADC3}" srcOrd="0" destOrd="0" presId="urn:microsoft.com/office/officeart/2018/2/layout/IconLabelList"/>
    <dgm:cxn modelId="{02DDC15A-C2FC-4CDB-B328-37ACBDF2A03F}" type="presOf" srcId="{17325F55-5163-4573-85FA-9AB33CC8A4CE}" destId="{C588E805-C42F-4A47-A705-638797205804}" srcOrd="0" destOrd="0" presId="urn:microsoft.com/office/officeart/2018/2/layout/IconLabelList"/>
    <dgm:cxn modelId="{D4FB9294-D851-4099-B207-B304BB02CD47}" type="presOf" srcId="{72944A87-0220-4804-AFEE-3387FD689BAA}" destId="{99F349A1-2FC1-4CA3-A92A-AE29BE64BEF3}" srcOrd="0" destOrd="0" presId="urn:microsoft.com/office/officeart/2018/2/layout/IconLabelList"/>
    <dgm:cxn modelId="{0D55EA9F-A096-48D7-888D-5243C5661905}" srcId="{72944A87-0220-4804-AFEE-3387FD689BAA}" destId="{F85630C7-6066-4500-8437-CEE69491FFD5}" srcOrd="2" destOrd="0" parTransId="{41E07C3C-2675-4A99-A75A-37D90F8CE9E3}" sibTransId="{5FAE0890-9DE7-4F63-842D-078A7219A1ED}"/>
    <dgm:cxn modelId="{31958AE8-3563-49BA-AFFD-EC8464BD71B5}" type="presOf" srcId="{14275B20-5163-4891-AD51-B3A99917B7F0}" destId="{E4520BE1-58FE-42C3-BE0C-9B096B60F2BF}" srcOrd="0" destOrd="0" presId="urn:microsoft.com/office/officeart/2018/2/layout/IconLabelList"/>
    <dgm:cxn modelId="{2B5C30F9-1245-4E5B-B4DA-5B6850620369}" type="presOf" srcId="{7DC1E616-A052-40D2-A188-9AC65B577046}" destId="{95188CD9-C876-4E2A-AAB1-F71F63103025}" srcOrd="0" destOrd="0" presId="urn:microsoft.com/office/officeart/2018/2/layout/IconLabelList"/>
    <dgm:cxn modelId="{930CC7FE-A08C-4F7B-B59D-151AD01A8775}" srcId="{72944A87-0220-4804-AFEE-3387FD689BAA}" destId="{17325F55-5163-4573-85FA-9AB33CC8A4CE}" srcOrd="0" destOrd="0" parTransId="{75943F1A-3EC1-4C78-9A59-E7C55A26B194}" sibTransId="{E1550973-5CF7-4CFF-8A7F-ACA6BEBBB23F}"/>
    <dgm:cxn modelId="{EDB76E37-3CA9-4759-88BC-4F0D3D841B9E}" type="presParOf" srcId="{99F349A1-2FC1-4CA3-A92A-AE29BE64BEF3}" destId="{8D196F1F-88DB-447B-B3D4-358C2AB38A9F}" srcOrd="0" destOrd="0" presId="urn:microsoft.com/office/officeart/2018/2/layout/IconLabelList"/>
    <dgm:cxn modelId="{D7613E5F-BFD9-4361-A577-8DE8FEBF2CB7}" type="presParOf" srcId="{8D196F1F-88DB-447B-B3D4-358C2AB38A9F}" destId="{CC3D2E99-3D35-4166-89B2-558DCB7A3DE0}" srcOrd="0" destOrd="0" presId="urn:microsoft.com/office/officeart/2018/2/layout/IconLabelList"/>
    <dgm:cxn modelId="{58FAAC64-E5D0-471B-9C2A-B031B52A2F67}" type="presParOf" srcId="{8D196F1F-88DB-447B-B3D4-358C2AB38A9F}" destId="{EE94015C-A859-4018-BD03-A2CF407E5DC1}" srcOrd="1" destOrd="0" presId="urn:microsoft.com/office/officeart/2018/2/layout/IconLabelList"/>
    <dgm:cxn modelId="{A39D68D3-C1EF-4CAD-A36F-2EC690D28ABB}" type="presParOf" srcId="{8D196F1F-88DB-447B-B3D4-358C2AB38A9F}" destId="{C588E805-C42F-4A47-A705-638797205804}" srcOrd="2" destOrd="0" presId="urn:microsoft.com/office/officeart/2018/2/layout/IconLabelList"/>
    <dgm:cxn modelId="{780D4688-5C79-4238-9F9F-319F96B7DC46}" type="presParOf" srcId="{99F349A1-2FC1-4CA3-A92A-AE29BE64BEF3}" destId="{6FBDD364-5022-4FA8-8738-5355EA017401}" srcOrd="1" destOrd="0" presId="urn:microsoft.com/office/officeart/2018/2/layout/IconLabelList"/>
    <dgm:cxn modelId="{3C6767C0-B607-4336-BC4F-1820FA929763}" type="presParOf" srcId="{99F349A1-2FC1-4CA3-A92A-AE29BE64BEF3}" destId="{8FFFA647-76B3-4B30-9D83-0FF75FF63FC5}" srcOrd="2" destOrd="0" presId="urn:microsoft.com/office/officeart/2018/2/layout/IconLabelList"/>
    <dgm:cxn modelId="{BD6AB7DD-1D21-4112-BDD2-3AAED963E79D}" type="presParOf" srcId="{8FFFA647-76B3-4B30-9D83-0FF75FF63FC5}" destId="{1D2FAF06-7E1C-4568-96F5-8571943628D8}" srcOrd="0" destOrd="0" presId="urn:microsoft.com/office/officeart/2018/2/layout/IconLabelList"/>
    <dgm:cxn modelId="{F4452899-C8D3-45EC-8AF3-3A19EA97E63C}" type="presParOf" srcId="{8FFFA647-76B3-4B30-9D83-0FF75FF63FC5}" destId="{97CAAFE6-0215-4371-9D1A-55BB6E90F344}" srcOrd="1" destOrd="0" presId="urn:microsoft.com/office/officeart/2018/2/layout/IconLabelList"/>
    <dgm:cxn modelId="{19939E07-A3A1-4A03-B2EC-4C9FBC1A5C64}" type="presParOf" srcId="{8FFFA647-76B3-4B30-9D83-0FF75FF63FC5}" destId="{95188CD9-C876-4E2A-AAB1-F71F63103025}" srcOrd="2" destOrd="0" presId="urn:microsoft.com/office/officeart/2018/2/layout/IconLabelList"/>
    <dgm:cxn modelId="{F902861A-AD80-452F-9B8E-D7B183B6CECF}" type="presParOf" srcId="{99F349A1-2FC1-4CA3-A92A-AE29BE64BEF3}" destId="{FFEC4A2D-ED38-498A-9DE7-E47A8D278471}" srcOrd="3" destOrd="0" presId="urn:microsoft.com/office/officeart/2018/2/layout/IconLabelList"/>
    <dgm:cxn modelId="{12B63872-2AAE-4713-95E3-5F4599FEBE69}" type="presParOf" srcId="{99F349A1-2FC1-4CA3-A92A-AE29BE64BEF3}" destId="{F765D08C-5130-4835-BCBF-95544587891E}" srcOrd="4" destOrd="0" presId="urn:microsoft.com/office/officeart/2018/2/layout/IconLabelList"/>
    <dgm:cxn modelId="{65CE55ED-1561-43BC-B6AA-54AE88FF4524}" type="presParOf" srcId="{F765D08C-5130-4835-BCBF-95544587891E}" destId="{1C911E78-DE7F-4FF3-A4D1-46D684733DCC}" srcOrd="0" destOrd="0" presId="urn:microsoft.com/office/officeart/2018/2/layout/IconLabelList"/>
    <dgm:cxn modelId="{BD77B471-D8C2-49BE-8B02-72C9513C13D0}" type="presParOf" srcId="{F765D08C-5130-4835-BCBF-95544587891E}" destId="{A054F075-C7D2-437B-8A18-A74AF1C9493A}" srcOrd="1" destOrd="0" presId="urn:microsoft.com/office/officeart/2018/2/layout/IconLabelList"/>
    <dgm:cxn modelId="{65DE8E06-E3ED-4423-A812-2F499D2DCD7A}" type="presParOf" srcId="{F765D08C-5130-4835-BCBF-95544587891E}" destId="{9C537DC0-8352-4C38-8C04-AAE27E6CADC3}" srcOrd="2" destOrd="0" presId="urn:microsoft.com/office/officeart/2018/2/layout/IconLabelList"/>
    <dgm:cxn modelId="{BC262579-CBC4-4398-9D64-BC1A0A3D6761}" type="presParOf" srcId="{99F349A1-2FC1-4CA3-A92A-AE29BE64BEF3}" destId="{991CEFCB-25FE-478D-8DD7-B37C9DECFD96}" srcOrd="5" destOrd="0" presId="urn:microsoft.com/office/officeart/2018/2/layout/IconLabelList"/>
    <dgm:cxn modelId="{3F2BDC04-D973-4A90-A98F-A2D436E4A984}" type="presParOf" srcId="{99F349A1-2FC1-4CA3-A92A-AE29BE64BEF3}" destId="{64DD14A1-29E0-4F3C-B9AD-6F35BBC58D40}" srcOrd="6" destOrd="0" presId="urn:microsoft.com/office/officeart/2018/2/layout/IconLabelList"/>
    <dgm:cxn modelId="{99FED7F2-38F1-4FEB-87DE-DFF390EC88CF}" type="presParOf" srcId="{64DD14A1-29E0-4F3C-B9AD-6F35BBC58D40}" destId="{1FFBEF81-3869-4EF7-A82B-E0FCAC54558A}" srcOrd="0" destOrd="0" presId="urn:microsoft.com/office/officeart/2018/2/layout/IconLabelList"/>
    <dgm:cxn modelId="{2C5A6526-BEFC-4F99-A265-37E5E571128E}" type="presParOf" srcId="{64DD14A1-29E0-4F3C-B9AD-6F35BBC58D40}" destId="{116A6F6A-C65E-4205-B6FB-4F42BE49CA2E}" srcOrd="1" destOrd="0" presId="urn:microsoft.com/office/officeart/2018/2/layout/IconLabelList"/>
    <dgm:cxn modelId="{078F4708-AFF1-4AF2-8424-064D87CCBF08}" type="presParOf" srcId="{64DD14A1-29E0-4F3C-B9AD-6F35BBC58D40}" destId="{E4520BE1-58FE-42C3-BE0C-9B096B60F2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2F6B6C-9839-4A80-AB24-2EC37364647A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B64FEC7-F4F9-475B-851C-B5C2FEC9E477}">
      <dgm:prSet phldrT="[Texto]"/>
      <dgm:spPr/>
      <dgm:t>
        <a:bodyPr/>
        <a:lstStyle/>
        <a:p>
          <a:pPr>
            <a:buNone/>
          </a:pPr>
          <a:r>
            <a:rPr lang="pt-BR" b="1" dirty="0">
              <a:latin typeface="Arial" panose="020B0604020202020204" pitchFamily="34" charset="0"/>
              <a:cs typeface="Arial" panose="020B0604020202020204" pitchFamily="34" charset="0"/>
            </a:rPr>
            <a:t>Ausência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 infraestrutura </a:t>
          </a:r>
          <a:endParaRPr lang="pt-BR" dirty="0"/>
        </a:p>
      </dgm:t>
    </dgm:pt>
    <dgm:pt modelId="{669A0953-0F13-45FB-8A92-B13F46C2D18F}" type="parTrans" cxnId="{0D13B3FB-F6FB-4548-ABC1-FAFFB4A21278}">
      <dgm:prSet/>
      <dgm:spPr/>
      <dgm:t>
        <a:bodyPr/>
        <a:lstStyle/>
        <a:p>
          <a:endParaRPr lang="pt-BR"/>
        </a:p>
      </dgm:t>
    </dgm:pt>
    <dgm:pt modelId="{F8924165-0D09-4D4E-8EFC-AE9E4ED4E6B0}" type="sibTrans" cxnId="{0D13B3FB-F6FB-4548-ABC1-FAFFB4A21278}">
      <dgm:prSet/>
      <dgm:spPr/>
      <dgm:t>
        <a:bodyPr/>
        <a:lstStyle/>
        <a:p>
          <a:endParaRPr lang="pt-BR"/>
        </a:p>
      </dgm:t>
    </dgm:pt>
    <dgm:pt modelId="{F84BA4AE-A17F-47CE-B3F5-F6FA4E623F1C}">
      <dgm:prSet phldrT="[Texto]"/>
      <dgm:spPr/>
      <dgm:t>
        <a:bodyPr/>
        <a:lstStyle/>
        <a:p>
          <a:pPr>
            <a:buNone/>
          </a:pPr>
          <a:r>
            <a:rPr lang="pt-BR" b="1" dirty="0">
              <a:latin typeface="Arial" panose="020B0604020202020204" pitchFamily="34" charset="0"/>
              <a:cs typeface="Arial" panose="020B0604020202020204" pitchFamily="34" charset="0"/>
            </a:rPr>
            <a:t>Envolvimento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familiar</a:t>
          </a:r>
          <a:endParaRPr lang="pt-BR" dirty="0"/>
        </a:p>
      </dgm:t>
    </dgm:pt>
    <dgm:pt modelId="{3825B981-2ED3-4F79-8E52-8CD20EC15B97}" type="parTrans" cxnId="{5271663E-7A09-4D59-BC6A-C43819F6B555}">
      <dgm:prSet/>
      <dgm:spPr/>
      <dgm:t>
        <a:bodyPr/>
        <a:lstStyle/>
        <a:p>
          <a:endParaRPr lang="pt-BR"/>
        </a:p>
      </dgm:t>
    </dgm:pt>
    <dgm:pt modelId="{0C78E115-330D-4A69-A27C-79FC72A6CF78}" type="sibTrans" cxnId="{5271663E-7A09-4D59-BC6A-C43819F6B555}">
      <dgm:prSet/>
      <dgm:spPr/>
      <dgm:t>
        <a:bodyPr/>
        <a:lstStyle/>
        <a:p>
          <a:endParaRPr lang="pt-BR"/>
        </a:p>
      </dgm:t>
    </dgm:pt>
    <dgm:pt modelId="{BDBA9013-23E2-4442-911F-8E9F5354CDE1}">
      <dgm:prSet phldrT="[Texto]"/>
      <dgm:spPr/>
      <dgm:t>
        <a:bodyPr/>
        <a:lstStyle/>
        <a:p>
          <a:pPr>
            <a:buNone/>
          </a:pPr>
          <a:r>
            <a:rPr lang="pt-BR" b="1" dirty="0">
              <a:latin typeface="Arial" panose="020B0604020202020204" pitchFamily="34" charset="0"/>
              <a:cs typeface="Arial" panose="020B0604020202020204" pitchFamily="34" charset="0"/>
            </a:rPr>
            <a:t>Falta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 interatividade</a:t>
          </a:r>
          <a:endParaRPr lang="pt-BR" dirty="0"/>
        </a:p>
      </dgm:t>
    </dgm:pt>
    <dgm:pt modelId="{5D78C5F9-6C50-42F6-9348-BFB120FCB019}" type="parTrans" cxnId="{054800C7-E4F9-4D80-96ED-D9CAE925CC2C}">
      <dgm:prSet/>
      <dgm:spPr/>
      <dgm:t>
        <a:bodyPr/>
        <a:lstStyle/>
        <a:p>
          <a:endParaRPr lang="pt-BR"/>
        </a:p>
      </dgm:t>
    </dgm:pt>
    <dgm:pt modelId="{47653EB8-4F23-4365-913B-C1FE954CC1AC}" type="sibTrans" cxnId="{054800C7-E4F9-4D80-96ED-D9CAE925CC2C}">
      <dgm:prSet/>
      <dgm:spPr/>
      <dgm:t>
        <a:bodyPr/>
        <a:lstStyle/>
        <a:p>
          <a:endParaRPr lang="pt-BR"/>
        </a:p>
      </dgm:t>
    </dgm:pt>
    <dgm:pt modelId="{F751842F-D88C-4070-AA6C-BA149C000778}">
      <dgm:prSet phldrT="[Texto]"/>
      <dgm:spPr/>
      <dgm:t>
        <a:bodyPr/>
        <a:lstStyle/>
        <a:p>
          <a:pPr>
            <a:buNone/>
          </a:pP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Desinteresse do aluno,</a:t>
          </a:r>
        </a:p>
        <a:p>
          <a:pPr>
            <a:buNone/>
          </a:pP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Dificuldade para o professor</a:t>
          </a:r>
          <a:endParaRPr lang="pt-BR" dirty="0"/>
        </a:p>
      </dgm:t>
    </dgm:pt>
    <dgm:pt modelId="{DDA8B7D3-B437-4E86-BFD8-FCE9E7088F20}" type="parTrans" cxnId="{032FEF92-55FA-43EC-B129-5B8643B3CE9E}">
      <dgm:prSet/>
      <dgm:spPr/>
      <dgm:t>
        <a:bodyPr/>
        <a:lstStyle/>
        <a:p>
          <a:endParaRPr lang="pt-BR"/>
        </a:p>
      </dgm:t>
    </dgm:pt>
    <dgm:pt modelId="{99AECC75-9581-4391-9666-FCE9154BA773}" type="sibTrans" cxnId="{032FEF92-55FA-43EC-B129-5B8643B3CE9E}">
      <dgm:prSet/>
      <dgm:spPr/>
      <dgm:t>
        <a:bodyPr/>
        <a:lstStyle/>
        <a:p>
          <a:endParaRPr lang="pt-BR"/>
        </a:p>
      </dgm:t>
    </dgm:pt>
    <dgm:pt modelId="{4117A4B2-4200-4454-9F6A-75C6C41B6230}" type="pres">
      <dgm:prSet presAssocID="{892F6B6C-9839-4A80-AB24-2EC37364647A}" presName="Name0" presStyleCnt="0">
        <dgm:presLayoutVars>
          <dgm:chMax val="4"/>
          <dgm:resizeHandles val="exact"/>
        </dgm:presLayoutVars>
      </dgm:prSet>
      <dgm:spPr/>
    </dgm:pt>
    <dgm:pt modelId="{1F443620-B877-4633-A527-29736323FCDB}" type="pres">
      <dgm:prSet presAssocID="{892F6B6C-9839-4A80-AB24-2EC37364647A}" presName="ellipse" presStyleLbl="trBgShp" presStyleIdx="0" presStyleCnt="1"/>
      <dgm:spPr/>
    </dgm:pt>
    <dgm:pt modelId="{0FCC24B5-B215-4931-9299-662C261C57C5}" type="pres">
      <dgm:prSet presAssocID="{892F6B6C-9839-4A80-AB24-2EC37364647A}" presName="arrow1" presStyleLbl="fgShp" presStyleIdx="0" presStyleCnt="1"/>
      <dgm:spPr/>
    </dgm:pt>
    <dgm:pt modelId="{DED7C6DD-476B-4D17-8F21-E04EDF6D666F}" type="pres">
      <dgm:prSet presAssocID="{892F6B6C-9839-4A80-AB24-2EC37364647A}" presName="rectangle" presStyleLbl="revTx" presStyleIdx="0" presStyleCnt="1">
        <dgm:presLayoutVars>
          <dgm:bulletEnabled val="1"/>
        </dgm:presLayoutVars>
      </dgm:prSet>
      <dgm:spPr/>
    </dgm:pt>
    <dgm:pt modelId="{890D215E-6CD9-49DD-BD4E-0CE5FB263EB8}" type="pres">
      <dgm:prSet presAssocID="{F84BA4AE-A17F-47CE-B3F5-F6FA4E623F1C}" presName="item1" presStyleLbl="node1" presStyleIdx="0" presStyleCnt="3">
        <dgm:presLayoutVars>
          <dgm:bulletEnabled val="1"/>
        </dgm:presLayoutVars>
      </dgm:prSet>
      <dgm:spPr/>
    </dgm:pt>
    <dgm:pt modelId="{AC086CC9-39C0-437F-AF0C-92D3AF563643}" type="pres">
      <dgm:prSet presAssocID="{BDBA9013-23E2-4442-911F-8E9F5354CDE1}" presName="item2" presStyleLbl="node1" presStyleIdx="1" presStyleCnt="3">
        <dgm:presLayoutVars>
          <dgm:bulletEnabled val="1"/>
        </dgm:presLayoutVars>
      </dgm:prSet>
      <dgm:spPr/>
    </dgm:pt>
    <dgm:pt modelId="{2336B52C-D93E-4258-B2B3-9635050EEBB9}" type="pres">
      <dgm:prSet presAssocID="{F751842F-D88C-4070-AA6C-BA149C000778}" presName="item3" presStyleLbl="node1" presStyleIdx="2" presStyleCnt="3">
        <dgm:presLayoutVars>
          <dgm:bulletEnabled val="1"/>
        </dgm:presLayoutVars>
      </dgm:prSet>
      <dgm:spPr/>
    </dgm:pt>
    <dgm:pt modelId="{57CB5B95-339A-4987-9BA4-F24F223CED2B}" type="pres">
      <dgm:prSet presAssocID="{892F6B6C-9839-4A80-AB24-2EC37364647A}" presName="funnel" presStyleLbl="trAlignAcc1" presStyleIdx="0" presStyleCnt="1"/>
      <dgm:spPr/>
    </dgm:pt>
  </dgm:ptLst>
  <dgm:cxnLst>
    <dgm:cxn modelId="{5271663E-7A09-4D59-BC6A-C43819F6B555}" srcId="{892F6B6C-9839-4A80-AB24-2EC37364647A}" destId="{F84BA4AE-A17F-47CE-B3F5-F6FA4E623F1C}" srcOrd="1" destOrd="0" parTransId="{3825B981-2ED3-4F79-8E52-8CD20EC15B97}" sibTransId="{0C78E115-330D-4A69-A27C-79FC72A6CF78}"/>
    <dgm:cxn modelId="{466FDE43-E6DE-47F8-8C25-49159E11CBF3}" type="presOf" srcId="{892F6B6C-9839-4A80-AB24-2EC37364647A}" destId="{4117A4B2-4200-4454-9F6A-75C6C41B6230}" srcOrd="0" destOrd="0" presId="urn:microsoft.com/office/officeart/2005/8/layout/funnel1"/>
    <dgm:cxn modelId="{DC982C4D-9827-4982-82CF-F76769FDA098}" type="presOf" srcId="{F751842F-D88C-4070-AA6C-BA149C000778}" destId="{DED7C6DD-476B-4D17-8F21-E04EDF6D666F}" srcOrd="0" destOrd="0" presId="urn:microsoft.com/office/officeart/2005/8/layout/funnel1"/>
    <dgm:cxn modelId="{503D9470-EBBF-4501-8A52-89F62134B496}" type="presOf" srcId="{DB64FEC7-F4F9-475B-851C-B5C2FEC9E477}" destId="{2336B52C-D93E-4258-B2B3-9635050EEBB9}" srcOrd="0" destOrd="0" presId="urn:microsoft.com/office/officeart/2005/8/layout/funnel1"/>
    <dgm:cxn modelId="{425A7F7A-FD3C-4C52-9557-8FBE3E683E71}" type="presOf" srcId="{BDBA9013-23E2-4442-911F-8E9F5354CDE1}" destId="{890D215E-6CD9-49DD-BD4E-0CE5FB263EB8}" srcOrd="0" destOrd="0" presId="urn:microsoft.com/office/officeart/2005/8/layout/funnel1"/>
    <dgm:cxn modelId="{032FEF92-55FA-43EC-B129-5B8643B3CE9E}" srcId="{892F6B6C-9839-4A80-AB24-2EC37364647A}" destId="{F751842F-D88C-4070-AA6C-BA149C000778}" srcOrd="3" destOrd="0" parTransId="{DDA8B7D3-B437-4E86-BFD8-FCE9E7088F20}" sibTransId="{99AECC75-9581-4391-9666-FCE9154BA773}"/>
    <dgm:cxn modelId="{7BC963BD-98C3-485C-B048-9478DF6D4C03}" type="presOf" srcId="{F84BA4AE-A17F-47CE-B3F5-F6FA4E623F1C}" destId="{AC086CC9-39C0-437F-AF0C-92D3AF563643}" srcOrd="0" destOrd="0" presId="urn:microsoft.com/office/officeart/2005/8/layout/funnel1"/>
    <dgm:cxn modelId="{054800C7-E4F9-4D80-96ED-D9CAE925CC2C}" srcId="{892F6B6C-9839-4A80-AB24-2EC37364647A}" destId="{BDBA9013-23E2-4442-911F-8E9F5354CDE1}" srcOrd="2" destOrd="0" parTransId="{5D78C5F9-6C50-42F6-9348-BFB120FCB019}" sibTransId="{47653EB8-4F23-4365-913B-C1FE954CC1AC}"/>
    <dgm:cxn modelId="{0D13B3FB-F6FB-4548-ABC1-FAFFB4A21278}" srcId="{892F6B6C-9839-4A80-AB24-2EC37364647A}" destId="{DB64FEC7-F4F9-475B-851C-B5C2FEC9E477}" srcOrd="0" destOrd="0" parTransId="{669A0953-0F13-45FB-8A92-B13F46C2D18F}" sibTransId="{F8924165-0D09-4D4E-8EFC-AE9E4ED4E6B0}"/>
    <dgm:cxn modelId="{83CFD374-99B1-472F-A6B9-E6FD67A4676C}" type="presParOf" srcId="{4117A4B2-4200-4454-9F6A-75C6C41B6230}" destId="{1F443620-B877-4633-A527-29736323FCDB}" srcOrd="0" destOrd="0" presId="urn:microsoft.com/office/officeart/2005/8/layout/funnel1"/>
    <dgm:cxn modelId="{2EB7553A-16B5-402C-8A67-442FAFA2937E}" type="presParOf" srcId="{4117A4B2-4200-4454-9F6A-75C6C41B6230}" destId="{0FCC24B5-B215-4931-9299-662C261C57C5}" srcOrd="1" destOrd="0" presId="urn:microsoft.com/office/officeart/2005/8/layout/funnel1"/>
    <dgm:cxn modelId="{3E9E85D4-9A95-4BFE-9B0C-6A9B012651A2}" type="presParOf" srcId="{4117A4B2-4200-4454-9F6A-75C6C41B6230}" destId="{DED7C6DD-476B-4D17-8F21-E04EDF6D666F}" srcOrd="2" destOrd="0" presId="urn:microsoft.com/office/officeart/2005/8/layout/funnel1"/>
    <dgm:cxn modelId="{449D42F7-BDDF-48D8-8F21-36ED8A048F1D}" type="presParOf" srcId="{4117A4B2-4200-4454-9F6A-75C6C41B6230}" destId="{890D215E-6CD9-49DD-BD4E-0CE5FB263EB8}" srcOrd="3" destOrd="0" presId="urn:microsoft.com/office/officeart/2005/8/layout/funnel1"/>
    <dgm:cxn modelId="{616A6811-E916-4899-BB58-04504EE3EEF9}" type="presParOf" srcId="{4117A4B2-4200-4454-9F6A-75C6C41B6230}" destId="{AC086CC9-39C0-437F-AF0C-92D3AF563643}" srcOrd="4" destOrd="0" presId="urn:microsoft.com/office/officeart/2005/8/layout/funnel1"/>
    <dgm:cxn modelId="{0829395A-62E4-45C4-9E2E-DB2C119AD676}" type="presParOf" srcId="{4117A4B2-4200-4454-9F6A-75C6C41B6230}" destId="{2336B52C-D93E-4258-B2B3-9635050EEBB9}" srcOrd="5" destOrd="0" presId="urn:microsoft.com/office/officeart/2005/8/layout/funnel1"/>
    <dgm:cxn modelId="{F15A6F3F-5966-446A-8098-ACCDA96C9505}" type="presParOf" srcId="{4117A4B2-4200-4454-9F6A-75C6C41B6230}" destId="{57CB5B95-339A-4987-9BA4-F24F223CED2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043C03-560A-4AD6-9E32-F6A356341E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4CFF6-EB47-4FAB-965A-4821484393D0}">
      <dgm:prSet/>
      <dgm:spPr/>
      <dgm:t>
        <a:bodyPr/>
        <a:lstStyle/>
        <a:p>
          <a:r>
            <a:rPr lang="pt-BR" dirty="0"/>
            <a:t>Vive em regiões socioeconômica que não propiciam um suporte à aprendizagem.</a:t>
          </a:r>
          <a:endParaRPr lang="en-US" dirty="0"/>
        </a:p>
      </dgm:t>
    </dgm:pt>
    <dgm:pt modelId="{E46F00F4-1F80-419C-8F84-20C0E9270933}" type="parTrans" cxnId="{6F7B4BDE-6B2D-41C8-BCF5-64432D549A76}">
      <dgm:prSet/>
      <dgm:spPr/>
      <dgm:t>
        <a:bodyPr/>
        <a:lstStyle/>
        <a:p>
          <a:endParaRPr lang="en-US"/>
        </a:p>
      </dgm:t>
    </dgm:pt>
    <dgm:pt modelId="{9FCDA8F1-C75D-42FC-A9CB-1529D28C3073}" type="sibTrans" cxnId="{6F7B4BDE-6B2D-41C8-BCF5-64432D549A76}">
      <dgm:prSet/>
      <dgm:spPr/>
      <dgm:t>
        <a:bodyPr/>
        <a:lstStyle/>
        <a:p>
          <a:endParaRPr lang="en-US"/>
        </a:p>
      </dgm:t>
    </dgm:pt>
    <dgm:pt modelId="{7751F4A5-7CBC-47FF-B26F-28133ABB775E}">
      <dgm:prSet/>
      <dgm:spPr/>
      <dgm:t>
        <a:bodyPr/>
        <a:lstStyle/>
        <a:p>
          <a:r>
            <a:rPr lang="pt-BR" dirty="0"/>
            <a:t>Seu cotidiano é exaustivo, desinteressante e divergente. </a:t>
          </a:r>
          <a:endParaRPr lang="en-US" dirty="0"/>
        </a:p>
      </dgm:t>
    </dgm:pt>
    <dgm:pt modelId="{AED78E83-6EEF-45D1-B5E6-59627F3596EF}" type="parTrans" cxnId="{27C671D0-BEEA-42DB-9615-7DC922910244}">
      <dgm:prSet/>
      <dgm:spPr/>
      <dgm:t>
        <a:bodyPr/>
        <a:lstStyle/>
        <a:p>
          <a:endParaRPr lang="en-US"/>
        </a:p>
      </dgm:t>
    </dgm:pt>
    <dgm:pt modelId="{357ACF36-5660-41F6-A128-F9E45EB34D43}" type="sibTrans" cxnId="{27C671D0-BEEA-42DB-9615-7DC922910244}">
      <dgm:prSet/>
      <dgm:spPr/>
      <dgm:t>
        <a:bodyPr/>
        <a:lstStyle/>
        <a:p>
          <a:endParaRPr lang="en-US"/>
        </a:p>
      </dgm:t>
    </dgm:pt>
    <dgm:pt modelId="{10483626-1EE0-4BC7-B9B2-A701F9457FC2}" type="pres">
      <dgm:prSet presAssocID="{0B043C03-560A-4AD6-9E32-F6A356341E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019B90-277A-4AC9-BCA9-10571F09E991}" type="pres">
      <dgm:prSet presAssocID="{8A64CFF6-EB47-4FAB-965A-4821484393D0}" presName="hierRoot1" presStyleCnt="0"/>
      <dgm:spPr/>
    </dgm:pt>
    <dgm:pt modelId="{C846546A-CA47-41F7-BAC0-B93BB4688660}" type="pres">
      <dgm:prSet presAssocID="{8A64CFF6-EB47-4FAB-965A-4821484393D0}" presName="composite" presStyleCnt="0"/>
      <dgm:spPr/>
    </dgm:pt>
    <dgm:pt modelId="{1656E41E-2FB8-4967-9C3A-B567D87C1D34}" type="pres">
      <dgm:prSet presAssocID="{8A64CFF6-EB47-4FAB-965A-4821484393D0}" presName="background" presStyleLbl="node0" presStyleIdx="0" presStyleCnt="2"/>
      <dgm:spPr/>
    </dgm:pt>
    <dgm:pt modelId="{9F3E0492-FEE7-44AD-BF27-7490F230BDAB}" type="pres">
      <dgm:prSet presAssocID="{8A64CFF6-EB47-4FAB-965A-4821484393D0}" presName="text" presStyleLbl="fgAcc0" presStyleIdx="0" presStyleCnt="2">
        <dgm:presLayoutVars>
          <dgm:chPref val="3"/>
        </dgm:presLayoutVars>
      </dgm:prSet>
      <dgm:spPr/>
    </dgm:pt>
    <dgm:pt modelId="{EBF691CC-B90F-4327-8EA6-5580E4DFE573}" type="pres">
      <dgm:prSet presAssocID="{8A64CFF6-EB47-4FAB-965A-4821484393D0}" presName="hierChild2" presStyleCnt="0"/>
      <dgm:spPr/>
    </dgm:pt>
    <dgm:pt modelId="{ACD8FE4F-BF85-40F4-A790-3A33CD864965}" type="pres">
      <dgm:prSet presAssocID="{7751F4A5-7CBC-47FF-B26F-28133ABB775E}" presName="hierRoot1" presStyleCnt="0"/>
      <dgm:spPr/>
    </dgm:pt>
    <dgm:pt modelId="{76FDBF25-F5AD-4D8B-BD43-D62547DA8155}" type="pres">
      <dgm:prSet presAssocID="{7751F4A5-7CBC-47FF-B26F-28133ABB775E}" presName="composite" presStyleCnt="0"/>
      <dgm:spPr/>
    </dgm:pt>
    <dgm:pt modelId="{88CC0D76-FBA2-4F3A-8BCF-76582FC93720}" type="pres">
      <dgm:prSet presAssocID="{7751F4A5-7CBC-47FF-B26F-28133ABB775E}" presName="background" presStyleLbl="node0" presStyleIdx="1" presStyleCnt="2"/>
      <dgm:spPr/>
    </dgm:pt>
    <dgm:pt modelId="{89654DDB-F847-43B4-BFEF-9B43A8904FB8}" type="pres">
      <dgm:prSet presAssocID="{7751F4A5-7CBC-47FF-B26F-28133ABB775E}" presName="text" presStyleLbl="fgAcc0" presStyleIdx="1" presStyleCnt="2">
        <dgm:presLayoutVars>
          <dgm:chPref val="3"/>
        </dgm:presLayoutVars>
      </dgm:prSet>
      <dgm:spPr/>
    </dgm:pt>
    <dgm:pt modelId="{EC04BCB5-F78E-49F1-86C4-ABF0BD193225}" type="pres">
      <dgm:prSet presAssocID="{7751F4A5-7CBC-47FF-B26F-28133ABB775E}" presName="hierChild2" presStyleCnt="0"/>
      <dgm:spPr/>
    </dgm:pt>
  </dgm:ptLst>
  <dgm:cxnLst>
    <dgm:cxn modelId="{5E6FAC00-0078-4B15-A37D-309C8D089E92}" type="presOf" srcId="{0B043C03-560A-4AD6-9E32-F6A356341E6D}" destId="{10483626-1EE0-4BC7-B9B2-A701F9457FC2}" srcOrd="0" destOrd="0" presId="urn:microsoft.com/office/officeart/2005/8/layout/hierarchy1"/>
    <dgm:cxn modelId="{2AF2E42E-6910-45B5-8100-3CE69042A4BA}" type="presOf" srcId="{8A64CFF6-EB47-4FAB-965A-4821484393D0}" destId="{9F3E0492-FEE7-44AD-BF27-7490F230BDAB}" srcOrd="0" destOrd="0" presId="urn:microsoft.com/office/officeart/2005/8/layout/hierarchy1"/>
    <dgm:cxn modelId="{EF7FE9B6-934C-474B-9429-FE37AF95696F}" type="presOf" srcId="{7751F4A5-7CBC-47FF-B26F-28133ABB775E}" destId="{89654DDB-F847-43B4-BFEF-9B43A8904FB8}" srcOrd="0" destOrd="0" presId="urn:microsoft.com/office/officeart/2005/8/layout/hierarchy1"/>
    <dgm:cxn modelId="{27C671D0-BEEA-42DB-9615-7DC922910244}" srcId="{0B043C03-560A-4AD6-9E32-F6A356341E6D}" destId="{7751F4A5-7CBC-47FF-B26F-28133ABB775E}" srcOrd="1" destOrd="0" parTransId="{AED78E83-6EEF-45D1-B5E6-59627F3596EF}" sibTransId="{357ACF36-5660-41F6-A128-F9E45EB34D43}"/>
    <dgm:cxn modelId="{6F7B4BDE-6B2D-41C8-BCF5-64432D549A76}" srcId="{0B043C03-560A-4AD6-9E32-F6A356341E6D}" destId="{8A64CFF6-EB47-4FAB-965A-4821484393D0}" srcOrd="0" destOrd="0" parTransId="{E46F00F4-1F80-419C-8F84-20C0E9270933}" sibTransId="{9FCDA8F1-C75D-42FC-A9CB-1529D28C3073}"/>
    <dgm:cxn modelId="{FFD4541B-A9FF-405E-96A6-D8FE12862215}" type="presParOf" srcId="{10483626-1EE0-4BC7-B9B2-A701F9457FC2}" destId="{66019B90-277A-4AC9-BCA9-10571F09E991}" srcOrd="0" destOrd="0" presId="urn:microsoft.com/office/officeart/2005/8/layout/hierarchy1"/>
    <dgm:cxn modelId="{C559496B-30E0-4363-958A-B1F467A54EBC}" type="presParOf" srcId="{66019B90-277A-4AC9-BCA9-10571F09E991}" destId="{C846546A-CA47-41F7-BAC0-B93BB4688660}" srcOrd="0" destOrd="0" presId="urn:microsoft.com/office/officeart/2005/8/layout/hierarchy1"/>
    <dgm:cxn modelId="{300C518E-266E-4B2D-981E-E19C07E86369}" type="presParOf" srcId="{C846546A-CA47-41F7-BAC0-B93BB4688660}" destId="{1656E41E-2FB8-4967-9C3A-B567D87C1D34}" srcOrd="0" destOrd="0" presId="urn:microsoft.com/office/officeart/2005/8/layout/hierarchy1"/>
    <dgm:cxn modelId="{C25F266D-AA8D-4FC9-804F-FA63CD653CBD}" type="presParOf" srcId="{C846546A-CA47-41F7-BAC0-B93BB4688660}" destId="{9F3E0492-FEE7-44AD-BF27-7490F230BDAB}" srcOrd="1" destOrd="0" presId="urn:microsoft.com/office/officeart/2005/8/layout/hierarchy1"/>
    <dgm:cxn modelId="{74842390-8CFF-4E3B-9237-31AC049A0ECB}" type="presParOf" srcId="{66019B90-277A-4AC9-BCA9-10571F09E991}" destId="{EBF691CC-B90F-4327-8EA6-5580E4DFE573}" srcOrd="1" destOrd="0" presId="urn:microsoft.com/office/officeart/2005/8/layout/hierarchy1"/>
    <dgm:cxn modelId="{6677C461-6918-41E6-9CAA-95F2F2BF63BB}" type="presParOf" srcId="{10483626-1EE0-4BC7-B9B2-A701F9457FC2}" destId="{ACD8FE4F-BF85-40F4-A790-3A33CD864965}" srcOrd="1" destOrd="0" presId="urn:microsoft.com/office/officeart/2005/8/layout/hierarchy1"/>
    <dgm:cxn modelId="{4D759706-69A5-42A1-8AAD-663E636D309C}" type="presParOf" srcId="{ACD8FE4F-BF85-40F4-A790-3A33CD864965}" destId="{76FDBF25-F5AD-4D8B-BD43-D62547DA8155}" srcOrd="0" destOrd="0" presId="urn:microsoft.com/office/officeart/2005/8/layout/hierarchy1"/>
    <dgm:cxn modelId="{1179376C-24D1-4238-9954-60F547CE3620}" type="presParOf" srcId="{76FDBF25-F5AD-4D8B-BD43-D62547DA8155}" destId="{88CC0D76-FBA2-4F3A-8BCF-76582FC93720}" srcOrd="0" destOrd="0" presId="urn:microsoft.com/office/officeart/2005/8/layout/hierarchy1"/>
    <dgm:cxn modelId="{6E3522AB-0812-48D5-990B-D8C82FD63B97}" type="presParOf" srcId="{76FDBF25-F5AD-4D8B-BD43-D62547DA8155}" destId="{89654DDB-F847-43B4-BFEF-9B43A8904FB8}" srcOrd="1" destOrd="0" presId="urn:microsoft.com/office/officeart/2005/8/layout/hierarchy1"/>
    <dgm:cxn modelId="{D3AFFA5E-3326-4BEA-AFB0-AA65719273C5}" type="presParOf" srcId="{ACD8FE4F-BF85-40F4-A790-3A33CD864965}" destId="{EC04BCB5-F78E-49F1-86C4-ABF0BD1932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B7BAF-6790-4E20-9DA0-9095D4E817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pt-BR"/>
        </a:p>
      </dgm:t>
    </dgm:pt>
    <dgm:pt modelId="{2FB3F9D0-3CD3-4DBE-9A40-DB8065C1FB90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Como interfere</a:t>
          </a:r>
        </a:p>
      </dgm:t>
    </dgm:pt>
    <dgm:pt modelId="{1FDE853A-F309-4459-9B9D-602999338770}" type="parTrans" cxnId="{7058D0CE-E2E1-425F-A3E7-A0E121FE85E4}">
      <dgm:prSet/>
      <dgm:spPr/>
      <dgm:t>
        <a:bodyPr/>
        <a:lstStyle/>
        <a:p>
          <a:endParaRPr lang="pt-BR"/>
        </a:p>
      </dgm:t>
    </dgm:pt>
    <dgm:pt modelId="{CF8AA575-1AF2-4520-AF7C-C4283A12B0FD}" type="sibTrans" cxnId="{7058D0CE-E2E1-425F-A3E7-A0E121FE85E4}">
      <dgm:prSet/>
      <dgm:spPr/>
      <dgm:t>
        <a:bodyPr/>
        <a:lstStyle/>
        <a:p>
          <a:endParaRPr lang="pt-BR"/>
        </a:p>
      </dgm:t>
    </dgm:pt>
    <dgm:pt modelId="{7AB72E31-508F-4C0D-BA00-57EC10E53C2A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Sem interesse, desestimulando o foco e interação entre alunos e professores.</a:t>
          </a:r>
        </a:p>
      </dgm:t>
    </dgm:pt>
    <dgm:pt modelId="{26C89C71-4911-472F-97DF-8BAB4E654606}" type="parTrans" cxnId="{3861EAA5-D673-4F37-9709-BB2B37CAC5C6}">
      <dgm:prSet/>
      <dgm:spPr/>
      <dgm:t>
        <a:bodyPr/>
        <a:lstStyle/>
        <a:p>
          <a:endParaRPr lang="pt-BR"/>
        </a:p>
      </dgm:t>
    </dgm:pt>
    <dgm:pt modelId="{5D64FEA4-21C0-44D7-8516-82F3B93F36E3}" type="sibTrans" cxnId="{3861EAA5-D673-4F37-9709-BB2B37CAC5C6}">
      <dgm:prSet/>
      <dgm:spPr/>
      <dgm:t>
        <a:bodyPr/>
        <a:lstStyle/>
        <a:p>
          <a:endParaRPr lang="pt-BR"/>
        </a:p>
      </dgm:t>
    </dgm:pt>
    <dgm:pt modelId="{0EEEF52F-B60C-4998-9D15-3B01CF09A1FB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Impacto</a:t>
          </a:r>
        </a:p>
      </dgm:t>
    </dgm:pt>
    <dgm:pt modelId="{E8552E74-4F94-4F46-AF62-726875C09DD5}" type="parTrans" cxnId="{CFFEEC56-41D6-4F76-8D0C-64E02755B775}">
      <dgm:prSet/>
      <dgm:spPr/>
      <dgm:t>
        <a:bodyPr/>
        <a:lstStyle/>
        <a:p>
          <a:endParaRPr lang="pt-BR"/>
        </a:p>
      </dgm:t>
    </dgm:pt>
    <dgm:pt modelId="{E926A883-94AE-4303-88BD-E5AB6EAC7529}" type="sibTrans" cxnId="{CFFEEC56-41D6-4F76-8D0C-64E02755B775}">
      <dgm:prSet/>
      <dgm:spPr/>
      <dgm:t>
        <a:bodyPr/>
        <a:lstStyle/>
        <a:p>
          <a:endParaRPr lang="pt-BR"/>
        </a:p>
      </dgm:t>
    </dgm:pt>
    <dgm:pt modelId="{44838F65-88F9-4AAC-99CB-A902B3B20982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+mn-lt"/>
            </a:rPr>
            <a:t>Sem propósito e aprendizado.</a:t>
          </a:r>
          <a:endParaRPr lang="pt-BR"/>
        </a:p>
      </dgm:t>
    </dgm:pt>
    <dgm:pt modelId="{539A1C5A-41F5-488C-B10A-DA59A0BB4B16}" type="parTrans" cxnId="{D52EBD45-BD76-48B7-89C8-67C1DC94C2FA}">
      <dgm:prSet/>
      <dgm:spPr/>
      <dgm:t>
        <a:bodyPr/>
        <a:lstStyle/>
        <a:p>
          <a:endParaRPr lang="pt-BR"/>
        </a:p>
      </dgm:t>
    </dgm:pt>
    <dgm:pt modelId="{9D17AB37-3154-4D0B-8861-65F42015EBAC}" type="sibTrans" cxnId="{D52EBD45-BD76-48B7-89C8-67C1DC94C2FA}">
      <dgm:prSet/>
      <dgm:spPr/>
      <dgm:t>
        <a:bodyPr/>
        <a:lstStyle/>
        <a:p>
          <a:endParaRPr lang="pt-BR"/>
        </a:p>
      </dgm:t>
    </dgm:pt>
    <dgm:pt modelId="{671F4301-EA90-419B-9542-E7ACC9BF51ED}" type="pres">
      <dgm:prSet presAssocID="{805B7BAF-6790-4E20-9DA0-9095D4E8172B}" presName="root" presStyleCnt="0">
        <dgm:presLayoutVars>
          <dgm:dir/>
          <dgm:resizeHandles val="exact"/>
        </dgm:presLayoutVars>
      </dgm:prSet>
      <dgm:spPr/>
    </dgm:pt>
    <dgm:pt modelId="{0421FF28-539F-4100-B20A-98590DE6D5D7}" type="pres">
      <dgm:prSet presAssocID="{2FB3F9D0-3CD3-4DBE-9A40-DB8065C1FB90}" presName="compNode" presStyleCnt="0"/>
      <dgm:spPr/>
    </dgm:pt>
    <dgm:pt modelId="{C8EDE330-2AEA-4C62-AEB5-89C0511AB49D}" type="pres">
      <dgm:prSet presAssocID="{2FB3F9D0-3CD3-4DBE-9A40-DB8065C1FB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55136AD8-BBE6-4DEC-8B07-C2AE6BB86976}" type="pres">
      <dgm:prSet presAssocID="{2FB3F9D0-3CD3-4DBE-9A40-DB8065C1FB90}" presName="iconSpace" presStyleCnt="0"/>
      <dgm:spPr/>
    </dgm:pt>
    <dgm:pt modelId="{C64FAFDD-53A3-4910-B1D7-D14992A25056}" type="pres">
      <dgm:prSet presAssocID="{2FB3F9D0-3CD3-4DBE-9A40-DB8065C1FB90}" presName="parTx" presStyleLbl="revTx" presStyleIdx="0" presStyleCnt="4">
        <dgm:presLayoutVars>
          <dgm:chMax val="0"/>
          <dgm:chPref val="0"/>
        </dgm:presLayoutVars>
      </dgm:prSet>
      <dgm:spPr/>
    </dgm:pt>
    <dgm:pt modelId="{827DF92D-31EA-4A9D-AB39-8B92D4E9C6C2}" type="pres">
      <dgm:prSet presAssocID="{2FB3F9D0-3CD3-4DBE-9A40-DB8065C1FB90}" presName="txSpace" presStyleCnt="0"/>
      <dgm:spPr/>
    </dgm:pt>
    <dgm:pt modelId="{18184616-4B3A-4513-B28A-143D9E53C6B8}" type="pres">
      <dgm:prSet presAssocID="{2FB3F9D0-3CD3-4DBE-9A40-DB8065C1FB90}" presName="desTx" presStyleLbl="revTx" presStyleIdx="1" presStyleCnt="4">
        <dgm:presLayoutVars/>
      </dgm:prSet>
      <dgm:spPr/>
    </dgm:pt>
    <dgm:pt modelId="{4B399D88-869D-4D24-8486-39AC8019E6C9}" type="pres">
      <dgm:prSet presAssocID="{CF8AA575-1AF2-4520-AF7C-C4283A12B0FD}" presName="sibTrans" presStyleCnt="0"/>
      <dgm:spPr/>
    </dgm:pt>
    <dgm:pt modelId="{47A3C7AD-3F11-4563-898E-43B149B00E46}" type="pres">
      <dgm:prSet presAssocID="{0EEEF52F-B60C-4998-9D15-3B01CF09A1FB}" presName="compNode" presStyleCnt="0"/>
      <dgm:spPr/>
    </dgm:pt>
    <dgm:pt modelId="{42D7B7A4-790D-4D78-AB3C-A9B945DDB3D6}" type="pres">
      <dgm:prSet presAssocID="{0EEEF52F-B60C-4998-9D15-3B01CF09A1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A15C0F1-8E9B-4FCA-941C-9BF881C19AD6}" type="pres">
      <dgm:prSet presAssocID="{0EEEF52F-B60C-4998-9D15-3B01CF09A1FB}" presName="iconSpace" presStyleCnt="0"/>
      <dgm:spPr/>
    </dgm:pt>
    <dgm:pt modelId="{08532078-B4BF-43A3-8530-DFC184BF99FD}" type="pres">
      <dgm:prSet presAssocID="{0EEEF52F-B60C-4998-9D15-3B01CF09A1FB}" presName="parTx" presStyleLbl="revTx" presStyleIdx="2" presStyleCnt="4">
        <dgm:presLayoutVars>
          <dgm:chMax val="0"/>
          <dgm:chPref val="0"/>
        </dgm:presLayoutVars>
      </dgm:prSet>
      <dgm:spPr/>
    </dgm:pt>
    <dgm:pt modelId="{0D8DBC48-B661-40CE-8080-06B89124CEAC}" type="pres">
      <dgm:prSet presAssocID="{0EEEF52F-B60C-4998-9D15-3B01CF09A1FB}" presName="txSpace" presStyleCnt="0"/>
      <dgm:spPr/>
    </dgm:pt>
    <dgm:pt modelId="{F855C4C8-CB09-40C1-B619-A99CA4DA1BEB}" type="pres">
      <dgm:prSet presAssocID="{0EEEF52F-B60C-4998-9D15-3B01CF09A1FB}" presName="desTx" presStyleLbl="revTx" presStyleIdx="3" presStyleCnt="4">
        <dgm:presLayoutVars/>
      </dgm:prSet>
      <dgm:spPr/>
    </dgm:pt>
  </dgm:ptLst>
  <dgm:cxnLst>
    <dgm:cxn modelId="{F2055E01-C304-4E5B-BC91-726B68005743}" type="presOf" srcId="{805B7BAF-6790-4E20-9DA0-9095D4E8172B}" destId="{671F4301-EA90-419B-9542-E7ACC9BF51ED}" srcOrd="0" destOrd="0" presId="urn:microsoft.com/office/officeart/2018/2/layout/IconLabelDescriptionList"/>
    <dgm:cxn modelId="{D52EBD45-BD76-48B7-89C8-67C1DC94C2FA}" srcId="{0EEEF52F-B60C-4998-9D15-3B01CF09A1FB}" destId="{44838F65-88F9-4AAC-99CB-A902B3B20982}" srcOrd="0" destOrd="0" parTransId="{539A1C5A-41F5-488C-B10A-DA59A0BB4B16}" sibTransId="{9D17AB37-3154-4D0B-8861-65F42015EBAC}"/>
    <dgm:cxn modelId="{CFFEEC56-41D6-4F76-8D0C-64E02755B775}" srcId="{805B7BAF-6790-4E20-9DA0-9095D4E8172B}" destId="{0EEEF52F-B60C-4998-9D15-3B01CF09A1FB}" srcOrd="1" destOrd="0" parTransId="{E8552E74-4F94-4F46-AF62-726875C09DD5}" sibTransId="{E926A883-94AE-4303-88BD-E5AB6EAC7529}"/>
    <dgm:cxn modelId="{3D7FC093-0F1A-4F30-B36A-7BBCA071674D}" type="presOf" srcId="{0EEEF52F-B60C-4998-9D15-3B01CF09A1FB}" destId="{08532078-B4BF-43A3-8530-DFC184BF99FD}" srcOrd="0" destOrd="0" presId="urn:microsoft.com/office/officeart/2018/2/layout/IconLabelDescriptionList"/>
    <dgm:cxn modelId="{3861EAA5-D673-4F37-9709-BB2B37CAC5C6}" srcId="{2FB3F9D0-3CD3-4DBE-9A40-DB8065C1FB90}" destId="{7AB72E31-508F-4C0D-BA00-57EC10E53C2A}" srcOrd="0" destOrd="0" parTransId="{26C89C71-4911-472F-97DF-8BAB4E654606}" sibTransId="{5D64FEA4-21C0-44D7-8516-82F3B93F36E3}"/>
    <dgm:cxn modelId="{04FFB0B2-FE16-407E-AB04-092157D7B9B8}" type="presOf" srcId="{2FB3F9D0-3CD3-4DBE-9A40-DB8065C1FB90}" destId="{C64FAFDD-53A3-4910-B1D7-D14992A25056}" srcOrd="0" destOrd="0" presId="urn:microsoft.com/office/officeart/2018/2/layout/IconLabelDescriptionList"/>
    <dgm:cxn modelId="{F4BC24B5-5403-4B63-AAAC-05525B489CE9}" type="presOf" srcId="{44838F65-88F9-4AAC-99CB-A902B3B20982}" destId="{F855C4C8-CB09-40C1-B619-A99CA4DA1BEB}" srcOrd="0" destOrd="0" presId="urn:microsoft.com/office/officeart/2018/2/layout/IconLabelDescriptionList"/>
    <dgm:cxn modelId="{7058D0CE-E2E1-425F-A3E7-A0E121FE85E4}" srcId="{805B7BAF-6790-4E20-9DA0-9095D4E8172B}" destId="{2FB3F9D0-3CD3-4DBE-9A40-DB8065C1FB90}" srcOrd="0" destOrd="0" parTransId="{1FDE853A-F309-4459-9B9D-602999338770}" sibTransId="{CF8AA575-1AF2-4520-AF7C-C4283A12B0FD}"/>
    <dgm:cxn modelId="{0585C1F4-8782-4D1C-B8D1-042E2E97BAFB}" type="presOf" srcId="{7AB72E31-508F-4C0D-BA00-57EC10E53C2A}" destId="{18184616-4B3A-4513-B28A-143D9E53C6B8}" srcOrd="0" destOrd="0" presId="urn:microsoft.com/office/officeart/2018/2/layout/IconLabelDescriptionList"/>
    <dgm:cxn modelId="{6D5AB43B-8B74-49F9-AC1E-2325488138EE}" type="presParOf" srcId="{671F4301-EA90-419B-9542-E7ACC9BF51ED}" destId="{0421FF28-539F-4100-B20A-98590DE6D5D7}" srcOrd="0" destOrd="0" presId="urn:microsoft.com/office/officeart/2018/2/layout/IconLabelDescriptionList"/>
    <dgm:cxn modelId="{FC75AEF7-981E-4BB2-A668-2DBD9BB0C62A}" type="presParOf" srcId="{0421FF28-539F-4100-B20A-98590DE6D5D7}" destId="{C8EDE330-2AEA-4C62-AEB5-89C0511AB49D}" srcOrd="0" destOrd="0" presId="urn:microsoft.com/office/officeart/2018/2/layout/IconLabelDescriptionList"/>
    <dgm:cxn modelId="{6703CB21-515E-4888-9FCE-37ACB2FD58C2}" type="presParOf" srcId="{0421FF28-539F-4100-B20A-98590DE6D5D7}" destId="{55136AD8-BBE6-4DEC-8B07-C2AE6BB86976}" srcOrd="1" destOrd="0" presId="urn:microsoft.com/office/officeart/2018/2/layout/IconLabelDescriptionList"/>
    <dgm:cxn modelId="{58AE2F83-A16C-4DAC-A251-9AF99D369A65}" type="presParOf" srcId="{0421FF28-539F-4100-B20A-98590DE6D5D7}" destId="{C64FAFDD-53A3-4910-B1D7-D14992A25056}" srcOrd="2" destOrd="0" presId="urn:microsoft.com/office/officeart/2018/2/layout/IconLabelDescriptionList"/>
    <dgm:cxn modelId="{3A6DB80B-F53B-4E15-B17E-07D1D11AA8A5}" type="presParOf" srcId="{0421FF28-539F-4100-B20A-98590DE6D5D7}" destId="{827DF92D-31EA-4A9D-AB39-8B92D4E9C6C2}" srcOrd="3" destOrd="0" presId="urn:microsoft.com/office/officeart/2018/2/layout/IconLabelDescriptionList"/>
    <dgm:cxn modelId="{E5D2A532-ABF2-4451-9586-63F2024CC448}" type="presParOf" srcId="{0421FF28-539F-4100-B20A-98590DE6D5D7}" destId="{18184616-4B3A-4513-B28A-143D9E53C6B8}" srcOrd="4" destOrd="0" presId="urn:microsoft.com/office/officeart/2018/2/layout/IconLabelDescriptionList"/>
    <dgm:cxn modelId="{AAEF360E-BFB9-4276-8315-31BDF94D2384}" type="presParOf" srcId="{671F4301-EA90-419B-9542-E7ACC9BF51ED}" destId="{4B399D88-869D-4D24-8486-39AC8019E6C9}" srcOrd="1" destOrd="0" presId="urn:microsoft.com/office/officeart/2018/2/layout/IconLabelDescriptionList"/>
    <dgm:cxn modelId="{EBE1F878-9D49-4CC7-B2D8-C891A7C1895D}" type="presParOf" srcId="{671F4301-EA90-419B-9542-E7ACC9BF51ED}" destId="{47A3C7AD-3F11-4563-898E-43B149B00E46}" srcOrd="2" destOrd="0" presId="urn:microsoft.com/office/officeart/2018/2/layout/IconLabelDescriptionList"/>
    <dgm:cxn modelId="{EB8819AC-4696-43FF-B1EF-C57C1335D8EE}" type="presParOf" srcId="{47A3C7AD-3F11-4563-898E-43B149B00E46}" destId="{42D7B7A4-790D-4D78-AB3C-A9B945DDB3D6}" srcOrd="0" destOrd="0" presId="urn:microsoft.com/office/officeart/2018/2/layout/IconLabelDescriptionList"/>
    <dgm:cxn modelId="{5AD75E26-162F-4388-B0D6-19BCA1262036}" type="presParOf" srcId="{47A3C7AD-3F11-4563-898E-43B149B00E46}" destId="{CA15C0F1-8E9B-4FCA-941C-9BF881C19AD6}" srcOrd="1" destOrd="0" presId="urn:microsoft.com/office/officeart/2018/2/layout/IconLabelDescriptionList"/>
    <dgm:cxn modelId="{C19176AD-CA9E-4C1F-914D-AE2A62D13372}" type="presParOf" srcId="{47A3C7AD-3F11-4563-898E-43B149B00E46}" destId="{08532078-B4BF-43A3-8530-DFC184BF99FD}" srcOrd="2" destOrd="0" presId="urn:microsoft.com/office/officeart/2018/2/layout/IconLabelDescriptionList"/>
    <dgm:cxn modelId="{09A24537-AB44-4639-B021-703087930329}" type="presParOf" srcId="{47A3C7AD-3F11-4563-898E-43B149B00E46}" destId="{0D8DBC48-B661-40CE-8080-06B89124CEAC}" srcOrd="3" destOrd="0" presId="urn:microsoft.com/office/officeart/2018/2/layout/IconLabelDescriptionList"/>
    <dgm:cxn modelId="{14820BDE-02B1-47FC-8C05-E3C55E711580}" type="presParOf" srcId="{47A3C7AD-3F11-4563-898E-43B149B00E46}" destId="{F855C4C8-CB09-40C1-B619-A99CA4DA1BE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0016CD-2B3C-4F87-A283-907860A39AC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A2FA0390-82C9-4D49-8E42-53AA81AC61B9}">
      <dgm:prSet phldrT="[Texto]"/>
      <dgm:spPr/>
      <dgm:t>
        <a:bodyPr/>
        <a:lstStyle/>
        <a:p>
          <a:r>
            <a:rPr lang="pt-BR" dirty="0"/>
            <a:t>Quanto tempo temos para produzir a solução?</a:t>
          </a:r>
        </a:p>
      </dgm:t>
    </dgm:pt>
    <dgm:pt modelId="{1519C9A6-05D3-4BC8-B4B2-62EAF25D3B29}" type="parTrans" cxnId="{E2BD6E21-723B-435E-BD6D-B331CB75E87A}">
      <dgm:prSet/>
      <dgm:spPr/>
      <dgm:t>
        <a:bodyPr/>
        <a:lstStyle/>
        <a:p>
          <a:endParaRPr lang="pt-BR"/>
        </a:p>
      </dgm:t>
    </dgm:pt>
    <dgm:pt modelId="{871E8E73-C264-4A32-B085-9C013B8BADFD}" type="sibTrans" cxnId="{E2BD6E21-723B-435E-BD6D-B331CB75E87A}">
      <dgm:prSet/>
      <dgm:spPr/>
      <dgm:t>
        <a:bodyPr/>
        <a:lstStyle/>
        <a:p>
          <a:endParaRPr lang="pt-BR"/>
        </a:p>
      </dgm:t>
    </dgm:pt>
    <dgm:pt modelId="{360D0C53-6A8E-454A-9EDB-7469B1B2C436}">
      <dgm:prSet/>
      <dgm:spPr>
        <a:solidFill>
          <a:srgbClr val="00B0F0"/>
        </a:solidFill>
      </dgm:spPr>
      <dgm:t>
        <a:bodyPr/>
        <a:lstStyle/>
        <a:p>
          <a:r>
            <a:rPr lang="pt-BR" b="1" dirty="0"/>
            <a:t>1 a 2 meses</a:t>
          </a:r>
        </a:p>
      </dgm:t>
    </dgm:pt>
    <dgm:pt modelId="{2064A2DB-516B-4D59-9729-06E7ED287D65}" type="parTrans" cxnId="{1AFC3628-E5C9-4432-A447-387B84B08E34}">
      <dgm:prSet/>
      <dgm:spPr/>
      <dgm:t>
        <a:bodyPr/>
        <a:lstStyle/>
        <a:p>
          <a:endParaRPr lang="pt-BR"/>
        </a:p>
      </dgm:t>
    </dgm:pt>
    <dgm:pt modelId="{6754B5B5-DEF1-4F38-85C1-D34464B544CE}" type="sibTrans" cxnId="{1AFC3628-E5C9-4432-A447-387B84B08E34}">
      <dgm:prSet/>
      <dgm:spPr/>
      <dgm:t>
        <a:bodyPr/>
        <a:lstStyle/>
        <a:p>
          <a:endParaRPr lang="pt-BR"/>
        </a:p>
      </dgm:t>
    </dgm:pt>
    <dgm:pt modelId="{D9340E66-780C-4ACB-AF54-FD2D5C03F3F1}">
      <dgm:prSet/>
      <dgm:spPr/>
      <dgm:t>
        <a:bodyPr/>
        <a:lstStyle/>
        <a:p>
          <a:r>
            <a:rPr lang="pt-BR" dirty="0"/>
            <a:t>Quanto tempo deve durar nossa solução?</a:t>
          </a:r>
        </a:p>
      </dgm:t>
    </dgm:pt>
    <dgm:pt modelId="{F4998D94-C05F-4D5E-9E36-30F1D03E5186}" type="parTrans" cxnId="{7D5C0CBE-57C2-4B88-A2AB-E3A01FFA8EDB}">
      <dgm:prSet/>
      <dgm:spPr/>
      <dgm:t>
        <a:bodyPr/>
        <a:lstStyle/>
        <a:p>
          <a:endParaRPr lang="pt-BR"/>
        </a:p>
      </dgm:t>
    </dgm:pt>
    <dgm:pt modelId="{6B5853EE-DD40-45B0-A28C-D4D6D15968DE}" type="sibTrans" cxnId="{7D5C0CBE-57C2-4B88-A2AB-E3A01FFA8EDB}">
      <dgm:prSet/>
      <dgm:spPr/>
      <dgm:t>
        <a:bodyPr/>
        <a:lstStyle/>
        <a:p>
          <a:endParaRPr lang="pt-BR"/>
        </a:p>
      </dgm:t>
    </dgm:pt>
    <dgm:pt modelId="{89BC9E2E-07FF-4FB6-81B3-03B12586AD3A}">
      <dgm:prSet/>
      <dgm:spPr>
        <a:solidFill>
          <a:srgbClr val="00B0F0"/>
        </a:solidFill>
      </dgm:spPr>
      <dgm:t>
        <a:bodyPr/>
        <a:lstStyle/>
        <a:p>
          <a:r>
            <a:rPr lang="pt-BR" b="1" dirty="0"/>
            <a:t>Tempo indeterminado</a:t>
          </a:r>
        </a:p>
      </dgm:t>
    </dgm:pt>
    <dgm:pt modelId="{AA57526B-8C1B-4717-89FB-69BF4F15A466}" type="parTrans" cxnId="{ED9B35A5-3748-4E2D-9D90-8C7BE9E35749}">
      <dgm:prSet/>
      <dgm:spPr/>
      <dgm:t>
        <a:bodyPr/>
        <a:lstStyle/>
        <a:p>
          <a:endParaRPr lang="pt-BR"/>
        </a:p>
      </dgm:t>
    </dgm:pt>
    <dgm:pt modelId="{CACBFA72-37E0-4E56-B823-313F31B384D9}" type="sibTrans" cxnId="{ED9B35A5-3748-4E2D-9D90-8C7BE9E35749}">
      <dgm:prSet/>
      <dgm:spPr/>
      <dgm:t>
        <a:bodyPr/>
        <a:lstStyle/>
        <a:p>
          <a:endParaRPr lang="pt-BR"/>
        </a:p>
      </dgm:t>
    </dgm:pt>
    <dgm:pt modelId="{7AD28129-2BFC-456A-9ADD-3E30720409E1}" type="pres">
      <dgm:prSet presAssocID="{400016CD-2B3C-4F87-A283-907860A39ACD}" presName="linear" presStyleCnt="0">
        <dgm:presLayoutVars>
          <dgm:dir/>
          <dgm:animLvl val="lvl"/>
          <dgm:resizeHandles val="exact"/>
        </dgm:presLayoutVars>
      </dgm:prSet>
      <dgm:spPr/>
    </dgm:pt>
    <dgm:pt modelId="{232FA30F-F373-42C4-A658-BD9341F57EB1}" type="pres">
      <dgm:prSet presAssocID="{A2FA0390-82C9-4D49-8E42-53AA81AC61B9}" presName="parentLin" presStyleCnt="0"/>
      <dgm:spPr/>
    </dgm:pt>
    <dgm:pt modelId="{7F51F016-98CA-4234-85B7-7A0BFEB0FB2D}" type="pres">
      <dgm:prSet presAssocID="{A2FA0390-82C9-4D49-8E42-53AA81AC61B9}" presName="parentLeftMargin" presStyleLbl="node1" presStyleIdx="0" presStyleCnt="4"/>
      <dgm:spPr/>
    </dgm:pt>
    <dgm:pt modelId="{B6D73852-BA84-4CB7-8940-127C2FC15F27}" type="pres">
      <dgm:prSet presAssocID="{A2FA0390-82C9-4D49-8E42-53AA81AC61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94D3DB-6AEE-4786-9944-41FD9C96FD1D}" type="pres">
      <dgm:prSet presAssocID="{A2FA0390-82C9-4D49-8E42-53AA81AC61B9}" presName="negativeSpace" presStyleCnt="0"/>
      <dgm:spPr/>
    </dgm:pt>
    <dgm:pt modelId="{2B5DAA9E-2E27-46E8-80B6-01FBD67E0551}" type="pres">
      <dgm:prSet presAssocID="{A2FA0390-82C9-4D49-8E42-53AA81AC61B9}" presName="childText" presStyleLbl="conFgAcc1" presStyleIdx="0" presStyleCnt="4">
        <dgm:presLayoutVars>
          <dgm:bulletEnabled val="1"/>
        </dgm:presLayoutVars>
      </dgm:prSet>
      <dgm:spPr/>
    </dgm:pt>
    <dgm:pt modelId="{0F2F9D20-462A-4D22-9956-ABE4CBC79FF1}" type="pres">
      <dgm:prSet presAssocID="{871E8E73-C264-4A32-B085-9C013B8BADFD}" presName="spaceBetweenRectangles" presStyleCnt="0"/>
      <dgm:spPr/>
    </dgm:pt>
    <dgm:pt modelId="{BD1D8557-E96F-4FA0-A99A-BA1E2F1C3E16}" type="pres">
      <dgm:prSet presAssocID="{360D0C53-6A8E-454A-9EDB-7469B1B2C436}" presName="parentLin" presStyleCnt="0"/>
      <dgm:spPr/>
    </dgm:pt>
    <dgm:pt modelId="{BC5B29DF-B4B7-4304-A63F-ECD3978D1376}" type="pres">
      <dgm:prSet presAssocID="{360D0C53-6A8E-454A-9EDB-7469B1B2C436}" presName="parentLeftMargin" presStyleLbl="node1" presStyleIdx="0" presStyleCnt="4"/>
      <dgm:spPr/>
    </dgm:pt>
    <dgm:pt modelId="{60D2CD89-61B0-4239-ADB5-B9F1A08585F5}" type="pres">
      <dgm:prSet presAssocID="{360D0C53-6A8E-454A-9EDB-7469B1B2C4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C0D65F-612A-4338-A626-4EC23DEC6BA5}" type="pres">
      <dgm:prSet presAssocID="{360D0C53-6A8E-454A-9EDB-7469B1B2C436}" presName="negativeSpace" presStyleCnt="0"/>
      <dgm:spPr/>
    </dgm:pt>
    <dgm:pt modelId="{3C626284-1D75-420C-BAE3-52E7154B7ECB}" type="pres">
      <dgm:prSet presAssocID="{360D0C53-6A8E-454A-9EDB-7469B1B2C436}" presName="childText" presStyleLbl="conFgAcc1" presStyleIdx="1" presStyleCnt="4">
        <dgm:presLayoutVars>
          <dgm:bulletEnabled val="1"/>
        </dgm:presLayoutVars>
      </dgm:prSet>
      <dgm:spPr/>
    </dgm:pt>
    <dgm:pt modelId="{FD6739CB-7F0E-49F8-A1E8-789E0717D99B}" type="pres">
      <dgm:prSet presAssocID="{6754B5B5-DEF1-4F38-85C1-D34464B544CE}" presName="spaceBetweenRectangles" presStyleCnt="0"/>
      <dgm:spPr/>
    </dgm:pt>
    <dgm:pt modelId="{1DD3F195-8098-42E9-9447-828BD888FB9C}" type="pres">
      <dgm:prSet presAssocID="{D9340E66-780C-4ACB-AF54-FD2D5C03F3F1}" presName="parentLin" presStyleCnt="0"/>
      <dgm:spPr/>
    </dgm:pt>
    <dgm:pt modelId="{63AB3A89-8071-4432-A352-3743B8BAF16D}" type="pres">
      <dgm:prSet presAssocID="{D9340E66-780C-4ACB-AF54-FD2D5C03F3F1}" presName="parentLeftMargin" presStyleLbl="node1" presStyleIdx="1" presStyleCnt="4"/>
      <dgm:spPr/>
    </dgm:pt>
    <dgm:pt modelId="{DB9C96DF-90D5-4CBA-9D91-973EE422E59C}" type="pres">
      <dgm:prSet presAssocID="{D9340E66-780C-4ACB-AF54-FD2D5C03F3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3C48A-53EA-47BB-AFD9-0B3653AF22B1}" type="pres">
      <dgm:prSet presAssocID="{D9340E66-780C-4ACB-AF54-FD2D5C03F3F1}" presName="negativeSpace" presStyleCnt="0"/>
      <dgm:spPr/>
    </dgm:pt>
    <dgm:pt modelId="{145B96DA-7DA2-4E1B-A3E3-1D72CE82FAFC}" type="pres">
      <dgm:prSet presAssocID="{D9340E66-780C-4ACB-AF54-FD2D5C03F3F1}" presName="childText" presStyleLbl="conFgAcc1" presStyleIdx="2" presStyleCnt="4">
        <dgm:presLayoutVars>
          <dgm:bulletEnabled val="1"/>
        </dgm:presLayoutVars>
      </dgm:prSet>
      <dgm:spPr/>
    </dgm:pt>
    <dgm:pt modelId="{FEC2BDA9-A794-4326-94CA-09D51E17D09F}" type="pres">
      <dgm:prSet presAssocID="{6B5853EE-DD40-45B0-A28C-D4D6D15968DE}" presName="spaceBetweenRectangles" presStyleCnt="0"/>
      <dgm:spPr/>
    </dgm:pt>
    <dgm:pt modelId="{884CE02A-A0D3-487D-A40D-83DB93FB6674}" type="pres">
      <dgm:prSet presAssocID="{89BC9E2E-07FF-4FB6-81B3-03B12586AD3A}" presName="parentLin" presStyleCnt="0"/>
      <dgm:spPr/>
    </dgm:pt>
    <dgm:pt modelId="{4C879209-0D30-452D-A0DC-B0638050B9E0}" type="pres">
      <dgm:prSet presAssocID="{89BC9E2E-07FF-4FB6-81B3-03B12586AD3A}" presName="parentLeftMargin" presStyleLbl="node1" presStyleIdx="2" presStyleCnt="4"/>
      <dgm:spPr/>
    </dgm:pt>
    <dgm:pt modelId="{508FF6CC-ED6B-4826-9066-1BBE95E57886}" type="pres">
      <dgm:prSet presAssocID="{89BC9E2E-07FF-4FB6-81B3-03B12586AD3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E6686D-F78C-46EA-9944-20647AA3F741}" type="pres">
      <dgm:prSet presAssocID="{89BC9E2E-07FF-4FB6-81B3-03B12586AD3A}" presName="negativeSpace" presStyleCnt="0"/>
      <dgm:spPr/>
    </dgm:pt>
    <dgm:pt modelId="{88071BEB-DA7F-4F1A-A68A-F4BBDF6686CD}" type="pres">
      <dgm:prSet presAssocID="{89BC9E2E-07FF-4FB6-81B3-03B12586AD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A46D1D-ED48-49F5-BC28-49D57DE6048A}" type="presOf" srcId="{360D0C53-6A8E-454A-9EDB-7469B1B2C436}" destId="{BC5B29DF-B4B7-4304-A63F-ECD3978D1376}" srcOrd="0" destOrd="0" presId="urn:microsoft.com/office/officeart/2005/8/layout/list1"/>
    <dgm:cxn modelId="{E2BD6E21-723B-435E-BD6D-B331CB75E87A}" srcId="{400016CD-2B3C-4F87-A283-907860A39ACD}" destId="{A2FA0390-82C9-4D49-8E42-53AA81AC61B9}" srcOrd="0" destOrd="0" parTransId="{1519C9A6-05D3-4BC8-B4B2-62EAF25D3B29}" sibTransId="{871E8E73-C264-4A32-B085-9C013B8BADFD}"/>
    <dgm:cxn modelId="{1AFC3628-E5C9-4432-A447-387B84B08E34}" srcId="{400016CD-2B3C-4F87-A283-907860A39ACD}" destId="{360D0C53-6A8E-454A-9EDB-7469B1B2C436}" srcOrd="1" destOrd="0" parTransId="{2064A2DB-516B-4D59-9729-06E7ED287D65}" sibTransId="{6754B5B5-DEF1-4F38-85C1-D34464B544CE}"/>
    <dgm:cxn modelId="{B9BF9E38-23F4-4FCA-8760-AF4782AAB44C}" type="presOf" srcId="{A2FA0390-82C9-4D49-8E42-53AA81AC61B9}" destId="{7F51F016-98CA-4234-85B7-7A0BFEB0FB2D}" srcOrd="0" destOrd="0" presId="urn:microsoft.com/office/officeart/2005/8/layout/list1"/>
    <dgm:cxn modelId="{D2DB0361-11A0-42F4-ACB6-457ED20B69F2}" type="presOf" srcId="{400016CD-2B3C-4F87-A283-907860A39ACD}" destId="{7AD28129-2BFC-456A-9ADD-3E30720409E1}" srcOrd="0" destOrd="0" presId="urn:microsoft.com/office/officeart/2005/8/layout/list1"/>
    <dgm:cxn modelId="{E7E98247-B92C-410F-916F-87E9DB9C1D5D}" type="presOf" srcId="{89BC9E2E-07FF-4FB6-81B3-03B12586AD3A}" destId="{4C879209-0D30-452D-A0DC-B0638050B9E0}" srcOrd="0" destOrd="0" presId="urn:microsoft.com/office/officeart/2005/8/layout/list1"/>
    <dgm:cxn modelId="{D7B60053-E0A6-45AC-8612-69BBC4ACEDC4}" type="presOf" srcId="{360D0C53-6A8E-454A-9EDB-7469B1B2C436}" destId="{60D2CD89-61B0-4239-ADB5-B9F1A08585F5}" srcOrd="1" destOrd="0" presId="urn:microsoft.com/office/officeart/2005/8/layout/list1"/>
    <dgm:cxn modelId="{66EC3D5A-7C0B-4E93-B877-613A25771385}" type="presOf" srcId="{D9340E66-780C-4ACB-AF54-FD2D5C03F3F1}" destId="{63AB3A89-8071-4432-A352-3743B8BAF16D}" srcOrd="0" destOrd="0" presId="urn:microsoft.com/office/officeart/2005/8/layout/list1"/>
    <dgm:cxn modelId="{03501881-EF34-4C1E-B1CE-C09F3D9A4ACC}" type="presOf" srcId="{89BC9E2E-07FF-4FB6-81B3-03B12586AD3A}" destId="{508FF6CC-ED6B-4826-9066-1BBE95E57886}" srcOrd="1" destOrd="0" presId="urn:microsoft.com/office/officeart/2005/8/layout/list1"/>
    <dgm:cxn modelId="{ED9B35A5-3748-4E2D-9D90-8C7BE9E35749}" srcId="{400016CD-2B3C-4F87-A283-907860A39ACD}" destId="{89BC9E2E-07FF-4FB6-81B3-03B12586AD3A}" srcOrd="3" destOrd="0" parTransId="{AA57526B-8C1B-4717-89FB-69BF4F15A466}" sibTransId="{CACBFA72-37E0-4E56-B823-313F31B384D9}"/>
    <dgm:cxn modelId="{A07350B1-AED9-48AE-8448-D574D2698CC6}" type="presOf" srcId="{D9340E66-780C-4ACB-AF54-FD2D5C03F3F1}" destId="{DB9C96DF-90D5-4CBA-9D91-973EE422E59C}" srcOrd="1" destOrd="0" presId="urn:microsoft.com/office/officeart/2005/8/layout/list1"/>
    <dgm:cxn modelId="{7D5C0CBE-57C2-4B88-A2AB-E3A01FFA8EDB}" srcId="{400016CD-2B3C-4F87-A283-907860A39ACD}" destId="{D9340E66-780C-4ACB-AF54-FD2D5C03F3F1}" srcOrd="2" destOrd="0" parTransId="{F4998D94-C05F-4D5E-9E36-30F1D03E5186}" sibTransId="{6B5853EE-DD40-45B0-A28C-D4D6D15968DE}"/>
    <dgm:cxn modelId="{4F6022D5-7AE1-40FC-BEDF-A5B15EEAF267}" type="presOf" srcId="{A2FA0390-82C9-4D49-8E42-53AA81AC61B9}" destId="{B6D73852-BA84-4CB7-8940-127C2FC15F27}" srcOrd="1" destOrd="0" presId="urn:microsoft.com/office/officeart/2005/8/layout/list1"/>
    <dgm:cxn modelId="{5A1796B0-DDD3-4790-B545-FBC4315451F4}" type="presParOf" srcId="{7AD28129-2BFC-456A-9ADD-3E30720409E1}" destId="{232FA30F-F373-42C4-A658-BD9341F57EB1}" srcOrd="0" destOrd="0" presId="urn:microsoft.com/office/officeart/2005/8/layout/list1"/>
    <dgm:cxn modelId="{3F0DB103-223C-4116-A250-10097C0A6702}" type="presParOf" srcId="{232FA30F-F373-42C4-A658-BD9341F57EB1}" destId="{7F51F016-98CA-4234-85B7-7A0BFEB0FB2D}" srcOrd="0" destOrd="0" presId="urn:microsoft.com/office/officeart/2005/8/layout/list1"/>
    <dgm:cxn modelId="{1A35ABE1-AF40-451A-8CCE-64E29C015375}" type="presParOf" srcId="{232FA30F-F373-42C4-A658-BD9341F57EB1}" destId="{B6D73852-BA84-4CB7-8940-127C2FC15F27}" srcOrd="1" destOrd="0" presId="urn:microsoft.com/office/officeart/2005/8/layout/list1"/>
    <dgm:cxn modelId="{45D56B5C-DA1D-4735-87B3-0BA2D9813B89}" type="presParOf" srcId="{7AD28129-2BFC-456A-9ADD-3E30720409E1}" destId="{FE94D3DB-6AEE-4786-9944-41FD9C96FD1D}" srcOrd="1" destOrd="0" presId="urn:microsoft.com/office/officeart/2005/8/layout/list1"/>
    <dgm:cxn modelId="{30D1C7EC-2E0D-4E7D-9551-4DA68200707C}" type="presParOf" srcId="{7AD28129-2BFC-456A-9ADD-3E30720409E1}" destId="{2B5DAA9E-2E27-46E8-80B6-01FBD67E0551}" srcOrd="2" destOrd="0" presId="urn:microsoft.com/office/officeart/2005/8/layout/list1"/>
    <dgm:cxn modelId="{37FF4FE6-7876-42A4-8452-874F2D4E85EF}" type="presParOf" srcId="{7AD28129-2BFC-456A-9ADD-3E30720409E1}" destId="{0F2F9D20-462A-4D22-9956-ABE4CBC79FF1}" srcOrd="3" destOrd="0" presId="urn:microsoft.com/office/officeart/2005/8/layout/list1"/>
    <dgm:cxn modelId="{C353EC9B-353F-4FC8-BC47-478D5DFFE148}" type="presParOf" srcId="{7AD28129-2BFC-456A-9ADD-3E30720409E1}" destId="{BD1D8557-E96F-4FA0-A99A-BA1E2F1C3E16}" srcOrd="4" destOrd="0" presId="urn:microsoft.com/office/officeart/2005/8/layout/list1"/>
    <dgm:cxn modelId="{88EF234E-1ECB-4068-BF82-6F332435FCA5}" type="presParOf" srcId="{BD1D8557-E96F-4FA0-A99A-BA1E2F1C3E16}" destId="{BC5B29DF-B4B7-4304-A63F-ECD3978D1376}" srcOrd="0" destOrd="0" presId="urn:microsoft.com/office/officeart/2005/8/layout/list1"/>
    <dgm:cxn modelId="{023CC537-D085-4430-9A81-BB092D086A06}" type="presParOf" srcId="{BD1D8557-E96F-4FA0-A99A-BA1E2F1C3E16}" destId="{60D2CD89-61B0-4239-ADB5-B9F1A08585F5}" srcOrd="1" destOrd="0" presId="urn:microsoft.com/office/officeart/2005/8/layout/list1"/>
    <dgm:cxn modelId="{19B76C8E-29EA-485C-93F0-FCC0E10F811E}" type="presParOf" srcId="{7AD28129-2BFC-456A-9ADD-3E30720409E1}" destId="{19C0D65F-612A-4338-A626-4EC23DEC6BA5}" srcOrd="5" destOrd="0" presId="urn:microsoft.com/office/officeart/2005/8/layout/list1"/>
    <dgm:cxn modelId="{F55F032C-FDDE-4838-8DE3-B2BE1B9056DC}" type="presParOf" srcId="{7AD28129-2BFC-456A-9ADD-3E30720409E1}" destId="{3C626284-1D75-420C-BAE3-52E7154B7ECB}" srcOrd="6" destOrd="0" presId="urn:microsoft.com/office/officeart/2005/8/layout/list1"/>
    <dgm:cxn modelId="{AC7941E0-31BA-45B4-816B-0416D8A4AF40}" type="presParOf" srcId="{7AD28129-2BFC-456A-9ADD-3E30720409E1}" destId="{FD6739CB-7F0E-49F8-A1E8-789E0717D99B}" srcOrd="7" destOrd="0" presId="urn:microsoft.com/office/officeart/2005/8/layout/list1"/>
    <dgm:cxn modelId="{C4372325-1EFB-480F-A6C4-5EECEB78A754}" type="presParOf" srcId="{7AD28129-2BFC-456A-9ADD-3E30720409E1}" destId="{1DD3F195-8098-42E9-9447-828BD888FB9C}" srcOrd="8" destOrd="0" presId="urn:microsoft.com/office/officeart/2005/8/layout/list1"/>
    <dgm:cxn modelId="{C5269847-1E2C-4471-A631-6527C81B4BE1}" type="presParOf" srcId="{1DD3F195-8098-42E9-9447-828BD888FB9C}" destId="{63AB3A89-8071-4432-A352-3743B8BAF16D}" srcOrd="0" destOrd="0" presId="urn:microsoft.com/office/officeart/2005/8/layout/list1"/>
    <dgm:cxn modelId="{D0155C4A-2F01-487E-8BB2-39624DF4EB29}" type="presParOf" srcId="{1DD3F195-8098-42E9-9447-828BD888FB9C}" destId="{DB9C96DF-90D5-4CBA-9D91-973EE422E59C}" srcOrd="1" destOrd="0" presId="urn:microsoft.com/office/officeart/2005/8/layout/list1"/>
    <dgm:cxn modelId="{4C493AC4-AE64-4484-A478-7FC0B3FAFE7E}" type="presParOf" srcId="{7AD28129-2BFC-456A-9ADD-3E30720409E1}" destId="{53A3C48A-53EA-47BB-AFD9-0B3653AF22B1}" srcOrd="9" destOrd="0" presId="urn:microsoft.com/office/officeart/2005/8/layout/list1"/>
    <dgm:cxn modelId="{377F0905-8766-4493-AF16-954C412F0CEA}" type="presParOf" srcId="{7AD28129-2BFC-456A-9ADD-3E30720409E1}" destId="{145B96DA-7DA2-4E1B-A3E3-1D72CE82FAFC}" srcOrd="10" destOrd="0" presId="urn:microsoft.com/office/officeart/2005/8/layout/list1"/>
    <dgm:cxn modelId="{A83B6041-A9A2-4B9D-B714-09C8625B0440}" type="presParOf" srcId="{7AD28129-2BFC-456A-9ADD-3E30720409E1}" destId="{FEC2BDA9-A794-4326-94CA-09D51E17D09F}" srcOrd="11" destOrd="0" presId="urn:microsoft.com/office/officeart/2005/8/layout/list1"/>
    <dgm:cxn modelId="{B5793C23-19B0-4514-AEE0-8F095E14F97F}" type="presParOf" srcId="{7AD28129-2BFC-456A-9ADD-3E30720409E1}" destId="{884CE02A-A0D3-487D-A40D-83DB93FB6674}" srcOrd="12" destOrd="0" presId="urn:microsoft.com/office/officeart/2005/8/layout/list1"/>
    <dgm:cxn modelId="{EE128046-E566-4376-A9C4-DA3AB06E595A}" type="presParOf" srcId="{884CE02A-A0D3-487D-A40D-83DB93FB6674}" destId="{4C879209-0D30-452D-A0DC-B0638050B9E0}" srcOrd="0" destOrd="0" presId="urn:microsoft.com/office/officeart/2005/8/layout/list1"/>
    <dgm:cxn modelId="{888D22A4-143A-4951-AF24-E2DF45E6DF91}" type="presParOf" srcId="{884CE02A-A0D3-487D-A40D-83DB93FB6674}" destId="{508FF6CC-ED6B-4826-9066-1BBE95E57886}" srcOrd="1" destOrd="0" presId="urn:microsoft.com/office/officeart/2005/8/layout/list1"/>
    <dgm:cxn modelId="{C02F7949-17C0-4834-BEB3-DB93A1806A49}" type="presParOf" srcId="{7AD28129-2BFC-456A-9ADD-3E30720409E1}" destId="{5FE6686D-F78C-46EA-9944-20647AA3F741}" srcOrd="13" destOrd="0" presId="urn:microsoft.com/office/officeart/2005/8/layout/list1"/>
    <dgm:cxn modelId="{4B87FB7A-103F-48EB-9BB5-4EA710822B4C}" type="presParOf" srcId="{7AD28129-2BFC-456A-9ADD-3E30720409E1}" destId="{88071BEB-DA7F-4F1A-A68A-F4BBDF6686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8FAA2D-8AB9-4E0B-A012-368534FE807A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F257BF5-9F77-4272-9AE8-7BA3FCFCC97A}">
      <dgm:prSet phldrT="[Texto]"/>
      <dgm:spPr/>
      <dgm:t>
        <a:bodyPr/>
        <a:lstStyle/>
        <a:p>
          <a:r>
            <a:rPr lang="pt-BR" dirty="0"/>
            <a:t>HTML</a:t>
          </a:r>
        </a:p>
      </dgm:t>
    </dgm:pt>
    <dgm:pt modelId="{40866C16-5232-4BA8-9910-5E0738D25454}" type="parTrans" cxnId="{F9747598-EC08-49CD-9B57-E4C86E8A99F7}">
      <dgm:prSet/>
      <dgm:spPr/>
      <dgm:t>
        <a:bodyPr/>
        <a:lstStyle/>
        <a:p>
          <a:endParaRPr lang="pt-BR"/>
        </a:p>
      </dgm:t>
    </dgm:pt>
    <dgm:pt modelId="{A616DD61-5B5B-457C-91C1-4E689D071161}" type="sibTrans" cxnId="{F9747598-EC08-49CD-9B57-E4C86E8A99F7}">
      <dgm:prSet/>
      <dgm:spPr/>
      <dgm:t>
        <a:bodyPr/>
        <a:lstStyle/>
        <a:p>
          <a:endParaRPr lang="pt-BR"/>
        </a:p>
      </dgm:t>
    </dgm:pt>
    <dgm:pt modelId="{40F0B600-5221-4884-B44D-302202B413F1}">
      <dgm:prSet phldrT="[Texto]"/>
      <dgm:spPr/>
      <dgm:t>
        <a:bodyPr/>
        <a:lstStyle/>
        <a:p>
          <a:r>
            <a:rPr lang="pt-BR" dirty="0"/>
            <a:t>CSS</a:t>
          </a:r>
        </a:p>
      </dgm:t>
    </dgm:pt>
    <dgm:pt modelId="{B8A6223B-4139-42F1-B2AA-3A07BFDCF39C}" type="parTrans" cxnId="{94994F80-8E22-4950-8DF8-11D673F16B42}">
      <dgm:prSet/>
      <dgm:spPr/>
      <dgm:t>
        <a:bodyPr/>
        <a:lstStyle/>
        <a:p>
          <a:endParaRPr lang="pt-BR"/>
        </a:p>
      </dgm:t>
    </dgm:pt>
    <dgm:pt modelId="{E33774DE-59F7-4B31-8628-80EA2C7A3ED0}" type="sibTrans" cxnId="{94994F80-8E22-4950-8DF8-11D673F16B42}">
      <dgm:prSet/>
      <dgm:spPr/>
      <dgm:t>
        <a:bodyPr/>
        <a:lstStyle/>
        <a:p>
          <a:endParaRPr lang="pt-BR"/>
        </a:p>
      </dgm:t>
    </dgm:pt>
    <dgm:pt modelId="{B199DF62-F416-479B-909D-16F6828D3A99}">
      <dgm:prSet phldrT="[Texto]"/>
      <dgm:spPr/>
      <dgm:t>
        <a:bodyPr/>
        <a:lstStyle/>
        <a:p>
          <a:r>
            <a:rPr lang="pt-BR" dirty="0" err="1"/>
            <a:t>JavaScript</a:t>
          </a:r>
          <a:endParaRPr lang="pt-BR" dirty="0"/>
        </a:p>
      </dgm:t>
    </dgm:pt>
    <dgm:pt modelId="{CAFF21C1-08BC-406F-AA2E-216FCBC0674A}" type="parTrans" cxnId="{737DAABA-E6CE-4410-B0C7-85D42C71E66A}">
      <dgm:prSet/>
      <dgm:spPr/>
      <dgm:t>
        <a:bodyPr/>
        <a:lstStyle/>
        <a:p>
          <a:endParaRPr lang="pt-BR"/>
        </a:p>
      </dgm:t>
    </dgm:pt>
    <dgm:pt modelId="{4943673F-6836-48B2-86BC-CA015865EA5D}" type="sibTrans" cxnId="{737DAABA-E6CE-4410-B0C7-85D42C71E66A}">
      <dgm:prSet/>
      <dgm:spPr/>
      <dgm:t>
        <a:bodyPr/>
        <a:lstStyle/>
        <a:p>
          <a:endParaRPr lang="pt-BR"/>
        </a:p>
      </dgm:t>
    </dgm:pt>
    <dgm:pt modelId="{1F825D9C-A403-4A1C-AE5C-E472C2AE4BF1}">
      <dgm:prSet/>
      <dgm:spPr/>
      <dgm:t>
        <a:bodyPr/>
        <a:lstStyle/>
        <a:p>
          <a:r>
            <a:rPr lang="pt-BR" dirty="0" err="1"/>
            <a:t>Figma</a:t>
          </a:r>
          <a:endParaRPr lang="pt-BR" dirty="0"/>
        </a:p>
      </dgm:t>
    </dgm:pt>
    <dgm:pt modelId="{54AABD71-1F41-4352-B84B-D349C3D03BDF}" type="parTrans" cxnId="{FD5B9CB3-1116-4AB3-BC39-AA87BEEC83CF}">
      <dgm:prSet/>
      <dgm:spPr/>
      <dgm:t>
        <a:bodyPr/>
        <a:lstStyle/>
        <a:p>
          <a:endParaRPr lang="pt-BR"/>
        </a:p>
      </dgm:t>
    </dgm:pt>
    <dgm:pt modelId="{4C2D6C8F-5D38-41D9-8967-B3FB0E0D69E8}" type="sibTrans" cxnId="{FD5B9CB3-1116-4AB3-BC39-AA87BEEC83CF}">
      <dgm:prSet/>
      <dgm:spPr/>
      <dgm:t>
        <a:bodyPr/>
        <a:lstStyle/>
        <a:p>
          <a:endParaRPr lang="pt-BR"/>
        </a:p>
      </dgm:t>
    </dgm:pt>
    <dgm:pt modelId="{60473449-1560-4F2B-8FE8-8ABF1FF785BB}" type="pres">
      <dgm:prSet presAssocID="{1D8FAA2D-8AB9-4E0B-A012-368534FE807A}" presName="Name0" presStyleCnt="0">
        <dgm:presLayoutVars>
          <dgm:dir/>
          <dgm:resizeHandles val="exact"/>
        </dgm:presLayoutVars>
      </dgm:prSet>
      <dgm:spPr/>
    </dgm:pt>
    <dgm:pt modelId="{4A14AF99-3A7A-41CE-96EB-F1A6F6EAF760}" type="pres">
      <dgm:prSet presAssocID="{1D8FAA2D-8AB9-4E0B-A012-368534FE807A}" presName="bkgdShp" presStyleLbl="alignAccFollowNode1" presStyleIdx="0" presStyleCnt="1" custLinFactNeighborX="47975" custLinFactNeighborY="-44874"/>
      <dgm:spPr/>
    </dgm:pt>
    <dgm:pt modelId="{41FDC993-F926-45A9-998F-CD51D1C7FC20}" type="pres">
      <dgm:prSet presAssocID="{1D8FAA2D-8AB9-4E0B-A012-368534FE807A}" presName="linComp" presStyleCnt="0"/>
      <dgm:spPr/>
    </dgm:pt>
    <dgm:pt modelId="{5325410A-D1EA-4721-9A8E-3BA63B0887F6}" type="pres">
      <dgm:prSet presAssocID="{0F257BF5-9F77-4272-9AE8-7BA3FCFCC97A}" presName="compNode" presStyleCnt="0"/>
      <dgm:spPr/>
    </dgm:pt>
    <dgm:pt modelId="{B8FCBD88-ADEC-4092-A891-E73D1D968D3D}" type="pres">
      <dgm:prSet presAssocID="{0F257BF5-9F77-4272-9AE8-7BA3FCFCC97A}" presName="node" presStyleLbl="node1" presStyleIdx="0" presStyleCnt="4">
        <dgm:presLayoutVars>
          <dgm:bulletEnabled val="1"/>
        </dgm:presLayoutVars>
      </dgm:prSet>
      <dgm:spPr/>
    </dgm:pt>
    <dgm:pt modelId="{188E917E-23DB-42B5-86F9-95AB1008BB2F}" type="pres">
      <dgm:prSet presAssocID="{0F257BF5-9F77-4272-9AE8-7BA3FCFCC97A}" presName="invisiNode" presStyleLbl="node1" presStyleIdx="0" presStyleCnt="4"/>
      <dgm:spPr/>
    </dgm:pt>
    <dgm:pt modelId="{76416CFD-C8E1-40EA-B988-3DE2D55923CB}" type="pres">
      <dgm:prSet presAssocID="{0F257BF5-9F77-4272-9AE8-7BA3FCFCC97A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F3820F-35B0-4843-ADBA-9116F5E4DCCA}" type="pres">
      <dgm:prSet presAssocID="{A616DD61-5B5B-457C-91C1-4E689D071161}" presName="sibTrans" presStyleLbl="sibTrans2D1" presStyleIdx="0" presStyleCnt="0"/>
      <dgm:spPr/>
    </dgm:pt>
    <dgm:pt modelId="{DD05C05C-8308-4990-A515-AB58B831F4EB}" type="pres">
      <dgm:prSet presAssocID="{40F0B600-5221-4884-B44D-302202B413F1}" presName="compNode" presStyleCnt="0"/>
      <dgm:spPr/>
    </dgm:pt>
    <dgm:pt modelId="{7685CBD1-5981-4205-91A5-F842DDCCE348}" type="pres">
      <dgm:prSet presAssocID="{40F0B600-5221-4884-B44D-302202B413F1}" presName="node" presStyleLbl="node1" presStyleIdx="1" presStyleCnt="4">
        <dgm:presLayoutVars>
          <dgm:bulletEnabled val="1"/>
        </dgm:presLayoutVars>
      </dgm:prSet>
      <dgm:spPr/>
    </dgm:pt>
    <dgm:pt modelId="{58B7F55A-C0EA-4700-9473-547BE014DFBA}" type="pres">
      <dgm:prSet presAssocID="{40F0B600-5221-4884-B44D-302202B413F1}" presName="invisiNode" presStyleLbl="node1" presStyleIdx="1" presStyleCnt="4"/>
      <dgm:spPr/>
    </dgm:pt>
    <dgm:pt modelId="{ED98A229-716F-43AC-8C62-F99DDE5B8E13}" type="pres">
      <dgm:prSet presAssocID="{40F0B600-5221-4884-B44D-302202B413F1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8F04F9-BEBD-425C-96BA-7FC0D69C5B46}" type="pres">
      <dgm:prSet presAssocID="{E33774DE-59F7-4B31-8628-80EA2C7A3ED0}" presName="sibTrans" presStyleLbl="sibTrans2D1" presStyleIdx="0" presStyleCnt="0"/>
      <dgm:spPr/>
    </dgm:pt>
    <dgm:pt modelId="{F85FA816-92E7-42A1-BBEF-0B719C79FC29}" type="pres">
      <dgm:prSet presAssocID="{B199DF62-F416-479B-909D-16F6828D3A99}" presName="compNode" presStyleCnt="0"/>
      <dgm:spPr/>
    </dgm:pt>
    <dgm:pt modelId="{EF2D2F05-404E-420D-A771-34A6FDF47BF5}" type="pres">
      <dgm:prSet presAssocID="{B199DF62-F416-479B-909D-16F6828D3A99}" presName="node" presStyleLbl="node1" presStyleIdx="2" presStyleCnt="4">
        <dgm:presLayoutVars>
          <dgm:bulletEnabled val="1"/>
        </dgm:presLayoutVars>
      </dgm:prSet>
      <dgm:spPr/>
    </dgm:pt>
    <dgm:pt modelId="{09F3B087-A871-4A20-8961-0352EABD7234}" type="pres">
      <dgm:prSet presAssocID="{B199DF62-F416-479B-909D-16F6828D3A99}" presName="invisiNode" presStyleLbl="node1" presStyleIdx="2" presStyleCnt="4"/>
      <dgm:spPr/>
    </dgm:pt>
    <dgm:pt modelId="{086A288D-B130-4358-95E9-7ED72A68BCFA}" type="pres">
      <dgm:prSet presAssocID="{B199DF62-F416-479B-909D-16F6828D3A99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BFCF28-D03C-4D7A-9E23-8C655DCD59C0}" type="pres">
      <dgm:prSet presAssocID="{4943673F-6836-48B2-86BC-CA015865EA5D}" presName="sibTrans" presStyleLbl="sibTrans2D1" presStyleIdx="0" presStyleCnt="0"/>
      <dgm:spPr/>
    </dgm:pt>
    <dgm:pt modelId="{067B00A2-3255-4008-A728-3CBD73000D7C}" type="pres">
      <dgm:prSet presAssocID="{1F825D9C-A403-4A1C-AE5C-E472C2AE4BF1}" presName="compNode" presStyleCnt="0"/>
      <dgm:spPr/>
    </dgm:pt>
    <dgm:pt modelId="{7EE56582-3C1B-4D5F-B481-6E1207817C70}" type="pres">
      <dgm:prSet presAssocID="{1F825D9C-A403-4A1C-AE5C-E472C2AE4BF1}" presName="node" presStyleLbl="node1" presStyleIdx="3" presStyleCnt="4">
        <dgm:presLayoutVars>
          <dgm:bulletEnabled val="1"/>
        </dgm:presLayoutVars>
      </dgm:prSet>
      <dgm:spPr/>
    </dgm:pt>
    <dgm:pt modelId="{8D3A0946-EB06-4067-9A15-5054B7244039}" type="pres">
      <dgm:prSet presAssocID="{1F825D9C-A403-4A1C-AE5C-E472C2AE4BF1}" presName="invisiNode" presStyleLbl="node1" presStyleIdx="3" presStyleCnt="4"/>
      <dgm:spPr/>
    </dgm:pt>
    <dgm:pt modelId="{5C54637C-6EB4-46FF-AB1B-F78775BD4EDF}" type="pres">
      <dgm:prSet presAssocID="{1F825D9C-A403-4A1C-AE5C-E472C2AE4BF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3D0B0140-5988-40EF-8149-756BCDF0C413}" type="presOf" srcId="{1D8FAA2D-8AB9-4E0B-A012-368534FE807A}" destId="{60473449-1560-4F2B-8FE8-8ABF1FF785BB}" srcOrd="0" destOrd="0" presId="urn:microsoft.com/office/officeart/2005/8/layout/pList2"/>
    <dgm:cxn modelId="{D71ECA43-6792-4FEE-B3E6-422B3FB27286}" type="presOf" srcId="{0F257BF5-9F77-4272-9AE8-7BA3FCFCC97A}" destId="{B8FCBD88-ADEC-4092-A891-E73D1D968D3D}" srcOrd="0" destOrd="0" presId="urn:microsoft.com/office/officeart/2005/8/layout/pList2"/>
    <dgm:cxn modelId="{ABA54D74-85E5-43B1-A753-783CF54079D8}" type="presOf" srcId="{1F825D9C-A403-4A1C-AE5C-E472C2AE4BF1}" destId="{7EE56582-3C1B-4D5F-B481-6E1207817C70}" srcOrd="0" destOrd="0" presId="urn:microsoft.com/office/officeart/2005/8/layout/pList2"/>
    <dgm:cxn modelId="{D55E9F74-F778-4BA0-8D21-6A2093E1F7CE}" type="presOf" srcId="{B199DF62-F416-479B-909D-16F6828D3A99}" destId="{EF2D2F05-404E-420D-A771-34A6FDF47BF5}" srcOrd="0" destOrd="0" presId="urn:microsoft.com/office/officeart/2005/8/layout/pList2"/>
    <dgm:cxn modelId="{94994F80-8E22-4950-8DF8-11D673F16B42}" srcId="{1D8FAA2D-8AB9-4E0B-A012-368534FE807A}" destId="{40F0B600-5221-4884-B44D-302202B413F1}" srcOrd="1" destOrd="0" parTransId="{B8A6223B-4139-42F1-B2AA-3A07BFDCF39C}" sibTransId="{E33774DE-59F7-4B31-8628-80EA2C7A3ED0}"/>
    <dgm:cxn modelId="{F9747598-EC08-49CD-9B57-E4C86E8A99F7}" srcId="{1D8FAA2D-8AB9-4E0B-A012-368534FE807A}" destId="{0F257BF5-9F77-4272-9AE8-7BA3FCFCC97A}" srcOrd="0" destOrd="0" parTransId="{40866C16-5232-4BA8-9910-5E0738D25454}" sibTransId="{A616DD61-5B5B-457C-91C1-4E689D071161}"/>
    <dgm:cxn modelId="{FD5B9CB3-1116-4AB3-BC39-AA87BEEC83CF}" srcId="{1D8FAA2D-8AB9-4E0B-A012-368534FE807A}" destId="{1F825D9C-A403-4A1C-AE5C-E472C2AE4BF1}" srcOrd="3" destOrd="0" parTransId="{54AABD71-1F41-4352-B84B-D349C3D03BDF}" sibTransId="{4C2D6C8F-5D38-41D9-8967-B3FB0E0D69E8}"/>
    <dgm:cxn modelId="{737DAABA-E6CE-4410-B0C7-85D42C71E66A}" srcId="{1D8FAA2D-8AB9-4E0B-A012-368534FE807A}" destId="{B199DF62-F416-479B-909D-16F6828D3A99}" srcOrd="2" destOrd="0" parTransId="{CAFF21C1-08BC-406F-AA2E-216FCBC0674A}" sibTransId="{4943673F-6836-48B2-86BC-CA015865EA5D}"/>
    <dgm:cxn modelId="{175109BC-9C68-43E2-A2FA-1FC4AE1D0235}" type="presOf" srcId="{E33774DE-59F7-4B31-8628-80EA2C7A3ED0}" destId="{4B8F04F9-BEBD-425C-96BA-7FC0D69C5B46}" srcOrd="0" destOrd="0" presId="urn:microsoft.com/office/officeart/2005/8/layout/pList2"/>
    <dgm:cxn modelId="{1BDA75D5-208E-4914-B151-651B5B2B91BF}" type="presOf" srcId="{40F0B600-5221-4884-B44D-302202B413F1}" destId="{7685CBD1-5981-4205-91A5-F842DDCCE348}" srcOrd="0" destOrd="0" presId="urn:microsoft.com/office/officeart/2005/8/layout/pList2"/>
    <dgm:cxn modelId="{A9E7B7D6-CE4C-490B-9D0F-810BBDD6A1CC}" type="presOf" srcId="{A616DD61-5B5B-457C-91C1-4E689D071161}" destId="{15F3820F-35B0-4843-ADBA-9116F5E4DCCA}" srcOrd="0" destOrd="0" presId="urn:microsoft.com/office/officeart/2005/8/layout/pList2"/>
    <dgm:cxn modelId="{F398C6FF-566D-48DE-AF2A-76EB77549018}" type="presOf" srcId="{4943673F-6836-48B2-86BC-CA015865EA5D}" destId="{8ABFCF28-D03C-4D7A-9E23-8C655DCD59C0}" srcOrd="0" destOrd="0" presId="urn:microsoft.com/office/officeart/2005/8/layout/pList2"/>
    <dgm:cxn modelId="{5979D1AD-8657-4D40-B2A7-B265098B87F4}" type="presParOf" srcId="{60473449-1560-4F2B-8FE8-8ABF1FF785BB}" destId="{4A14AF99-3A7A-41CE-96EB-F1A6F6EAF760}" srcOrd="0" destOrd="0" presId="urn:microsoft.com/office/officeart/2005/8/layout/pList2"/>
    <dgm:cxn modelId="{D29D850C-80E0-4228-A20F-0AF1E5F6392D}" type="presParOf" srcId="{60473449-1560-4F2B-8FE8-8ABF1FF785BB}" destId="{41FDC993-F926-45A9-998F-CD51D1C7FC20}" srcOrd="1" destOrd="0" presId="urn:microsoft.com/office/officeart/2005/8/layout/pList2"/>
    <dgm:cxn modelId="{0089D6F5-1D82-4288-9CD0-1643B4A0A54C}" type="presParOf" srcId="{41FDC993-F926-45A9-998F-CD51D1C7FC20}" destId="{5325410A-D1EA-4721-9A8E-3BA63B0887F6}" srcOrd="0" destOrd="0" presId="urn:microsoft.com/office/officeart/2005/8/layout/pList2"/>
    <dgm:cxn modelId="{4E390BB0-BB2E-4144-A87F-02B594BB0CA2}" type="presParOf" srcId="{5325410A-D1EA-4721-9A8E-3BA63B0887F6}" destId="{B8FCBD88-ADEC-4092-A891-E73D1D968D3D}" srcOrd="0" destOrd="0" presId="urn:microsoft.com/office/officeart/2005/8/layout/pList2"/>
    <dgm:cxn modelId="{89D61B85-5610-479F-87B0-14B2DABA5B84}" type="presParOf" srcId="{5325410A-D1EA-4721-9A8E-3BA63B0887F6}" destId="{188E917E-23DB-42B5-86F9-95AB1008BB2F}" srcOrd="1" destOrd="0" presId="urn:microsoft.com/office/officeart/2005/8/layout/pList2"/>
    <dgm:cxn modelId="{579D2F10-6363-44DF-B111-A140952645F6}" type="presParOf" srcId="{5325410A-D1EA-4721-9A8E-3BA63B0887F6}" destId="{76416CFD-C8E1-40EA-B988-3DE2D55923CB}" srcOrd="2" destOrd="0" presId="urn:microsoft.com/office/officeart/2005/8/layout/pList2"/>
    <dgm:cxn modelId="{3255A4F7-AE12-44D2-BAA2-8BA6EDCD28D7}" type="presParOf" srcId="{41FDC993-F926-45A9-998F-CD51D1C7FC20}" destId="{15F3820F-35B0-4843-ADBA-9116F5E4DCCA}" srcOrd="1" destOrd="0" presId="urn:microsoft.com/office/officeart/2005/8/layout/pList2"/>
    <dgm:cxn modelId="{A52E702F-B642-43AC-901D-50A51CC83047}" type="presParOf" srcId="{41FDC993-F926-45A9-998F-CD51D1C7FC20}" destId="{DD05C05C-8308-4990-A515-AB58B831F4EB}" srcOrd="2" destOrd="0" presId="urn:microsoft.com/office/officeart/2005/8/layout/pList2"/>
    <dgm:cxn modelId="{860DD276-A574-4686-8DDD-3569AA7331DA}" type="presParOf" srcId="{DD05C05C-8308-4990-A515-AB58B831F4EB}" destId="{7685CBD1-5981-4205-91A5-F842DDCCE348}" srcOrd="0" destOrd="0" presId="urn:microsoft.com/office/officeart/2005/8/layout/pList2"/>
    <dgm:cxn modelId="{21275F15-16FA-4BFC-8B60-8E9BC61D9768}" type="presParOf" srcId="{DD05C05C-8308-4990-A515-AB58B831F4EB}" destId="{58B7F55A-C0EA-4700-9473-547BE014DFBA}" srcOrd="1" destOrd="0" presId="urn:microsoft.com/office/officeart/2005/8/layout/pList2"/>
    <dgm:cxn modelId="{A2029ABB-293E-4077-B972-C44D755EFFA2}" type="presParOf" srcId="{DD05C05C-8308-4990-A515-AB58B831F4EB}" destId="{ED98A229-716F-43AC-8C62-F99DDE5B8E13}" srcOrd="2" destOrd="0" presId="urn:microsoft.com/office/officeart/2005/8/layout/pList2"/>
    <dgm:cxn modelId="{6E7F2A4E-A2C8-4918-A1CF-C0A09375CACF}" type="presParOf" srcId="{41FDC993-F926-45A9-998F-CD51D1C7FC20}" destId="{4B8F04F9-BEBD-425C-96BA-7FC0D69C5B46}" srcOrd="3" destOrd="0" presId="urn:microsoft.com/office/officeart/2005/8/layout/pList2"/>
    <dgm:cxn modelId="{3B8AC785-4492-48E5-943C-779BF65D0ABB}" type="presParOf" srcId="{41FDC993-F926-45A9-998F-CD51D1C7FC20}" destId="{F85FA816-92E7-42A1-BBEF-0B719C79FC29}" srcOrd="4" destOrd="0" presId="urn:microsoft.com/office/officeart/2005/8/layout/pList2"/>
    <dgm:cxn modelId="{A8811D71-0517-43B6-95E0-0D3563EDFDA3}" type="presParOf" srcId="{F85FA816-92E7-42A1-BBEF-0B719C79FC29}" destId="{EF2D2F05-404E-420D-A771-34A6FDF47BF5}" srcOrd="0" destOrd="0" presId="urn:microsoft.com/office/officeart/2005/8/layout/pList2"/>
    <dgm:cxn modelId="{71C37F06-FFFC-4E88-9110-7DA5F2C1C3CF}" type="presParOf" srcId="{F85FA816-92E7-42A1-BBEF-0B719C79FC29}" destId="{09F3B087-A871-4A20-8961-0352EABD7234}" srcOrd="1" destOrd="0" presId="urn:microsoft.com/office/officeart/2005/8/layout/pList2"/>
    <dgm:cxn modelId="{A36E2F08-3BE8-4018-99D3-217B33E12ED7}" type="presParOf" srcId="{F85FA816-92E7-42A1-BBEF-0B719C79FC29}" destId="{086A288D-B130-4358-95E9-7ED72A68BCFA}" srcOrd="2" destOrd="0" presId="urn:microsoft.com/office/officeart/2005/8/layout/pList2"/>
    <dgm:cxn modelId="{36B8792F-AF0C-4D14-BEB9-097D83CD0269}" type="presParOf" srcId="{41FDC993-F926-45A9-998F-CD51D1C7FC20}" destId="{8ABFCF28-D03C-4D7A-9E23-8C655DCD59C0}" srcOrd="5" destOrd="0" presId="urn:microsoft.com/office/officeart/2005/8/layout/pList2"/>
    <dgm:cxn modelId="{3F278223-55C2-4885-A22B-E38D9A7E63DA}" type="presParOf" srcId="{41FDC993-F926-45A9-998F-CD51D1C7FC20}" destId="{067B00A2-3255-4008-A728-3CBD73000D7C}" srcOrd="6" destOrd="0" presId="urn:microsoft.com/office/officeart/2005/8/layout/pList2"/>
    <dgm:cxn modelId="{3D91E519-36EE-4927-AB01-5434BB50B6BA}" type="presParOf" srcId="{067B00A2-3255-4008-A728-3CBD73000D7C}" destId="{7EE56582-3C1B-4D5F-B481-6E1207817C70}" srcOrd="0" destOrd="0" presId="urn:microsoft.com/office/officeart/2005/8/layout/pList2"/>
    <dgm:cxn modelId="{4A539364-0FC1-404E-A572-DF9E06DAAF0A}" type="presParOf" srcId="{067B00A2-3255-4008-A728-3CBD73000D7C}" destId="{8D3A0946-EB06-4067-9A15-5054B7244039}" srcOrd="1" destOrd="0" presId="urn:microsoft.com/office/officeart/2005/8/layout/pList2"/>
    <dgm:cxn modelId="{79A3FE21-6E07-448A-A55D-99FD6ED5C00E}" type="presParOf" srcId="{067B00A2-3255-4008-A728-3CBD73000D7C}" destId="{5C54637C-6EB4-46FF-AB1B-F78775BD4ED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FC0C2-D000-4CCA-B223-F5F350157447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Definição da Situação</a:t>
          </a:r>
        </a:p>
      </dsp:txBody>
      <dsp:txXfrm>
        <a:off x="572760" y="1607785"/>
        <a:ext cx="1703651" cy="1135766"/>
      </dsp:txXfrm>
    </dsp:sp>
    <dsp:sp modelId="{9A324A33-F202-412F-8B1C-98A058CFB7D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Definição do Usuário</a:t>
          </a:r>
        </a:p>
      </dsp:txBody>
      <dsp:txXfrm>
        <a:off x="3128236" y="1607785"/>
        <a:ext cx="1703651" cy="1135766"/>
      </dsp:txXfrm>
    </dsp:sp>
    <dsp:sp modelId="{33165F3D-67D8-477B-8448-C0A68DF2B069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Solução</a:t>
          </a:r>
        </a:p>
      </dsp:txBody>
      <dsp:txXfrm>
        <a:off x="5683712" y="1607785"/>
        <a:ext cx="1703651" cy="1135766"/>
      </dsp:txXfrm>
    </dsp:sp>
    <dsp:sp modelId="{AA695B67-FAC9-4002-9286-055A087DB5D4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Soluções Semelhantes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D2E99-3D35-4166-89B2-558DCB7A3DE0}">
      <dsp:nvSpPr>
        <dsp:cNvPr id="0" name=""/>
        <dsp:cNvSpPr/>
      </dsp:nvSpPr>
      <dsp:spPr>
        <a:xfrm>
          <a:off x="887507" y="594898"/>
          <a:ext cx="924487" cy="9244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8E805-C42F-4A47-A705-638797205804}">
      <dsp:nvSpPr>
        <dsp:cNvPr id="0" name=""/>
        <dsp:cNvSpPr/>
      </dsp:nvSpPr>
      <dsp:spPr>
        <a:xfrm>
          <a:off x="322542" y="1809759"/>
          <a:ext cx="20544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Infraestrutura</a:t>
          </a:r>
          <a:endParaRPr lang="en-US" sz="1500" kern="1200"/>
        </a:p>
      </dsp:txBody>
      <dsp:txXfrm>
        <a:off x="322542" y="1809759"/>
        <a:ext cx="2054416" cy="720000"/>
      </dsp:txXfrm>
    </dsp:sp>
    <dsp:sp modelId="{1D2FAF06-7E1C-4568-96F5-8571943628D8}">
      <dsp:nvSpPr>
        <dsp:cNvPr id="0" name=""/>
        <dsp:cNvSpPr/>
      </dsp:nvSpPr>
      <dsp:spPr>
        <a:xfrm>
          <a:off x="3301446" y="594898"/>
          <a:ext cx="924487" cy="9244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88CD9-C876-4E2A-AAB1-F71F63103025}">
      <dsp:nvSpPr>
        <dsp:cNvPr id="0" name=""/>
        <dsp:cNvSpPr/>
      </dsp:nvSpPr>
      <dsp:spPr>
        <a:xfrm>
          <a:off x="2736481" y="1809759"/>
          <a:ext cx="20544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disponibilidade de horário</a:t>
          </a:r>
          <a:endParaRPr lang="en-US" sz="1500" kern="1200"/>
        </a:p>
      </dsp:txBody>
      <dsp:txXfrm>
        <a:off x="2736481" y="1809759"/>
        <a:ext cx="2054416" cy="720000"/>
      </dsp:txXfrm>
    </dsp:sp>
    <dsp:sp modelId="{1C911E78-DE7F-4FF3-A4D1-46D684733DCC}">
      <dsp:nvSpPr>
        <dsp:cNvPr id="0" name=""/>
        <dsp:cNvSpPr/>
      </dsp:nvSpPr>
      <dsp:spPr>
        <a:xfrm>
          <a:off x="5715385" y="594898"/>
          <a:ext cx="924487" cy="9244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7DC0-8352-4C38-8C04-AAE27E6CADC3}">
      <dsp:nvSpPr>
        <dsp:cNvPr id="0" name=""/>
        <dsp:cNvSpPr/>
      </dsp:nvSpPr>
      <dsp:spPr>
        <a:xfrm>
          <a:off x="5150420" y="1809759"/>
          <a:ext cx="20544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desinteresse em relação ao ambiente escolar.</a:t>
          </a:r>
          <a:endParaRPr lang="en-US" sz="1500" kern="1200"/>
        </a:p>
      </dsp:txBody>
      <dsp:txXfrm>
        <a:off x="5150420" y="1809759"/>
        <a:ext cx="2054416" cy="720000"/>
      </dsp:txXfrm>
    </dsp:sp>
    <dsp:sp modelId="{1FFBEF81-3869-4EF7-A82B-E0FCAC54558A}">
      <dsp:nvSpPr>
        <dsp:cNvPr id="0" name=""/>
        <dsp:cNvSpPr/>
      </dsp:nvSpPr>
      <dsp:spPr>
        <a:xfrm>
          <a:off x="8129324" y="594898"/>
          <a:ext cx="924487" cy="9244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20BE1-58FE-42C3-BE0C-9B096B60F2BF}">
      <dsp:nvSpPr>
        <dsp:cNvPr id="0" name=""/>
        <dsp:cNvSpPr/>
      </dsp:nvSpPr>
      <dsp:spPr>
        <a:xfrm>
          <a:off x="7564359" y="1809759"/>
          <a:ext cx="20544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Notas não são sinônimos de aprender.</a:t>
          </a:r>
          <a:endParaRPr lang="en-US" sz="1500" kern="1200"/>
        </a:p>
      </dsp:txBody>
      <dsp:txXfrm>
        <a:off x="7564359" y="1809759"/>
        <a:ext cx="20544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43620-B877-4633-A527-29736323FCDB}">
      <dsp:nvSpPr>
        <dsp:cNvPr id="0" name=""/>
        <dsp:cNvSpPr/>
      </dsp:nvSpPr>
      <dsp:spPr>
        <a:xfrm>
          <a:off x="1346543" y="548657"/>
          <a:ext cx="4920797" cy="170892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24B5-B215-4931-9299-662C261C57C5}">
      <dsp:nvSpPr>
        <dsp:cNvPr id="0" name=""/>
        <dsp:cNvSpPr/>
      </dsp:nvSpPr>
      <dsp:spPr>
        <a:xfrm>
          <a:off x="3337750" y="4733243"/>
          <a:ext cx="953643" cy="61033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7C6DD-476B-4D17-8F21-E04EDF6D666F}">
      <dsp:nvSpPr>
        <dsp:cNvPr id="0" name=""/>
        <dsp:cNvSpPr/>
      </dsp:nvSpPr>
      <dsp:spPr>
        <a:xfrm>
          <a:off x="1525828" y="5221508"/>
          <a:ext cx="4577486" cy="11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Desinteresse do aluno,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Dificuldade para o professor</a:t>
          </a:r>
          <a:endParaRPr lang="pt-BR" sz="2400" kern="1200" dirty="0"/>
        </a:p>
      </dsp:txBody>
      <dsp:txXfrm>
        <a:off x="1525828" y="5221508"/>
        <a:ext cx="4577486" cy="1144371"/>
      </dsp:txXfrm>
    </dsp:sp>
    <dsp:sp modelId="{890D215E-6CD9-49DD-BD4E-0CE5FB263EB8}">
      <dsp:nvSpPr>
        <dsp:cNvPr id="0" name=""/>
        <dsp:cNvSpPr/>
      </dsp:nvSpPr>
      <dsp:spPr>
        <a:xfrm>
          <a:off x="3135578" y="2389570"/>
          <a:ext cx="1716557" cy="1716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Arial" panose="020B0604020202020204" pitchFamily="34" charset="0"/>
              <a:cs typeface="Arial" panose="020B0604020202020204" pitchFamily="34" charset="0"/>
            </a:rPr>
            <a:t>Falta</a:t>
          </a:r>
          <a:r>
            <a:rPr lang="pt-BR" sz="1400" kern="1200" dirty="0">
              <a:latin typeface="Arial" panose="020B0604020202020204" pitchFamily="34" charset="0"/>
              <a:cs typeface="Arial" panose="020B0604020202020204" pitchFamily="34" charset="0"/>
            </a:rPr>
            <a:t> de interatividade</a:t>
          </a:r>
          <a:endParaRPr lang="pt-BR" sz="1400" kern="1200" dirty="0"/>
        </a:p>
      </dsp:txBody>
      <dsp:txXfrm>
        <a:off x="3386962" y="2640954"/>
        <a:ext cx="1213789" cy="1213789"/>
      </dsp:txXfrm>
    </dsp:sp>
    <dsp:sp modelId="{AC086CC9-39C0-437F-AF0C-92D3AF563643}">
      <dsp:nvSpPr>
        <dsp:cNvPr id="0" name=""/>
        <dsp:cNvSpPr/>
      </dsp:nvSpPr>
      <dsp:spPr>
        <a:xfrm>
          <a:off x="1907286" y="1101770"/>
          <a:ext cx="1716557" cy="1716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Arial" panose="020B0604020202020204" pitchFamily="34" charset="0"/>
              <a:cs typeface="Arial" panose="020B0604020202020204" pitchFamily="34" charset="0"/>
            </a:rPr>
            <a:t>Envolvimento</a:t>
          </a:r>
          <a:r>
            <a:rPr lang="pt-BR" sz="1400" kern="1200" dirty="0">
              <a:latin typeface="Arial" panose="020B0604020202020204" pitchFamily="34" charset="0"/>
              <a:cs typeface="Arial" panose="020B0604020202020204" pitchFamily="34" charset="0"/>
            </a:rPr>
            <a:t> familiar</a:t>
          </a:r>
          <a:endParaRPr lang="pt-BR" sz="1400" kern="1200" dirty="0"/>
        </a:p>
      </dsp:txBody>
      <dsp:txXfrm>
        <a:off x="2158670" y="1353154"/>
        <a:ext cx="1213789" cy="1213789"/>
      </dsp:txXfrm>
    </dsp:sp>
    <dsp:sp modelId="{2336B52C-D93E-4258-B2B3-9635050EEBB9}">
      <dsp:nvSpPr>
        <dsp:cNvPr id="0" name=""/>
        <dsp:cNvSpPr/>
      </dsp:nvSpPr>
      <dsp:spPr>
        <a:xfrm>
          <a:off x="3661989" y="686745"/>
          <a:ext cx="1716557" cy="1716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Arial" panose="020B0604020202020204" pitchFamily="34" charset="0"/>
              <a:cs typeface="Arial" panose="020B0604020202020204" pitchFamily="34" charset="0"/>
            </a:rPr>
            <a:t>Ausência</a:t>
          </a:r>
          <a:r>
            <a:rPr lang="pt-BR" sz="1400" kern="1200" dirty="0">
              <a:latin typeface="Arial" panose="020B0604020202020204" pitchFamily="34" charset="0"/>
              <a:cs typeface="Arial" panose="020B0604020202020204" pitchFamily="34" charset="0"/>
            </a:rPr>
            <a:t> de infraestrutura </a:t>
          </a:r>
          <a:endParaRPr lang="pt-BR" sz="1400" kern="1200" dirty="0"/>
        </a:p>
      </dsp:txBody>
      <dsp:txXfrm>
        <a:off x="3913373" y="938129"/>
        <a:ext cx="1213789" cy="1213789"/>
      </dsp:txXfrm>
    </dsp:sp>
    <dsp:sp modelId="{57CB5B95-339A-4987-9BA4-F24F223CED2B}">
      <dsp:nvSpPr>
        <dsp:cNvPr id="0" name=""/>
        <dsp:cNvSpPr/>
      </dsp:nvSpPr>
      <dsp:spPr>
        <a:xfrm>
          <a:off x="1144371" y="338856"/>
          <a:ext cx="5340400" cy="42723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6E41E-2FB8-4967-9C3A-B567D87C1D3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E0492-FEE7-44AD-BF27-7490F230BDA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Vive em regiões socioeconômica que não propiciam um suporte à aprendizagem.</a:t>
          </a:r>
          <a:endParaRPr lang="en-US" sz="3300" kern="1200" dirty="0"/>
        </a:p>
      </dsp:txBody>
      <dsp:txXfrm>
        <a:off x="696297" y="538547"/>
        <a:ext cx="4171627" cy="2590157"/>
      </dsp:txXfrm>
    </dsp:sp>
    <dsp:sp modelId="{88CC0D76-FBA2-4F3A-8BCF-76582FC9372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54DDB-F847-43B4-BFEF-9B43A8904FB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Seu cotidiano é exaustivo, desinteressante e divergente. </a:t>
          </a:r>
          <a:endParaRPr lang="en-US" sz="3300" kern="1200" dirty="0"/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DE330-2AEA-4C62-AEB5-89C0511AB49D}">
      <dsp:nvSpPr>
        <dsp:cNvPr id="0" name=""/>
        <dsp:cNvSpPr/>
      </dsp:nvSpPr>
      <dsp:spPr>
        <a:xfrm>
          <a:off x="491220" y="208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FAFDD-53A3-4910-B1D7-D14992A25056}">
      <dsp:nvSpPr>
        <dsp:cNvPr id="0" name=""/>
        <dsp:cNvSpPr/>
      </dsp:nvSpPr>
      <dsp:spPr>
        <a:xfrm>
          <a:off x="491220" y="16690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Como interfere</a:t>
          </a:r>
        </a:p>
      </dsp:txBody>
      <dsp:txXfrm>
        <a:off x="491220" y="1669078"/>
        <a:ext cx="4320000" cy="648000"/>
      </dsp:txXfrm>
    </dsp:sp>
    <dsp:sp modelId="{18184616-4B3A-4513-B28A-143D9E53C6B8}">
      <dsp:nvSpPr>
        <dsp:cNvPr id="0" name=""/>
        <dsp:cNvSpPr/>
      </dsp:nvSpPr>
      <dsp:spPr>
        <a:xfrm>
          <a:off x="491220" y="2380442"/>
          <a:ext cx="4320000" cy="80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Sem interesse, desestimulando o foco e interação entre alunos e professores.</a:t>
          </a:r>
        </a:p>
      </dsp:txBody>
      <dsp:txXfrm>
        <a:off x="491220" y="2380442"/>
        <a:ext cx="4320000" cy="808613"/>
      </dsp:txXfrm>
    </dsp:sp>
    <dsp:sp modelId="{42D7B7A4-790D-4D78-AB3C-A9B945DDB3D6}">
      <dsp:nvSpPr>
        <dsp:cNvPr id="0" name=""/>
        <dsp:cNvSpPr/>
      </dsp:nvSpPr>
      <dsp:spPr>
        <a:xfrm>
          <a:off x="5567220" y="208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32078-B4BF-43A3-8530-DFC184BF99FD}">
      <dsp:nvSpPr>
        <dsp:cNvPr id="0" name=""/>
        <dsp:cNvSpPr/>
      </dsp:nvSpPr>
      <dsp:spPr>
        <a:xfrm>
          <a:off x="5567220" y="16690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Impacto</a:t>
          </a:r>
        </a:p>
      </dsp:txBody>
      <dsp:txXfrm>
        <a:off x="5567220" y="1669078"/>
        <a:ext cx="4320000" cy="648000"/>
      </dsp:txXfrm>
    </dsp:sp>
    <dsp:sp modelId="{F855C4C8-CB09-40C1-B619-A99CA4DA1BEB}">
      <dsp:nvSpPr>
        <dsp:cNvPr id="0" name=""/>
        <dsp:cNvSpPr/>
      </dsp:nvSpPr>
      <dsp:spPr>
        <a:xfrm>
          <a:off x="5567220" y="2380442"/>
          <a:ext cx="4320000" cy="80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>
              <a:latin typeface="+mn-lt"/>
            </a:rPr>
            <a:t>Sem propósito e aprendizado.</a:t>
          </a:r>
          <a:endParaRPr lang="pt-BR" sz="2000" kern="1200"/>
        </a:p>
      </dsp:txBody>
      <dsp:txXfrm>
        <a:off x="5567220" y="2380442"/>
        <a:ext cx="4320000" cy="8086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DAA9E-2E27-46E8-80B6-01FBD67E0551}">
      <dsp:nvSpPr>
        <dsp:cNvPr id="0" name=""/>
        <dsp:cNvSpPr/>
      </dsp:nvSpPr>
      <dsp:spPr>
        <a:xfrm>
          <a:off x="0" y="1244133"/>
          <a:ext cx="81280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73852-BA84-4CB7-8940-127C2FC15F27}">
      <dsp:nvSpPr>
        <dsp:cNvPr id="0" name=""/>
        <dsp:cNvSpPr/>
      </dsp:nvSpPr>
      <dsp:spPr>
        <a:xfrm>
          <a:off x="406400" y="948933"/>
          <a:ext cx="56896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Quanto tempo temos para produzir a solução?</a:t>
          </a:r>
        </a:p>
      </dsp:txBody>
      <dsp:txXfrm>
        <a:off x="435221" y="977754"/>
        <a:ext cx="5631958" cy="532758"/>
      </dsp:txXfrm>
    </dsp:sp>
    <dsp:sp modelId="{3C626284-1D75-420C-BAE3-52E7154B7ECB}">
      <dsp:nvSpPr>
        <dsp:cNvPr id="0" name=""/>
        <dsp:cNvSpPr/>
      </dsp:nvSpPr>
      <dsp:spPr>
        <a:xfrm>
          <a:off x="0" y="2151333"/>
          <a:ext cx="81280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2CD89-61B0-4239-ADB5-B9F1A08585F5}">
      <dsp:nvSpPr>
        <dsp:cNvPr id="0" name=""/>
        <dsp:cNvSpPr/>
      </dsp:nvSpPr>
      <dsp:spPr>
        <a:xfrm>
          <a:off x="406400" y="1856133"/>
          <a:ext cx="5689600" cy="59040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1 a 2 meses</a:t>
          </a:r>
        </a:p>
      </dsp:txBody>
      <dsp:txXfrm>
        <a:off x="435221" y="1884954"/>
        <a:ext cx="5631958" cy="532758"/>
      </dsp:txXfrm>
    </dsp:sp>
    <dsp:sp modelId="{145B96DA-7DA2-4E1B-A3E3-1D72CE82FAFC}">
      <dsp:nvSpPr>
        <dsp:cNvPr id="0" name=""/>
        <dsp:cNvSpPr/>
      </dsp:nvSpPr>
      <dsp:spPr>
        <a:xfrm>
          <a:off x="0" y="3058533"/>
          <a:ext cx="81280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C96DF-90D5-4CBA-9D91-973EE422E59C}">
      <dsp:nvSpPr>
        <dsp:cNvPr id="0" name=""/>
        <dsp:cNvSpPr/>
      </dsp:nvSpPr>
      <dsp:spPr>
        <a:xfrm>
          <a:off x="406400" y="2763333"/>
          <a:ext cx="56896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Quanto tempo deve durar nossa solução?</a:t>
          </a:r>
        </a:p>
      </dsp:txBody>
      <dsp:txXfrm>
        <a:off x="435221" y="2792154"/>
        <a:ext cx="5631958" cy="532758"/>
      </dsp:txXfrm>
    </dsp:sp>
    <dsp:sp modelId="{88071BEB-DA7F-4F1A-A68A-F4BBDF6686CD}">
      <dsp:nvSpPr>
        <dsp:cNvPr id="0" name=""/>
        <dsp:cNvSpPr/>
      </dsp:nvSpPr>
      <dsp:spPr>
        <a:xfrm>
          <a:off x="0" y="3965733"/>
          <a:ext cx="81280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F6CC-ED6B-4826-9066-1BBE95E57886}">
      <dsp:nvSpPr>
        <dsp:cNvPr id="0" name=""/>
        <dsp:cNvSpPr/>
      </dsp:nvSpPr>
      <dsp:spPr>
        <a:xfrm>
          <a:off x="406400" y="3670533"/>
          <a:ext cx="5689600" cy="59040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Tempo indeterminado</a:t>
          </a:r>
        </a:p>
      </dsp:txBody>
      <dsp:txXfrm>
        <a:off x="435221" y="3699354"/>
        <a:ext cx="5631958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4AF99-3A7A-41CE-96EB-F1A6F6EAF760}">
      <dsp:nvSpPr>
        <dsp:cNvPr id="0" name=""/>
        <dsp:cNvSpPr/>
      </dsp:nvSpPr>
      <dsp:spPr>
        <a:xfrm>
          <a:off x="0" y="0"/>
          <a:ext cx="6621806" cy="19865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16CFD-C8E1-40EA-B988-3DE2D55923CB}">
      <dsp:nvSpPr>
        <dsp:cNvPr id="0" name=""/>
        <dsp:cNvSpPr/>
      </dsp:nvSpPr>
      <dsp:spPr>
        <a:xfrm>
          <a:off x="200477" y="264872"/>
          <a:ext cx="1446709" cy="14567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CBD88-ADEC-4092-A891-E73D1D968D3D}">
      <dsp:nvSpPr>
        <dsp:cNvPr id="0" name=""/>
        <dsp:cNvSpPr/>
      </dsp:nvSpPr>
      <dsp:spPr>
        <a:xfrm rot="10800000">
          <a:off x="200477" y="1986542"/>
          <a:ext cx="1446709" cy="2427995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HTML</a:t>
          </a:r>
        </a:p>
      </dsp:txBody>
      <dsp:txXfrm rot="10800000">
        <a:off x="244968" y="1986542"/>
        <a:ext cx="1357727" cy="2383504"/>
      </dsp:txXfrm>
    </dsp:sp>
    <dsp:sp modelId="{ED98A229-716F-43AC-8C62-F99DDE5B8E13}">
      <dsp:nvSpPr>
        <dsp:cNvPr id="0" name=""/>
        <dsp:cNvSpPr/>
      </dsp:nvSpPr>
      <dsp:spPr>
        <a:xfrm>
          <a:off x="1791858" y="264872"/>
          <a:ext cx="1446709" cy="14567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5CBD1-5981-4205-91A5-F842DDCCE348}">
      <dsp:nvSpPr>
        <dsp:cNvPr id="0" name=""/>
        <dsp:cNvSpPr/>
      </dsp:nvSpPr>
      <dsp:spPr>
        <a:xfrm rot="10800000">
          <a:off x="1791858" y="1986542"/>
          <a:ext cx="1446709" cy="2427995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CSS</a:t>
          </a:r>
        </a:p>
      </dsp:txBody>
      <dsp:txXfrm rot="10800000">
        <a:off x="1836349" y="1986542"/>
        <a:ext cx="1357727" cy="2383504"/>
      </dsp:txXfrm>
    </dsp:sp>
    <dsp:sp modelId="{086A288D-B130-4358-95E9-7ED72A68BCFA}">
      <dsp:nvSpPr>
        <dsp:cNvPr id="0" name=""/>
        <dsp:cNvSpPr/>
      </dsp:nvSpPr>
      <dsp:spPr>
        <a:xfrm>
          <a:off x="3383238" y="264872"/>
          <a:ext cx="1446709" cy="14567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D2F05-404E-420D-A771-34A6FDF47BF5}">
      <dsp:nvSpPr>
        <dsp:cNvPr id="0" name=""/>
        <dsp:cNvSpPr/>
      </dsp:nvSpPr>
      <dsp:spPr>
        <a:xfrm rot="10800000">
          <a:off x="3383238" y="1986542"/>
          <a:ext cx="1446709" cy="2427995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JavaScript</a:t>
          </a:r>
          <a:endParaRPr lang="pt-BR" sz="1900" kern="1200" dirty="0"/>
        </a:p>
      </dsp:txBody>
      <dsp:txXfrm rot="10800000">
        <a:off x="3427729" y="1986542"/>
        <a:ext cx="1357727" cy="2383504"/>
      </dsp:txXfrm>
    </dsp:sp>
    <dsp:sp modelId="{5C54637C-6EB4-46FF-AB1B-F78775BD4EDF}">
      <dsp:nvSpPr>
        <dsp:cNvPr id="0" name=""/>
        <dsp:cNvSpPr/>
      </dsp:nvSpPr>
      <dsp:spPr>
        <a:xfrm>
          <a:off x="4974618" y="264872"/>
          <a:ext cx="1446709" cy="14567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56582-3C1B-4D5F-B481-6E1207817C70}">
      <dsp:nvSpPr>
        <dsp:cNvPr id="0" name=""/>
        <dsp:cNvSpPr/>
      </dsp:nvSpPr>
      <dsp:spPr>
        <a:xfrm rot="10800000">
          <a:off x="4974618" y="1986542"/>
          <a:ext cx="1446709" cy="2427995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Figma</a:t>
          </a:r>
          <a:endParaRPr lang="pt-BR" sz="1900" kern="1200" dirty="0"/>
        </a:p>
      </dsp:txBody>
      <dsp:txXfrm rot="10800000">
        <a:off x="5019109" y="1986542"/>
        <a:ext cx="1357727" cy="2383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A7A51-954F-4836-86BB-DEC8CED752F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DD283-948E-4435-872A-6FCA73EB9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15059-9DF4-3CD9-F0A8-142C5732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5A073-2B0E-4E7F-E867-1053D814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51893-55B7-37FB-DCC3-169CBD8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0CF-44AF-44DD-AF2E-EF5A62079006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E4E2B-D08A-433B-75BE-78DE3B41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B25C9-3A7F-BEC6-C68C-DB8EC3C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4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62033-2C2B-8E1D-5C9C-4EE5327A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3B0EAE-96D1-A27C-77F9-CD2F807D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85CAC-424E-2FFB-9231-43E8770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5FA-F265-42D4-AA5C-4576B46A939D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28856-FEC6-9898-7E0A-DFE1A7D1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6B91B-FF70-15B6-5B4D-95E59165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D6DAF-4771-4963-CC61-221646A62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D0E6-5006-B244-7A30-9C452F9F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4D17D-F352-9B67-FD3A-2FB7ED9D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E011-1DA4-4B7B-A719-EB37A2505333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F7903-D947-7B03-33B4-14495C7E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E2B66-1C82-183E-FB54-7E885770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3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63DFD-5470-A43F-70EC-2910010A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B0855-E77A-2095-4FA3-FAF28C4F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9EE60-CDEE-F621-B5B1-04A157D1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CDD-A3EC-43C0-9D2B-723EC3A25C6E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7A18E-2335-BCCB-A2AD-AF0DD06D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877F5-9B02-89C0-F634-BA00EA4B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5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4B5B0-7FF7-CC03-36F1-7EC5EAA3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23A8B-F49B-AFE2-33E5-35F4B629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FB964-DCA2-8872-8797-6F344B28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7AAB-0400-459D-BCB3-7F05C5D3069C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8BBD1-B816-A461-EAE2-2F68145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9E292-9B3D-E53F-513B-9B3F299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8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02DA-DAEA-B564-5FEF-204A937D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DB403-E2A5-070F-28FE-3F4156440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1C0B1-4D92-7CF2-E16E-D6C3110C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D7B48-F34B-5829-B285-BE96524D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952B-43DE-4083-A023-E3D34851D615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8E5EC6-4EDE-7C33-2BD7-BF0D41FC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EFF82D-3B06-4A6C-ECB8-5396AFD3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FBF3C-9911-E5DE-7AF1-1A3620DA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494E0-DEF8-53A3-0273-A84E86E0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59EC1A-9929-049D-784A-56EEF4FB3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49D000-B373-177B-EC60-35771D47E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357928-A0A9-E0F5-FF8F-CD865578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3A8081-AA64-D777-8FE5-138FE920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A267-C646-4BEB-B028-0A00B3D47C62}" type="datetime1">
              <a:rPr lang="pt-BR" smtClean="0"/>
              <a:t>28/04/2024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9C217D-42A5-676C-A34F-7A72FD81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FD8082-92B9-CDEF-1C4B-18F84B39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3272D-6455-13B8-0F7E-FDA5D2CA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D4FD40-8C57-B54C-A0EA-6169072A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D9C-C25C-4523-AA4B-FAA69903C565}" type="datetime1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35CE5E-2286-689F-D709-2C79595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8B138-B16A-BDC9-90F0-28545029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5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14611-CCEF-C1F7-2B9B-4D58D75D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F60E-9E5A-48A4-B9F0-4EBC743A86A6}" type="datetime1">
              <a:rPr lang="pt-BR" smtClean="0"/>
              <a:t>28/04/2024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E0E70-143E-FD13-FBBB-3E7F26F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334E5E-00A9-E7AC-AC3B-DBBBE27F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15DCD-FE2A-7261-84F7-8A30FF92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BF104-6D64-613B-135D-E4A48828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D3166-C7BB-B5A0-9F24-41C57487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2DBFA-7B48-FC5E-31B9-720AE1EA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FBF-5FE3-419D-9C8A-96FCC7EF11E1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3FA59F-6BFE-CAB9-BFD0-9E87F7DE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481BD-F7BC-DF36-C512-93DDAF9D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1908-B009-E67A-58DB-EDC8BD23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3BCD5-C9D7-E4F2-5244-E46FD9B0B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991CB-E6AF-D392-76BC-E089AB7A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49355-A51F-61B0-7A82-4547D6F6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AC7-3B61-4311-A578-7B4F1075D02F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CA3B89-411B-1139-8636-1FEF797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D483A-BDA7-87F6-305F-22CDCEBA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551765-6343-1FE7-BD29-37B3D468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061492-F3F6-C152-DC81-1640AEC8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A9E78-6C4E-3B70-4E55-7A15BB43E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0B235-EC22-48D5-AD87-5E583CA3ED05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3F445-B73F-36AD-FBE3-C4990449B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89A9B-39CC-3BF5-742E-86285D6E6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7AF4-2E85-4181-9287-1389BBA31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40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D82C-1629-EEDB-4C74-C0BA8747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b="1"/>
              <a:t>Grupo 07 – 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83AFC3-F7BE-47D7-8F12-08DB0EAA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pt-BR"/>
              <a:t>DSM – 1°Semestre / 2024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E206A5-C251-FE92-D7F9-597C544D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468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57ED-12C1-C786-1DC0-EA62AFD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Nossa Solução -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226C1-56F9-F35B-2BBD-82F16BAB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0" y="618945"/>
            <a:ext cx="10515600" cy="4351338"/>
          </a:xfrm>
        </p:spPr>
        <p:txBody>
          <a:bodyPr/>
          <a:lstStyle/>
          <a:p>
            <a:pPr marL="457200" indent="-457200">
              <a:buAutoNum type="arabicPeriod"/>
            </a:pPr>
            <a:endParaRPr lang="pt-BR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1A2EFCF-F5C7-6DD0-343D-043B8AEA3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337057"/>
              </p:ext>
            </p:extLst>
          </p:nvPr>
        </p:nvGraphicFramePr>
        <p:xfrm>
          <a:off x="2489200" y="13082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AFF62-5AB5-986A-892A-6A56E013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321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57ED-12C1-C786-1DC0-EA62AFD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Nossa Solução  - Recursos a serem Mobilizados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0305BE1-9D25-B9A2-CCD8-6BF8B00DC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453441"/>
              </p:ext>
            </p:extLst>
          </p:nvPr>
        </p:nvGraphicFramePr>
        <p:xfrm>
          <a:off x="2658096" y="2078337"/>
          <a:ext cx="6621806" cy="441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C8599BD-85E9-F68B-9DB9-1AED8A58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019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EB7E3E-8515-6D93-DE36-EC34A75E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pt-BR" sz="3600" b="1" dirty="0"/>
              <a:t>Soluções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A7EAD-4B29-957D-86B9-716FC5BF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 dirty="0"/>
              <a:t>Sim, como o </a:t>
            </a:r>
            <a:r>
              <a:rPr lang="pt-BR" sz="1800" b="1" dirty="0"/>
              <a:t>Perguntados e </a:t>
            </a:r>
            <a:r>
              <a:rPr lang="pt-BR" sz="1800" b="1" dirty="0" err="1"/>
              <a:t>Duolingo</a:t>
            </a:r>
            <a:endParaRPr lang="pt-BR" sz="1800" b="1" dirty="0"/>
          </a:p>
          <a:p>
            <a:endParaRPr lang="pt-BR" sz="1800" dirty="0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guntados">
            <a:extLst>
              <a:ext uri="{FF2B5EF4-FFF2-40B4-BE49-F238E27FC236}">
                <a16:creationId xmlns:a16="http://schemas.microsoft.com/office/drawing/2014/main" id="{5B099015-D3F6-FF55-90AD-E7E0C284C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" b="36"/>
          <a:stretch/>
        </p:blipFill>
        <p:spPr bwMode="auto">
          <a:xfrm>
            <a:off x="7798821" y="841905"/>
            <a:ext cx="2390395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uolingo Brasil">
            <a:extLst>
              <a:ext uri="{FF2B5EF4-FFF2-40B4-BE49-F238E27FC236}">
                <a16:creationId xmlns:a16="http://schemas.microsoft.com/office/drawing/2014/main" id="{9949B760-C997-AB10-306A-75F20E29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429" y="3703659"/>
            <a:ext cx="2317178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28F2F-F655-5F64-945C-B28EF8E2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09677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6136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DD0B4-8B56-B772-3A40-FE9A580E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Créditos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569AB-62F8-D2C5-651E-F1458F10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Slide1: https://unsplash.com/pt-br/fotografias/person-holding-light-bulb-fIq0tET6llw?utm_content=creditShareLink&amp;utm_medium=referral&amp;utm_source=unsplash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39F99-9660-0742-25CB-AA6FFCB4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397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95E67-5EBF-C016-1E9D-43A13F54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Participantes</a:t>
            </a:r>
            <a:endParaRPr lang="pt-BR" sz="48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460D5-F1E9-25DA-0BA2-AB114DBD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Caio </a:t>
            </a:r>
            <a:r>
              <a:rPr lang="pt-BR" sz="2400" dirty="0" err="1"/>
              <a:t>Beteghelli</a:t>
            </a:r>
            <a:r>
              <a:rPr lang="pt-BR" sz="2400" dirty="0"/>
              <a:t> de Almeida</a:t>
            </a:r>
          </a:p>
          <a:p>
            <a:r>
              <a:rPr lang="pt-BR" sz="2400" dirty="0"/>
              <a:t>Gabriel Victorino (PO)</a:t>
            </a:r>
          </a:p>
          <a:p>
            <a:r>
              <a:rPr lang="pt-BR" sz="2400" dirty="0" err="1"/>
              <a:t>Izabely</a:t>
            </a:r>
            <a:r>
              <a:rPr lang="pt-BR" sz="2400" dirty="0"/>
              <a:t> do Nascimento Rodrigues de Campos</a:t>
            </a:r>
          </a:p>
          <a:p>
            <a:r>
              <a:rPr lang="pt-BR" sz="2400" dirty="0" err="1"/>
              <a:t>Julio</a:t>
            </a:r>
            <a:r>
              <a:rPr lang="pt-BR" sz="2400" dirty="0"/>
              <a:t> Eduardo de Sales</a:t>
            </a:r>
          </a:p>
          <a:p>
            <a:r>
              <a:rPr lang="pt-BR" sz="2400" dirty="0"/>
              <a:t>Melissa Beatriz Vieira</a:t>
            </a:r>
          </a:p>
          <a:p>
            <a:r>
              <a:rPr lang="pt-BR" sz="2400" dirty="0"/>
              <a:t>Miran Romeiro Ferreira da Silva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719CA271-E4F2-C421-4984-D6DA7D8C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286507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177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95E67-5EBF-C016-1E9D-43A13F54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Resumo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952636-056C-CE33-1578-F026F0748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03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8EBFF1-6F7B-6A27-6E1A-AC312CBE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5413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B2B340-F98F-FDBA-0C2F-B079CF98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latin typeface="+mn-lt"/>
              </a:rPr>
              <a:t>Situação - </a:t>
            </a:r>
            <a:r>
              <a:rPr lang="pt-BR" sz="4800" b="1" dirty="0">
                <a:latin typeface="+mn-lt"/>
                <a:cs typeface="Arial" panose="020B0604020202020204" pitchFamily="34" charset="0"/>
              </a:rPr>
              <a:t>A Dor </a:t>
            </a:r>
            <a:endParaRPr lang="pt-BR" sz="4800" b="1" dirty="0">
              <a:latin typeface="+mn-lt"/>
            </a:endParaRPr>
          </a:p>
        </p:txBody>
      </p:sp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8B34DE5E-0041-2FF2-2832-339AC182FC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1C8C18-9754-3E78-55A0-F55C9006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02750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203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FFB1-665C-D1AF-1D57-80FA731C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4400" b="1" dirty="0">
                <a:latin typeface="+mn-lt"/>
              </a:rPr>
              <a:t>Situação - 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interagem neste problema?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C3763-F78A-C682-48CD-34F16F05E34F}"/>
              </a:ext>
            </a:extLst>
          </p:cNvPr>
          <p:cNvSpPr txBox="1"/>
          <p:nvPr/>
        </p:nvSpPr>
        <p:spPr>
          <a:xfrm>
            <a:off x="2010710" y="2289539"/>
            <a:ext cx="1628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0C30B3-9409-3E46-5C72-A1DC6B225D8A}"/>
              </a:ext>
            </a:extLst>
          </p:cNvPr>
          <p:cNvSpPr txBox="1"/>
          <p:nvPr/>
        </p:nvSpPr>
        <p:spPr>
          <a:xfrm>
            <a:off x="7758601" y="2289539"/>
            <a:ext cx="2318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pt-BR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21DA46-284B-DBA8-7812-46958831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32" y="2582946"/>
            <a:ext cx="4548250" cy="303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771854-D0D8-AB4C-F505-9FC300F8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60" y="2709628"/>
            <a:ext cx="2318993" cy="29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49A5B8CA-72EF-A2D1-CCBD-0468F5FE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05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AD9A7-8246-5615-5281-956A359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pPr marL="0" indent="0"/>
            <a:r>
              <a:rPr lang="pt-BR" sz="5200" b="1" dirty="0">
                <a:latin typeface="+mn-lt"/>
              </a:rPr>
              <a:t>Situação - </a:t>
            </a: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A dor e a cultura local</a:t>
            </a:r>
            <a:endParaRPr lang="pt-BR" sz="5200" dirty="0"/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41C949C3-0CA7-4ECB-7489-FC0D3D7F4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30500"/>
              </p:ext>
            </p:extLst>
          </p:nvPr>
        </p:nvGraphicFramePr>
        <p:xfrm>
          <a:off x="4410456" y="20368"/>
          <a:ext cx="7629144" cy="670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B9FBD1BD-4004-DE8C-8B92-D37D5591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AF4-2E85-4181-9287-1389BBA319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026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A4E58-D22C-801F-2F06-4B4E294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Usuário - Para quem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B35EB-5698-E561-5C6E-A1522EAC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+mn-lt"/>
              </a:rPr>
              <a:t>Para os alunos e professores, </a:t>
            </a:r>
            <a:r>
              <a:rPr lang="pt-BR" b="1" dirty="0">
                <a:latin typeface="+mn-lt"/>
              </a:rPr>
              <a:t>principalmente</a:t>
            </a:r>
            <a:r>
              <a:rPr lang="pt-BR" dirty="0">
                <a:latin typeface="+mn-lt"/>
              </a:rPr>
              <a:t> de escolas públicas que </a:t>
            </a:r>
            <a:r>
              <a:rPr lang="pt-BR" b="1" dirty="0">
                <a:solidFill>
                  <a:srgbClr val="C00000"/>
                </a:solidFill>
                <a:latin typeface="+mn-lt"/>
              </a:rPr>
              <a:t>não</a:t>
            </a:r>
            <a:r>
              <a:rPr lang="pt-BR" dirty="0">
                <a:latin typeface="+mn-lt"/>
              </a:rPr>
              <a:t> possuem uma boa infraestrutura.</a:t>
            </a:r>
          </a:p>
          <a:p>
            <a:endParaRPr lang="pt-B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780F5D-6359-6659-C111-5A7299E9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240" y="6302750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024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A4E58-D22C-801F-2F06-4B4E294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Usuário – Onde Vive e dia-a-dia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5D159AC7-0458-34D4-B6B7-CC6C170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8241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5D873-657D-F731-69C4-D969C049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6447" y="6302750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404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A4E58-D22C-801F-2F06-4B4E294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Usuário – Impacto e Interferência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BACFACF-B92D-BE7C-6525-FE2B491E2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64872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4FD70D8-0F8B-0FA8-25ED-9AD6265F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040" y="6302750"/>
            <a:ext cx="2743200" cy="365125"/>
          </a:xfrm>
        </p:spPr>
        <p:txBody>
          <a:bodyPr/>
          <a:lstStyle/>
          <a:p>
            <a:fld id="{77E87AF4-2E85-4181-9287-1389BBA3193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4151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Grupo 07 – Projeto Integrador</vt:lpstr>
      <vt:lpstr>Participantes</vt:lpstr>
      <vt:lpstr>Resumo</vt:lpstr>
      <vt:lpstr>Situação - A Dor </vt:lpstr>
      <vt:lpstr>Situação - Quem interagem neste problema?</vt:lpstr>
      <vt:lpstr>Situação - A dor e a cultura local</vt:lpstr>
      <vt:lpstr>Usuário - Para quem</vt:lpstr>
      <vt:lpstr>Usuário – Onde Vive e dia-a-dia</vt:lpstr>
      <vt:lpstr>Usuário – Impacto e Interferência</vt:lpstr>
      <vt:lpstr>Nossa Solução - Tempo</vt:lpstr>
      <vt:lpstr>Nossa Solução  - Recursos a serem Mobilizados</vt:lpstr>
      <vt:lpstr>Soluções semelhantes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07 – Projeto Integrador</dc:title>
  <dc:creator>GABRIEL VICTORINO</dc:creator>
  <cp:lastModifiedBy>GABRIEL VICTORINO</cp:lastModifiedBy>
  <cp:revision>12</cp:revision>
  <dcterms:created xsi:type="dcterms:W3CDTF">2024-04-28T19:40:50Z</dcterms:created>
  <dcterms:modified xsi:type="dcterms:W3CDTF">2024-04-28T20:53:55Z</dcterms:modified>
</cp:coreProperties>
</file>