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3" r:id="rId7"/>
    <p:sldId id="261" r:id="rId8"/>
    <p:sldId id="262" r:id="rId9"/>
    <p:sldId id="258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2E6F7-7BA7-E36B-2E15-1212CFC11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EEF593-AE1E-00E3-3CBB-65BFC2834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1FDC3C-D7AA-A7BA-A2CD-47EC27AA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4C9A2-4957-06D8-97AF-3BDFEDF5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482FA1-31DD-5481-9F58-C3A42DC3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8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F164B-1BE3-245C-100C-F87AB16B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9477CB-20C3-182D-1220-8950423C4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725C1-D0D4-5F1D-A0A7-D7613593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D5E2A1-6322-D617-C390-8096BE64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1F091-2B2B-8261-D059-A00561B5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71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F6051C-2F63-A448-86D8-9B3480EF0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2FE2B9-8E0F-2DB2-653B-CF7AF88F7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36F9F4-EADB-926F-5380-ABD4CD25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DF694E-38A6-EEB5-5F13-AAF50EC2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85E80E-9AAC-98E9-7585-89B9FDE5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8E84C-9622-73A2-D70F-1496C207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96532-7E30-7D4A-0C11-1647F2C3B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CC66E3-335A-A82C-CFD4-9C432B04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6DEE2-019A-6110-5434-A4AB075E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89E1A8-A204-A2CC-8EBB-DF402D0A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29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8219F-7C4B-4FAD-E4B1-7275D381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898671-E688-11F5-C889-61928199A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22CD4F-B47C-6914-41BB-92B21450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C4E326-E1DB-E152-D439-E13FFFFD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39F7B7-39D2-1F9D-1020-3DC7CA7C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94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CF142-F348-7426-D8F5-6D3163D2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E7CAC-8565-7DB8-9083-02D16D78B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B32412-02B2-F8DD-E060-ABB5EF736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EBF94C-57E4-22FB-E301-9C448853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B01C5F-33B0-D992-012B-89CBD79E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036CEB-A697-C5B2-5A9E-E1C0F186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7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1CE06-2173-9138-F2BE-0256462A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C7E33E-A4D5-EFF7-73A0-78018F33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6810EB-887F-D926-B64A-6D714EAE1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5D727A-27D8-A803-90E1-DB7C79B05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57ACDE-4FAA-597C-9941-265BF3F44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BE1385-9352-7D2D-F0BA-DF4F2C99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3482C6-83F4-763D-29FD-AC4C144B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EA030F-AD20-3834-DAF9-79D746D8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27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DF5BF-C6B7-61A4-C912-9948309A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1EF9C8-B1E3-6CE6-92A5-49E59955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CF342A-5C8A-3464-0BD2-DC698924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915D2E-DCE1-83BB-AEFF-A9446639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15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360331-093B-92F0-95F2-7EA02845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CDF47E-5596-C5BC-41C4-B7ED877D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C63125-B7EB-C841-5174-AB41895A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12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AE77D-ECB0-DE57-A280-86A5639B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02F6CB-6E25-3607-AB6D-E365566F2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FCCE90-44C9-71B8-D2EE-E37EDF923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634E41-B11C-B6B1-7310-55902F54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A95CD6-4BB5-8EF1-3FF3-B7A8C83A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ED7781-B76D-02B0-3EE5-0B246F21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97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29B21-0196-25A0-600A-B5158961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C17909-7BC1-211C-44D6-9FCBF6208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FBC00C-E07D-5CF0-BFD0-8BB1CC42C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7028A7-D7B2-9B72-ED32-E90F216D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EA2F4F-8C9D-F20B-EE0C-7B2493AF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B5464E-8B6A-AD67-D54A-4FCB6323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92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F935AB-A1E0-3143-54C3-B17C5165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B39AA9-5CCC-7C1C-7F56-6B175793E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280653-F0C2-A0EB-34B8-007B5D37A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2E2C-9D2A-4DA6-9ADD-A406D218C15A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1B2494-61AA-344C-D9B5-90586E883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361292-0F94-1C26-64FC-2BE867CA5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74BD-8BC6-420E-AEAB-906E211B1A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3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19653-CE07-3156-4A32-1DAC036A4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Sprint05 – Banco de Dados</a:t>
            </a:r>
            <a:endParaRPr lang="pt-B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D753F5-6160-A725-5E3B-655AEF434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Fabr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ício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Louzada, Gabriel Victorino e Pedro Paulo</a:t>
            </a:r>
          </a:p>
          <a:p>
            <a:r>
              <a:rPr lang="pt-BR" sz="18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Talento Cloud</a:t>
            </a:r>
          </a:p>
        </p:txBody>
      </p:sp>
    </p:spTree>
    <p:extLst>
      <p:ext uri="{BB962C8B-B14F-4D97-AF65-F5344CB8AC3E}">
        <p14:creationId xmlns:p14="http://schemas.microsoft.com/office/powerpoint/2010/main" val="152372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B54C-7897-4CEA-7172-8780D32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Cód. SQL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1D0AE4-0C5F-5718-89C5-320FD80E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95" y="1799997"/>
            <a:ext cx="6154009" cy="3258005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325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B54C-7897-4CEA-7172-8780D32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Inserindo</a:t>
            </a:r>
            <a:r>
              <a:rPr lang="en-US" b="1" dirty="0"/>
              <a:t> </a:t>
            </a:r>
            <a:r>
              <a:rPr lang="en-US" b="1" dirty="0" err="1"/>
              <a:t>valores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5199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B54C-7897-4CEA-7172-8780D32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Consultas</a:t>
            </a:r>
            <a:r>
              <a:rPr lang="en-US" b="1" dirty="0"/>
              <a:t> </a:t>
            </a:r>
            <a:r>
              <a:rPr lang="en-US" b="1"/>
              <a:t>(Select)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3785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B54C-7897-4CEA-7172-8780D32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Modelo Conceitual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9A26D6-4DF5-5B45-C957-C0E04C3B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89" y="1690688"/>
            <a:ext cx="9703421" cy="43862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510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B54C-7897-4CEA-7172-8780D32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Formas Normais: 1FN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A51EF1-164E-FD36-26D4-1081F048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362074"/>
            <a:ext cx="6142665" cy="33768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E4C4821-6D6D-C663-3E1A-A34E64679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607" y="3614242"/>
            <a:ext cx="4783780" cy="16149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609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B54C-7897-4CEA-7172-8780D32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Formas Normais: 1FN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D4D740-6C2F-A76E-F710-B1E1CBE40485}"/>
              </a:ext>
            </a:extLst>
          </p:cNvPr>
          <p:cNvSpPr txBox="1"/>
          <p:nvPr/>
        </p:nvSpPr>
        <p:spPr>
          <a:xfrm>
            <a:off x="1140822" y="1690688"/>
            <a:ext cx="603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Atômicos</a:t>
            </a:r>
            <a:endParaRPr lang="en-US" dirty="0"/>
          </a:p>
          <a:p>
            <a:r>
              <a:rPr lang="en-US" dirty="0"/>
              <a:t>- Sem </a:t>
            </a:r>
            <a:r>
              <a:rPr lang="en-US" dirty="0" err="1"/>
              <a:t>repetição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B54C-7897-4CEA-7172-8780D32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Formas Normais: 2FN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7F84B6-5806-2D62-3354-50E27A1DD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362074"/>
            <a:ext cx="6142665" cy="33768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78FFED4-C22F-ECB7-A2CD-74BC45C7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910" y="3999979"/>
            <a:ext cx="6554115" cy="16099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465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B54C-7897-4CEA-7172-8780D32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Formas Normais: 2FN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00DD637-1F5E-4B48-415B-9F4B1C8A54A8}"/>
              </a:ext>
            </a:extLst>
          </p:cNvPr>
          <p:cNvSpPr txBox="1"/>
          <p:nvPr/>
        </p:nvSpPr>
        <p:spPr>
          <a:xfrm>
            <a:off x="1140822" y="1690688"/>
            <a:ext cx="60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, </a:t>
            </a:r>
            <a:r>
              <a:rPr lang="en-US" dirty="0" err="1"/>
              <a:t>unicamente</a:t>
            </a:r>
            <a:r>
              <a:rPr lang="en-US" dirty="0"/>
              <a:t>, </a:t>
            </a:r>
            <a:r>
              <a:rPr lang="en-US" b="1" dirty="0"/>
              <a:t>da </a:t>
            </a:r>
            <a:r>
              <a:rPr lang="en-US" b="1" dirty="0" err="1"/>
              <a:t>chave</a:t>
            </a:r>
            <a:r>
              <a:rPr lang="en-US" b="1" dirty="0"/>
              <a:t> </a:t>
            </a:r>
            <a:r>
              <a:rPr lang="en-US" b="1" dirty="0" err="1"/>
              <a:t>primária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903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B54C-7897-4CEA-7172-8780D32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Formas Normais</a:t>
            </a:r>
            <a:r>
              <a:rPr lang="pt-BR" b="1"/>
              <a:t>: 3FN</a:t>
            </a: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3700AA-BF54-C1EA-D3B6-F2221D12C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362074"/>
            <a:ext cx="6142665" cy="33768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D8EFCE3-14C2-DCB2-9566-3FD4D5392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028" y="4257893"/>
            <a:ext cx="5677692" cy="96215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435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B54C-7897-4CEA-7172-8780D32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Formas Normais</a:t>
            </a:r>
            <a:r>
              <a:rPr lang="pt-BR" b="1"/>
              <a:t>: 3FN</a:t>
            </a:r>
            <a:endParaRPr lang="pt-BR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D0CBC9-9FD5-B77C-C546-8D38DA0281FD}"/>
              </a:ext>
            </a:extLst>
          </p:cNvPr>
          <p:cNvSpPr txBox="1"/>
          <p:nvPr/>
        </p:nvSpPr>
        <p:spPr>
          <a:xfrm>
            <a:off x="1140822" y="1690688"/>
            <a:ext cx="6035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somente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chaves</a:t>
            </a:r>
            <a:r>
              <a:rPr lang="en-US" dirty="0"/>
              <a:t> </a:t>
            </a:r>
            <a:r>
              <a:rPr lang="en-US" dirty="0" err="1"/>
              <a:t>primárias</a:t>
            </a:r>
            <a:r>
              <a:rPr lang="en-US" dirty="0"/>
              <a:t> de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respectivas</a:t>
            </a:r>
            <a:r>
              <a:rPr lang="en-US" dirty="0"/>
              <a:t> </a:t>
            </a:r>
            <a:r>
              <a:rPr lang="en-US" dirty="0" err="1"/>
              <a:t>tabelas</a:t>
            </a:r>
            <a:r>
              <a:rPr lang="en-US" dirty="0"/>
              <a:t>.</a:t>
            </a:r>
          </a:p>
          <a:p>
            <a:r>
              <a:rPr lang="en-US" b="1" dirty="0"/>
              <a:t>-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ocorre</a:t>
            </a:r>
            <a:r>
              <a:rPr lang="en-US" b="1" dirty="0"/>
              <a:t> a </a:t>
            </a:r>
            <a:r>
              <a:rPr lang="en-US" b="1" dirty="0" err="1"/>
              <a:t>Dependência</a:t>
            </a:r>
            <a:r>
              <a:rPr lang="en-US" b="1" dirty="0"/>
              <a:t> </a:t>
            </a:r>
            <a:r>
              <a:rPr lang="en-US" b="1" dirty="0" err="1"/>
              <a:t>Funcional</a:t>
            </a:r>
            <a:r>
              <a:rPr lang="en-US" b="1" dirty="0"/>
              <a:t> </a:t>
            </a:r>
            <a:r>
              <a:rPr lang="en-US" b="1" dirty="0" err="1"/>
              <a:t>Transitiva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47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B54C-7897-4CEA-7172-8780D32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Cód. SQL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D27BF7E-356C-2F4E-62EE-3A1E12165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77692" cy="3877216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7B63418-5DB6-3389-9633-31ED31900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983" y="2666213"/>
            <a:ext cx="5480950" cy="3552286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3928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94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Tema do Office</vt:lpstr>
      <vt:lpstr>Sprint05 – Banco de Dados</vt:lpstr>
      <vt:lpstr>Modelo Conceitual</vt:lpstr>
      <vt:lpstr>Formas Normais: 1FN</vt:lpstr>
      <vt:lpstr>Formas Normais: 1FN</vt:lpstr>
      <vt:lpstr>Formas Normais: 2FN</vt:lpstr>
      <vt:lpstr>Formas Normais: 2FN</vt:lpstr>
      <vt:lpstr>Formas Normais: 3FN</vt:lpstr>
      <vt:lpstr>Formas Normais: 3FN</vt:lpstr>
      <vt:lpstr>Cód. SQL</vt:lpstr>
      <vt:lpstr>Cód. SQL</vt:lpstr>
      <vt:lpstr>Inserindo valores</vt:lpstr>
      <vt:lpstr>Consultas (Select)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Sprint05</dc:title>
  <dc:creator>GABRIEL VICTORINO</dc:creator>
  <cp:lastModifiedBy>GABRIEL VICTORINO</cp:lastModifiedBy>
  <cp:revision>16</cp:revision>
  <dcterms:created xsi:type="dcterms:W3CDTF">2023-11-20T21:21:58Z</dcterms:created>
  <dcterms:modified xsi:type="dcterms:W3CDTF">2023-11-21T23:19:51Z</dcterms:modified>
</cp:coreProperties>
</file>