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E74E058-2172-4F81-BFDA-4D3B1FF500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5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93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5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80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5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90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3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81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33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4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EB25-C4DF-4D32-82CE-89AD90C8F08F}" type="datetimeFigureOut">
              <a:rPr lang="pt-BR" smtClean="0"/>
              <a:t>10/11/2019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7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D2D3361-6848-4C5F-9A24-544AD343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571" y="3429000"/>
            <a:ext cx="7766936" cy="2865532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Gabriel Victorino – 04717015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João Vinicius Alves Soler - 04718-018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Vinícius Henrique </a:t>
            </a:r>
            <a:r>
              <a:rPr lang="pt-BR" sz="2000" b="1" dirty="0" err="1">
                <a:solidFill>
                  <a:schemeClr val="tx1"/>
                </a:solidFill>
              </a:rPr>
              <a:t>Cazano</a:t>
            </a:r>
            <a:r>
              <a:rPr lang="pt-BR" sz="2000" b="1" dirty="0">
                <a:solidFill>
                  <a:schemeClr val="tx1"/>
                </a:solidFill>
              </a:rPr>
              <a:t> - 04718-033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Rui Carlos Godoy Souza - 04718-301</a:t>
            </a:r>
          </a:p>
          <a:p>
            <a:endParaRPr lang="pt-BR" dirty="0"/>
          </a:p>
          <a:p>
            <a:pPr algn="l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3E8266-C37D-44F4-8069-9CE296CC32A7}"/>
              </a:ext>
            </a:extLst>
          </p:cNvPr>
          <p:cNvSpPr txBox="1"/>
          <p:nvPr/>
        </p:nvSpPr>
        <p:spPr>
          <a:xfrm>
            <a:off x="2616832" y="2199905"/>
            <a:ext cx="589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err="1"/>
              <a:t>ArmazenaHouse</a:t>
            </a:r>
            <a:endParaRPr lang="pt-BR" sz="48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C08E61-81DE-40DC-8F20-175B963724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Análise e Projetos </a:t>
            </a:r>
            <a:br>
              <a:rPr lang="pt-BR" b="1" dirty="0"/>
            </a:br>
            <a:r>
              <a:rPr lang="pt-BR" b="1" dirty="0"/>
              <a:t>Orientados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6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Case">
            <a:extLst>
              <a:ext uri="{FF2B5EF4-FFF2-40B4-BE49-F238E27FC236}">
                <a16:creationId xmlns:a16="http://schemas.microsoft.com/office/drawing/2014/main" id="{529CCC0C-BE42-4785-8C37-0A9048D4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2" y="1159610"/>
            <a:ext cx="8227373" cy="56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ABFA7A-5EC8-49DD-8FC8-88573984D16B}"/>
              </a:ext>
            </a:extLst>
          </p:cNvPr>
          <p:cNvSpPr txBox="1"/>
          <p:nvPr/>
        </p:nvSpPr>
        <p:spPr>
          <a:xfrm>
            <a:off x="0" y="790278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1 - Diagrama de Use Case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E56C81-7E40-4095-AB30-1D8C94806A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/>
              <a:t>Análise e Projetos Orientados a Objetos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7891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>
            <a:extLst>
              <a:ext uri="{FF2B5EF4-FFF2-40B4-BE49-F238E27FC236}">
                <a16:creationId xmlns:a16="http://schemas.microsoft.com/office/drawing/2014/main" id="{6BAF9666-2DE5-4B47-8C8C-DF0D4B09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" y="1008474"/>
            <a:ext cx="8739154" cy="5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1E295F-94E6-470B-B114-ACF828FE4531}"/>
              </a:ext>
            </a:extLst>
          </p:cNvPr>
          <p:cNvSpPr txBox="1"/>
          <p:nvPr/>
        </p:nvSpPr>
        <p:spPr>
          <a:xfrm>
            <a:off x="0" y="823808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 – Diagrama de Classes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2FE7990-0C02-4868-99D3-99C110109E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/>
              <a:t>Análise e Projetos Orientados a Objetos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31192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E1677E-3E94-4AD2-B181-376ED81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26053" cy="2568102"/>
          </a:xfrm>
        </p:spPr>
        <p:txBody>
          <a:bodyPr anchor="t">
            <a:normAutofit/>
          </a:bodyPr>
          <a:lstStyle/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3075" name="Picture 3" descr="DiaSequencia(AlteraçãoCadastro)">
            <a:extLst>
              <a:ext uri="{FF2B5EF4-FFF2-40B4-BE49-F238E27FC236}">
                <a16:creationId xmlns:a16="http://schemas.microsoft.com/office/drawing/2014/main" id="{8A59FC6B-3DD5-436A-A133-38C11C2C2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" r="3922"/>
          <a:stretch/>
        </p:blipFill>
        <p:spPr bwMode="auto">
          <a:xfrm>
            <a:off x="487147" y="1391056"/>
            <a:ext cx="9438906" cy="579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3EF8C5-2953-4AE6-9C77-18DB58E18EDD}"/>
              </a:ext>
            </a:extLst>
          </p:cNvPr>
          <p:cNvSpPr txBox="1"/>
          <p:nvPr/>
        </p:nvSpPr>
        <p:spPr>
          <a:xfrm>
            <a:off x="0" y="744725"/>
            <a:ext cx="534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3 - Diagrama de sequência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7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aSequencia(Listagem)">
            <a:extLst>
              <a:ext uri="{FF2B5EF4-FFF2-40B4-BE49-F238E27FC236}">
                <a16:creationId xmlns:a16="http://schemas.microsoft.com/office/drawing/2014/main" id="{D4A4700C-A79E-4D18-A466-B8ED59C3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860"/>
            <a:ext cx="10398868" cy="581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A9A78B6-BB12-4C78-8611-F9CE956F33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2889ED-684F-4F74-8661-7816CE873C1A}"/>
              </a:ext>
            </a:extLst>
          </p:cNvPr>
          <p:cNvSpPr txBox="1"/>
          <p:nvPr/>
        </p:nvSpPr>
        <p:spPr>
          <a:xfrm>
            <a:off x="0" y="671528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3.2 - Listagem</a:t>
            </a:r>
          </a:p>
        </p:txBody>
      </p:sp>
    </p:spTree>
    <p:extLst>
      <p:ext uri="{BB962C8B-B14F-4D97-AF65-F5344CB8AC3E}">
        <p14:creationId xmlns:p14="http://schemas.microsoft.com/office/powerpoint/2010/main" val="28479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419B493-58BD-4083-B9BF-8704747805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98D712-1D32-4E16-BCD5-678F22D3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72" y="632298"/>
            <a:ext cx="5075108" cy="62257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75310A-2D42-4BC1-9497-41FE931114FC}"/>
              </a:ext>
            </a:extLst>
          </p:cNvPr>
          <p:cNvSpPr txBox="1"/>
          <p:nvPr/>
        </p:nvSpPr>
        <p:spPr>
          <a:xfrm>
            <a:off x="-686398" y="637720"/>
            <a:ext cx="49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 – Diagrama de </a:t>
            </a:r>
          </a:p>
          <a:p>
            <a:pPr algn="ctr"/>
            <a:r>
              <a:rPr lang="pt-BR" b="1" dirty="0"/>
              <a:t> Atividade(Alteração de Cadastro)</a:t>
            </a:r>
          </a:p>
        </p:txBody>
      </p:sp>
    </p:spTree>
    <p:extLst>
      <p:ext uri="{BB962C8B-B14F-4D97-AF65-F5344CB8AC3E}">
        <p14:creationId xmlns:p14="http://schemas.microsoft.com/office/powerpoint/2010/main" val="121430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C344EC5-C89C-4393-9165-ACCCFB0282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9DCD12-A13B-46D1-BCC9-B8E3F07B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92" y="651753"/>
            <a:ext cx="4458322" cy="61148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F711FE-DD9D-421D-9A8D-81CCC1F2E616}"/>
              </a:ext>
            </a:extLst>
          </p:cNvPr>
          <p:cNvSpPr txBox="1"/>
          <p:nvPr/>
        </p:nvSpPr>
        <p:spPr>
          <a:xfrm>
            <a:off x="-1415547" y="637720"/>
            <a:ext cx="49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4.2 – Diagrama de </a:t>
            </a:r>
          </a:p>
          <a:p>
            <a:pPr algn="ctr"/>
            <a:r>
              <a:rPr lang="pt-BR" b="1" dirty="0"/>
              <a:t> Atividade(Listagem)</a:t>
            </a:r>
          </a:p>
        </p:txBody>
      </p:sp>
    </p:spTree>
    <p:extLst>
      <p:ext uri="{BB962C8B-B14F-4D97-AF65-F5344CB8AC3E}">
        <p14:creationId xmlns:p14="http://schemas.microsoft.com/office/powerpoint/2010/main" val="324335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6A60356-9ADD-4F8C-8FE8-CB1A5B4FA3D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4A0D89-D9A4-4C95-90D0-5726ECCB8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97" y="1099881"/>
            <a:ext cx="3277057" cy="51251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5AE97C-390B-4004-9DAF-C30A3EC258E8}"/>
              </a:ext>
            </a:extLst>
          </p:cNvPr>
          <p:cNvSpPr txBox="1"/>
          <p:nvPr/>
        </p:nvSpPr>
        <p:spPr>
          <a:xfrm>
            <a:off x="0" y="730549"/>
            <a:ext cx="39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 – 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375897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115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Análise e Projetos Orientados a Objetos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Projetos Orientados a Objetos</dc:title>
  <dc:creator>Gabriel Victorino</dc:creator>
  <cp:lastModifiedBy>Gabriel Victorino</cp:lastModifiedBy>
  <cp:revision>6</cp:revision>
  <dcterms:created xsi:type="dcterms:W3CDTF">2019-11-11T00:33:04Z</dcterms:created>
  <dcterms:modified xsi:type="dcterms:W3CDTF">2019-11-11T01:20:03Z</dcterms:modified>
</cp:coreProperties>
</file>