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E74E058-2172-4F81-BFDA-4D3B1FF5000C}">
          <p14:sldIdLst>
            <p14:sldId id="256"/>
            <p14:sldId id="266"/>
            <p14:sldId id="257"/>
            <p14:sldId id="258"/>
            <p14:sldId id="259"/>
            <p14:sldId id="260"/>
            <p14:sldId id="265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5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93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80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5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0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3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7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D2D3361-6848-4C5F-9A24-544AD343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571" y="3429000"/>
            <a:ext cx="7766936" cy="2865532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Gabriel Victorino – 04717015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João Vinicius Alves Soler - 04718-018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Vinícius Henrique </a:t>
            </a:r>
            <a:r>
              <a:rPr lang="pt-BR" sz="2000" b="1" dirty="0" err="1">
                <a:solidFill>
                  <a:schemeClr val="tx1"/>
                </a:solidFill>
              </a:rPr>
              <a:t>Cazano</a:t>
            </a:r>
            <a:r>
              <a:rPr lang="pt-BR" sz="2000" b="1" dirty="0">
                <a:solidFill>
                  <a:schemeClr val="tx1"/>
                </a:solidFill>
              </a:rPr>
              <a:t> - 04718-033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Rui Carlos Godoy Souza - 04718-301</a:t>
            </a:r>
          </a:p>
          <a:p>
            <a:endParaRPr lang="pt-BR" dirty="0"/>
          </a:p>
          <a:p>
            <a:pPr algn="l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3E8266-C37D-44F4-8069-9CE296CC32A7}"/>
              </a:ext>
            </a:extLst>
          </p:cNvPr>
          <p:cNvSpPr txBox="1"/>
          <p:nvPr/>
        </p:nvSpPr>
        <p:spPr>
          <a:xfrm>
            <a:off x="2616832" y="2199905"/>
            <a:ext cx="589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/>
              <a:t>ArmazenaHouse</a:t>
            </a:r>
            <a:endParaRPr lang="pt-BR" sz="48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C08E61-81DE-40DC-8F20-175B963724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Análise e Projetos </a:t>
            </a:r>
            <a:br>
              <a:rPr lang="pt-BR" b="1" dirty="0"/>
            </a:br>
            <a:r>
              <a:rPr lang="pt-BR" b="1" dirty="0"/>
              <a:t>Orientados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344EC5-C89C-4393-9165-ACCCFB0282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9DCD12-A13B-46D1-BCC9-B8E3F07B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92" y="651753"/>
            <a:ext cx="4458322" cy="61148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F711FE-DD9D-421D-9A8D-81CCC1F2E616}"/>
              </a:ext>
            </a:extLst>
          </p:cNvPr>
          <p:cNvSpPr txBox="1"/>
          <p:nvPr/>
        </p:nvSpPr>
        <p:spPr>
          <a:xfrm>
            <a:off x="-449598" y="651753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4.3 – Diagrama de </a:t>
            </a:r>
          </a:p>
          <a:p>
            <a:pPr algn="ctr"/>
            <a:r>
              <a:rPr lang="pt-BR" b="1" dirty="0"/>
              <a:t> Atividade(Listagem)</a:t>
            </a:r>
          </a:p>
        </p:txBody>
      </p:sp>
    </p:spTree>
    <p:extLst>
      <p:ext uri="{BB962C8B-B14F-4D97-AF65-F5344CB8AC3E}">
        <p14:creationId xmlns:p14="http://schemas.microsoft.com/office/powerpoint/2010/main" val="324335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A60356-9ADD-4F8C-8FE8-CB1A5B4FA3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4A0D89-D9A4-4C95-90D0-5726ECCB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97" y="1099881"/>
            <a:ext cx="3277057" cy="51251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5AE97C-390B-4004-9DAF-C30A3EC258E8}"/>
              </a:ext>
            </a:extLst>
          </p:cNvPr>
          <p:cNvSpPr txBox="1"/>
          <p:nvPr/>
        </p:nvSpPr>
        <p:spPr>
          <a:xfrm>
            <a:off x="0" y="730549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 –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3758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99B0D3-E0A5-48A0-9363-01B2622FEF09}"/>
              </a:ext>
            </a:extLst>
          </p:cNvPr>
          <p:cNvSpPr txBox="1"/>
          <p:nvPr/>
        </p:nvSpPr>
        <p:spPr>
          <a:xfrm>
            <a:off x="583660" y="1527243"/>
            <a:ext cx="8443608" cy="4001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pt-BR" b="1" dirty="0"/>
              <a:t>Escopo do Software</a:t>
            </a:r>
          </a:p>
          <a:p>
            <a:pPr lvl="1" algn="ctr"/>
            <a:endParaRPr lang="pt-BR" sz="2000" dirty="0"/>
          </a:p>
          <a:p>
            <a:r>
              <a:rPr lang="pt-BR" dirty="0"/>
              <a:t>O Sistema, um software de gerenciamento de armazenamento pessoal necessita de uma interface em que os usuários possam cadastrar e fazer a manutenção dos locais, itens salvos, e para consultar os itens que deseja encontrar. A criação de um produto só poderá ser feita se o local selecionado existir cadastrado no sistema.</a:t>
            </a:r>
          </a:p>
          <a:p>
            <a:r>
              <a:rPr lang="pt-BR" dirty="0"/>
              <a:t>Outro ponto importante a ser observado é a facilidade de se realizar apenas consulta ao produto e cômodo, podendo esta ser realizada levando-se em conta os itens: local, nome.</a:t>
            </a:r>
          </a:p>
          <a:p>
            <a:r>
              <a:rPr lang="pt-BR" dirty="0"/>
              <a:t>Quanto aos usuários secundários, estes podem realizar pesquisas, cadastros e exclusão mediante cadastro prévio e aprovação pelo usuário primário do sistema que deseja acessar.</a:t>
            </a:r>
          </a:p>
          <a:p>
            <a:pPr algn="ctr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2AD0B3-D2F4-48E8-A31F-CEC5AA602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240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Case">
            <a:extLst>
              <a:ext uri="{FF2B5EF4-FFF2-40B4-BE49-F238E27FC236}">
                <a16:creationId xmlns:a16="http://schemas.microsoft.com/office/drawing/2014/main" id="{529CCC0C-BE42-4785-8C37-0A9048D4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2" y="1159610"/>
            <a:ext cx="8227373" cy="56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ABFA7A-5EC8-49DD-8FC8-88573984D16B}"/>
              </a:ext>
            </a:extLst>
          </p:cNvPr>
          <p:cNvSpPr txBox="1"/>
          <p:nvPr/>
        </p:nvSpPr>
        <p:spPr>
          <a:xfrm>
            <a:off x="0" y="790278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1 - Diagrama de Use Case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E56C81-7E40-4095-AB30-1D8C94806A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7891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>
            <a:extLst>
              <a:ext uri="{FF2B5EF4-FFF2-40B4-BE49-F238E27FC236}">
                <a16:creationId xmlns:a16="http://schemas.microsoft.com/office/drawing/2014/main" id="{6BAF9666-2DE5-4B47-8C8C-DF0D4B09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" y="1008474"/>
            <a:ext cx="8739154" cy="5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1E295F-94E6-470B-B114-ACF828FE4531}"/>
              </a:ext>
            </a:extLst>
          </p:cNvPr>
          <p:cNvSpPr txBox="1"/>
          <p:nvPr/>
        </p:nvSpPr>
        <p:spPr>
          <a:xfrm>
            <a:off x="0" y="823808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 – Diagrama de Classes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2FE7990-0C02-4868-99D3-99C110109E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311924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E1677E-3E94-4AD2-B181-376ED8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26053" cy="2568102"/>
          </a:xfrm>
        </p:spPr>
        <p:txBody>
          <a:bodyPr anchor="t">
            <a:normAutofit/>
          </a:bodyPr>
          <a:lstStyle/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3075" name="Picture 3" descr="DiaSequencia(AlteraçãoCadastro)">
            <a:extLst>
              <a:ext uri="{FF2B5EF4-FFF2-40B4-BE49-F238E27FC236}">
                <a16:creationId xmlns:a16="http://schemas.microsoft.com/office/drawing/2014/main" id="{8A59FC6B-3DD5-436A-A133-38C11C2C2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" r="3922"/>
          <a:stretch/>
        </p:blipFill>
        <p:spPr bwMode="auto">
          <a:xfrm>
            <a:off x="487147" y="1391056"/>
            <a:ext cx="9438906" cy="579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3EF8C5-2953-4AE6-9C77-18DB58E18EDD}"/>
              </a:ext>
            </a:extLst>
          </p:cNvPr>
          <p:cNvSpPr txBox="1"/>
          <p:nvPr/>
        </p:nvSpPr>
        <p:spPr>
          <a:xfrm>
            <a:off x="0" y="744725"/>
            <a:ext cx="534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3 - Diagrama de sequência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aSequencia(Listagem)">
            <a:extLst>
              <a:ext uri="{FF2B5EF4-FFF2-40B4-BE49-F238E27FC236}">
                <a16:creationId xmlns:a16="http://schemas.microsoft.com/office/drawing/2014/main" id="{D4A4700C-A79E-4D18-A466-B8ED59C3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860"/>
            <a:ext cx="10398868" cy="581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9A78B6-BB12-4C78-8611-F9CE956F33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889ED-684F-4F74-8661-7816CE873C1A}"/>
              </a:ext>
            </a:extLst>
          </p:cNvPr>
          <p:cNvSpPr txBox="1"/>
          <p:nvPr/>
        </p:nvSpPr>
        <p:spPr>
          <a:xfrm>
            <a:off x="0" y="671528"/>
            <a:ext cx="561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3.2 – Diagrama de Sequencia (Listagem)</a:t>
            </a:r>
          </a:p>
        </p:txBody>
      </p:sp>
    </p:spTree>
    <p:extLst>
      <p:ext uri="{BB962C8B-B14F-4D97-AF65-F5344CB8AC3E}">
        <p14:creationId xmlns:p14="http://schemas.microsoft.com/office/powerpoint/2010/main" val="28479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771F69-720D-4A9D-90BA-DDBC8EF8EB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6CEEC5-C397-4C82-B697-99F6AF76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1040860"/>
            <a:ext cx="6619797" cy="57830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A16F25-1ECB-491A-9934-2BD5F0421163}"/>
              </a:ext>
            </a:extLst>
          </p:cNvPr>
          <p:cNvSpPr txBox="1"/>
          <p:nvPr/>
        </p:nvSpPr>
        <p:spPr>
          <a:xfrm>
            <a:off x="0" y="671528"/>
            <a:ext cx="561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3.3 – Diagrama de Sequencia (Compartilhamento)</a:t>
            </a:r>
          </a:p>
        </p:txBody>
      </p:sp>
    </p:spTree>
    <p:extLst>
      <p:ext uri="{BB962C8B-B14F-4D97-AF65-F5344CB8AC3E}">
        <p14:creationId xmlns:p14="http://schemas.microsoft.com/office/powerpoint/2010/main" val="172279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419B493-58BD-4083-B9BF-8704747805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98D712-1D32-4E16-BCD5-678F22D3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2" y="632298"/>
            <a:ext cx="5075108" cy="62257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75310A-2D42-4BC1-9497-41FE931114FC}"/>
              </a:ext>
            </a:extLst>
          </p:cNvPr>
          <p:cNvSpPr txBox="1"/>
          <p:nvPr/>
        </p:nvSpPr>
        <p:spPr>
          <a:xfrm>
            <a:off x="-686398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 – Diagrama de </a:t>
            </a:r>
          </a:p>
          <a:p>
            <a:pPr algn="ctr"/>
            <a:r>
              <a:rPr lang="pt-BR" b="1" dirty="0"/>
              <a:t> Atividade(Alteração/Cadastro)</a:t>
            </a:r>
          </a:p>
        </p:txBody>
      </p:sp>
    </p:spTree>
    <p:extLst>
      <p:ext uri="{BB962C8B-B14F-4D97-AF65-F5344CB8AC3E}">
        <p14:creationId xmlns:p14="http://schemas.microsoft.com/office/powerpoint/2010/main" val="121430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960535-6B4A-40D9-8C10-553C3FB1D4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8D4B07-DB37-4216-AD34-F389FA8F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73" y="1206230"/>
            <a:ext cx="6060930" cy="56517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29C791-F610-41A2-9E58-923400AD3C2B}"/>
              </a:ext>
            </a:extLst>
          </p:cNvPr>
          <p:cNvSpPr txBox="1"/>
          <p:nvPr/>
        </p:nvSpPr>
        <p:spPr>
          <a:xfrm>
            <a:off x="-472390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4.2 – Diagrama de </a:t>
            </a:r>
          </a:p>
          <a:p>
            <a:pPr algn="ctr"/>
            <a:r>
              <a:rPr lang="pt-BR" b="1" dirty="0"/>
              <a:t> Atividade(Compartilhamento)</a:t>
            </a:r>
          </a:p>
        </p:txBody>
      </p:sp>
    </p:spTree>
    <p:extLst>
      <p:ext uri="{BB962C8B-B14F-4D97-AF65-F5344CB8AC3E}">
        <p14:creationId xmlns:p14="http://schemas.microsoft.com/office/powerpoint/2010/main" val="4249854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275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Análise e Projetos Orientados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Projetos Orientados a Objetos</dc:title>
  <dc:creator>Gabriel Victorino</dc:creator>
  <cp:lastModifiedBy>Gabriel Victorino</cp:lastModifiedBy>
  <cp:revision>8</cp:revision>
  <dcterms:created xsi:type="dcterms:W3CDTF">2019-11-11T00:33:04Z</dcterms:created>
  <dcterms:modified xsi:type="dcterms:W3CDTF">2019-11-12T01:43:12Z</dcterms:modified>
</cp:coreProperties>
</file>