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89D2E4-DFAE-46C1-A6D3-11BA0F7D8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8E08F2-B583-447D-8AFA-37135767A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0C74-432F-430A-838D-780EE5E2FC3E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D3840D-6BAC-4156-BDD7-DF9872F267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28C8F-09C5-4CC1-9947-54AC1D0427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A1B-0AC4-45C0-B9E2-0CD170960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2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646-D751-4070-8963-92A978BC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5BA57-E5F2-402B-A0D4-C6994C82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4D4A3-FCCF-4C6C-B863-A02E4ADA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7C443-8189-4442-9636-A317ED36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2BADA-BA08-4477-8631-48EA59B2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8176C-6B53-4F4E-8E8B-496F03C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0DE7-0B03-419F-B793-AC01C886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2E7D6-BBE8-457A-B7F8-8FC1522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62FEA-A175-4271-8921-4ACFA71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E6F31-1800-48F1-B807-7EA3D11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E2744-109D-425C-A1E1-F0D090645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E03F2-A1CB-403B-AACC-80B7C84F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2359E-1523-4C80-95D1-57233DF9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1679F-EFB6-497E-A1C4-DAB511A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CD42-B569-4EAD-B192-56FED4E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D55D-F4B7-47E7-8A14-98686F86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DAE32-5C4B-44C8-842F-AAC0CC3E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F2E67-E321-456A-AA91-87C783A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DDE0A-5258-4EE3-A95C-CCEBAA2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ED5E7-A593-4E5A-8189-B34DEE4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0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93-8C3D-4E00-A363-6D98420A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8B99F-101A-4CB4-9AE8-8F05E30A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34F85-5F36-4BB6-AFE5-80EBC86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D98C1-C030-42DA-9701-C68CB052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49D9-72FE-4B81-9931-C6AC02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299F-EA6E-4D45-9A96-FC585B60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B5EDE-08F0-4E83-8C22-4B4401DE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EB761-C32F-4677-A1C4-3C7A7D5E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52FC6-A9EE-4952-960B-C9BDC45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F5502-0912-4A5F-8C10-FF38A43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1299E-28EA-4275-809A-6DB3779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9701-3960-48D1-B840-921CD848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104AD-812E-4DFA-8B17-632F0212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0098C2-3F4C-4CAA-BA10-17D50FF9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9CCE9-14F9-4FBB-9061-38652A82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D7BC43-DFB5-4711-94C6-9C2D8061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7B2CAF-4278-4966-B4AC-293C16A8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E23D9B-3543-4636-8222-E002D65F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55BB28-AE9D-4A7B-ADF7-802F3AE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7DE2-B21F-4CED-AE97-A231206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51CC3-16E8-46B1-882C-2EE14AC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550E55-488F-4F18-9598-6C42DA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11A5C9-29EE-474C-8DA3-280FFD1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ABD0F7-0DE4-4991-B757-F98C5F04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6DB43C-0A94-45E5-93DC-A7C3E75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CCCB34-7A64-4C94-988F-5AFA305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38AF-D35B-4512-85CB-FE0CB103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51F8-A972-431D-B63F-DEDF5AA7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57DCA8-7825-4443-8145-7B0C32A8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1A0D-47BE-4570-AE2C-2B4C48E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6713F-2448-4FD2-BD36-7B37FBA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AED60-4834-49C3-988B-2E90EF17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5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A5FE-EEFD-472E-9650-E0B68F5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8833E0-028D-4B78-93F8-DE312635C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DF409-76EF-4395-8E4A-D11D6059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72BBC-77C4-4DD3-8F6D-7A73A7B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702AE-9746-4242-9E33-F3BE8560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9A8C73-AB2E-4E5E-A784-8946582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284E6E-72D7-452D-BAF4-F0C59349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F41C8-9D96-4919-828C-373991A6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8DFF5-0247-486F-B238-7BA8CA02A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A241-34A5-4844-B97D-ED422396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851EF-F855-420B-A280-EA690F0D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de en un café vacío">
            <a:extLst>
              <a:ext uri="{FF2B5EF4-FFF2-40B4-BE49-F238E27FC236}">
                <a16:creationId xmlns:a16="http://schemas.microsoft.com/office/drawing/2014/main" id="{A1DC36EA-BDC9-459C-A3FD-49EE215E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47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7EA85-CB12-44DC-AE1B-CC3F875B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200">
                <a:solidFill>
                  <a:srgbClr val="FFFFFF"/>
                </a:solidFill>
              </a:rPr>
              <a:t>Restaurante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FEC7C-80EA-43A2-81B7-A4442C8D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Vinicius Mateos, Breno Jefferson e Gabriel Vitor</a:t>
            </a:r>
          </a:p>
        </p:txBody>
      </p:sp>
    </p:spTree>
    <p:extLst>
      <p:ext uri="{BB962C8B-B14F-4D97-AF65-F5344CB8AC3E}">
        <p14:creationId xmlns:p14="http://schemas.microsoft.com/office/powerpoint/2010/main" val="26251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2F6569-9474-C8F6-1568-1378DF97FAA2}"/>
              </a:ext>
            </a:extLst>
          </p:cNvPr>
          <p:cNvSpPr txBox="1"/>
          <p:nvPr/>
        </p:nvSpPr>
        <p:spPr>
          <a:xfrm>
            <a:off x="308070" y="137839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Diagrama de classes</a:t>
            </a:r>
            <a:endParaRPr lang="pt-BR" sz="4000" dirty="0">
              <a:latin typeface="Arial Nova" panose="020B05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61AE46-C7DE-7B15-CD3C-7BF20558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9" y="784170"/>
            <a:ext cx="8789321" cy="59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29D68-D04E-35B5-4FE9-70DF6621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87543" cy="778514"/>
          </a:xfrm>
        </p:spPr>
        <p:txBody>
          <a:bodyPr/>
          <a:lstStyle/>
          <a:p>
            <a:r>
              <a:rPr lang="pt-BR"/>
              <a:t>Códigos em Java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436FEB4-D5F5-0B54-7674-5645D2DB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" y="991171"/>
            <a:ext cx="3865440" cy="5839534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4F136ED4-6BB2-13C3-47C3-67611407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43" y="991171"/>
            <a:ext cx="3237910" cy="578494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4B2679D3-40D7-B4D7-A48E-5025C4A1C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17" y="991171"/>
            <a:ext cx="3813804" cy="5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8FF4C59-2D0D-76CC-6F6E-A53B5379E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" y="171168"/>
            <a:ext cx="3521007" cy="6445398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A8014D4-E516-7280-FF75-1C2FF3BA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01" y="171166"/>
            <a:ext cx="3969939" cy="633849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F483B5B-767A-16CA-D5BB-E38B595C4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95" y="171167"/>
            <a:ext cx="4042265" cy="63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>
            <a:extLst>
              <a:ext uri="{FF2B5EF4-FFF2-40B4-BE49-F238E27FC236}">
                <a16:creationId xmlns:a16="http://schemas.microsoft.com/office/drawing/2014/main" id="{0FE0DADB-1091-EA1C-CE9E-46D5B15E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300298"/>
            <a:ext cx="11150090" cy="215909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7BC9DE6-2E1B-9D34-0AB1-68149809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2583786"/>
            <a:ext cx="11019112" cy="2159098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AF78D1D8-85E8-24AF-0AD5-600C90CE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6" y="4867275"/>
            <a:ext cx="2816018" cy="18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BE59-467C-4400-A6CA-CFC1FB43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35" y="521916"/>
            <a:ext cx="5319812" cy="2883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1EB25-6734-4F88-A90D-1CAAF2C2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69" y="3927415"/>
            <a:ext cx="5319812" cy="2883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 nosso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restaurante deseja ter um banco de dados com um objetivo de controlar o somente atendimento online e sem atendimento presencial.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 funcionários são somente os cozinheiros pois os entregadores são de outras empresas ,para o controle de clientes é preciso cadastrar seus dados, forma de pagamento e escolher seu pedido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0E798-F31B-4404-867E-A286F2BC504B}"/>
              </a:ext>
            </a:extLst>
          </p:cNvPr>
          <p:cNvSpPr txBox="1"/>
          <p:nvPr/>
        </p:nvSpPr>
        <p:spPr>
          <a:xfrm>
            <a:off x="7846551" y="3026532"/>
            <a:ext cx="270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descritivo</a:t>
            </a:r>
          </a:p>
        </p:txBody>
      </p:sp>
    </p:spTree>
    <p:extLst>
      <p:ext uri="{BB962C8B-B14F-4D97-AF65-F5344CB8AC3E}">
        <p14:creationId xmlns:p14="http://schemas.microsoft.com/office/powerpoint/2010/main" val="1452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4E3CC9-3298-40E2-9EC8-3EC0AA1DBA4C}"/>
              </a:ext>
            </a:extLst>
          </p:cNvPr>
          <p:cNvSpPr txBox="1"/>
          <p:nvPr/>
        </p:nvSpPr>
        <p:spPr>
          <a:xfrm>
            <a:off x="131885" y="0"/>
            <a:ext cx="130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A2C555-7DEB-A943-082B-2B051F70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70"/>
            <a:ext cx="12137755" cy="54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D3CFBE2-C8FD-4360-ADA3-BAC1229F2D36}"/>
              </a:ext>
            </a:extLst>
          </p:cNvPr>
          <p:cNvSpPr txBox="1"/>
          <p:nvPr/>
        </p:nvSpPr>
        <p:spPr>
          <a:xfrm>
            <a:off x="358405" y="206221"/>
            <a:ext cx="625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Lógico </a:t>
            </a:r>
            <a:r>
              <a:rPr lang="pt-BR" sz="4000" dirty="0">
                <a:latin typeface="Arial Nova" panose="020B0504020202020204" pitchFamily="34" charset="0"/>
              </a:rPr>
              <a:t>Relacional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10E30-EDDD-6472-EDE8-442D3216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1" y="914107"/>
            <a:ext cx="1011696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8C7C9BB-EF4A-4B43-9E9F-79793580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6" y="748879"/>
            <a:ext cx="5421745" cy="54920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155412-BBD6-A2E9-4612-EE21796D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1" y="748879"/>
            <a:ext cx="5890722" cy="54920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754191-8C2E-4E98-860B-ECE15DCD3A54}"/>
              </a:ext>
            </a:extLst>
          </p:cNvPr>
          <p:cNvSpPr txBox="1"/>
          <p:nvPr/>
        </p:nvSpPr>
        <p:spPr>
          <a:xfrm>
            <a:off x="4823791" y="131196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2E48057-8A70-91B3-D218-6DC55A35D0EC}"/>
              </a:ext>
            </a:extLst>
          </p:cNvPr>
          <p:cNvSpPr txBox="1"/>
          <p:nvPr/>
        </p:nvSpPr>
        <p:spPr>
          <a:xfrm>
            <a:off x="162791" y="60926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Físico</a:t>
            </a:r>
            <a:endParaRPr lang="pt-BR" sz="4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32D169-F531-8E46-CF0D-AC71FE99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957" y="0"/>
            <a:ext cx="71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Inserts no SQL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6F796F-BBAF-37D9-A76E-B3D9D489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98" y="71582"/>
            <a:ext cx="9424330" cy="6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80AC0-B6FC-E368-1DB6-2758531E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9" y="786728"/>
            <a:ext cx="7506748" cy="55062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290954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247609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NotaFiscal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561F78-C42E-7EC9-7180-84A71D99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42" y="888587"/>
            <a:ext cx="5668166" cy="54109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426508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Bebida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363025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Prato</a:t>
            </a:r>
          </a:p>
        </p:txBody>
      </p:sp>
    </p:spTree>
    <p:extLst>
      <p:ext uri="{BB962C8B-B14F-4D97-AF65-F5344CB8AC3E}">
        <p14:creationId xmlns:p14="http://schemas.microsoft.com/office/powerpoint/2010/main" val="2852925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Restaurante</vt:lpstr>
      <vt:lpstr>Restaurante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Códigos em Java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</dc:title>
  <dc:creator>Vinicius Mateos</dc:creator>
  <cp:lastModifiedBy>Gabriel Vitor</cp:lastModifiedBy>
  <cp:revision>12</cp:revision>
  <dcterms:created xsi:type="dcterms:W3CDTF">2021-12-05T18:58:03Z</dcterms:created>
  <dcterms:modified xsi:type="dcterms:W3CDTF">2022-06-27T12:09:42Z</dcterms:modified>
</cp:coreProperties>
</file>