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58" r:id="rId6"/>
    <p:sldId id="261" r:id="rId7"/>
    <p:sldId id="263" r:id="rId8"/>
    <p:sldId id="259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D763-7319-424A-BD6C-FF6B21747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4AD22-B2BB-42EE-9282-9B71AC4C2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63D78-D7F4-4857-BBD4-DD9B590E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05A2-759B-4ABC-8AF7-6FB83269BE73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7F616-5486-49B7-BDAA-78973A7B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6A3BF-8B7E-47DA-ADF0-E49AFFC6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FFB4-6C76-445B-AC5C-269339F157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283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4EEF-DF78-469E-8CA0-046C4920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7CD9E-AD7F-4DE8-BB73-9C18804BC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C0AB-8FA9-4491-9F6F-B44C40F5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05A2-759B-4ABC-8AF7-6FB83269BE73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263F-93F0-4DC9-8D3D-D74B204C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6C28-3AD0-4FCC-A73B-94E0D1D7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FFB4-6C76-445B-AC5C-269339F157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1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BF21B-1EE8-49EC-9811-3979FF5AC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7BAEA-6406-4C09-B532-2461D146B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7AF6-C8AD-4160-857B-8255C901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05A2-759B-4ABC-8AF7-6FB83269BE73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E39F-9D95-4FB7-B3AF-FA9E6143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9BE8-EA6F-43B1-A1B3-2B1AD696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FFB4-6C76-445B-AC5C-269339F157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090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E003-E335-46AB-B67D-05DA048E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95AD-B86E-4550-8436-3D9F0B18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6942-B52A-4247-9485-39B79F7B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05A2-759B-4ABC-8AF7-6FB83269BE73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B1558-B811-40B4-BFC1-847C2A2E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6BB8-0E26-45CB-87D2-0EBB41A3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FFB4-6C76-445B-AC5C-269339F157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78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C87A-5F71-4972-8888-0EFC13EF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1E007-A9AC-4E67-871A-F8D0CF39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B0ED-3977-4796-9556-41F445DC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05A2-759B-4ABC-8AF7-6FB83269BE73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1362-1504-4736-8F4D-BEE17EBD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0F6B-0378-43F1-A8A0-8E3A4BBD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FFB4-6C76-445B-AC5C-269339F157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62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68D3-316A-4CF5-AC0F-150E0B2B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FC35-4ADC-4639-9311-39FE25B63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AD4DA-0CEF-4E2C-A3DA-15FBA1CF7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CC17A-0C76-4539-B2DE-54250F6C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05A2-759B-4ABC-8AF7-6FB83269BE73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04B39-5EBE-44DB-A859-68363C23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44495-31E5-4E47-B294-4A58EBB1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FFB4-6C76-445B-AC5C-269339F157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763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0F89-93A2-4939-A74F-5156D1CC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47C45-7768-4594-98A9-F5B0C1F7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E4A97-0906-484B-913F-7FD7DC1AD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4FDC-E4B4-45D6-BD65-A0774826C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F8FA4-9F75-41A4-A802-3215F549C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CD30C-9634-4294-8EAD-B24924E2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05A2-759B-4ABC-8AF7-6FB83269BE73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01021-11C8-44A1-B318-80184EE2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56EB7-EA22-483A-B145-76DEF5D2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FFB4-6C76-445B-AC5C-269339F157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934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1272-07CC-420A-85E1-2F8943A5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F61EC-B656-453B-A665-A96F6344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05A2-759B-4ABC-8AF7-6FB83269BE73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FEED6-A5E5-4ACE-B002-F6D8CB3A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0C443-55F2-4AC1-B08E-7224EF1C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FFB4-6C76-445B-AC5C-269339F157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28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F10B9-1D41-47F0-9A84-2D4BDC91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05A2-759B-4ABC-8AF7-6FB83269BE73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6D025-135E-4073-ADA3-3715E144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19660-B386-4132-B443-802A47C3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FFB4-6C76-445B-AC5C-269339F157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699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8028-694E-4560-9239-F914FBAC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A8E1-7B1A-4D15-995E-EF39CA79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4377A-46F4-469E-B2C9-2C8013479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02953-716C-4E01-881F-3AA4A639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05A2-759B-4ABC-8AF7-6FB83269BE73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EB093-86EC-49DC-9CBF-F5A5926A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60517-4EA2-49A4-A726-047973F4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FFB4-6C76-445B-AC5C-269339F157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619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C744-1904-4378-9B99-7811E9F1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4CA6B-4C1B-412B-A8F7-0647A68A0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ABA64-FCFB-4DFA-A046-F1B28347E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3FAD-AF20-4C02-967A-6C49331A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05A2-759B-4ABC-8AF7-6FB83269BE73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98EDA-58D0-47AE-98AA-3F3B4BB8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34F62-CAEB-4493-A0D5-0A924316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FFB4-6C76-445B-AC5C-269339F157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98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ED673-BC38-4C12-8AC0-F6A2C6A7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BAEC-6EC9-403B-A5B6-F70261228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D137-77B7-4B67-81F2-73155CDCE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405A2-759B-4ABC-8AF7-6FB83269BE73}" type="datetimeFigureOut">
              <a:rPr lang="pl-PL" smtClean="0"/>
              <a:t>18.03.2022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B2576-F2AC-4351-80D6-FDEEE8038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F62B-4930-422F-8BAB-1797240FE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CFFB4-6C76-445B-AC5C-269339F157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957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E727-457C-4CE6-B0BC-0AC27CD86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Consumer Behaviour 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BB2C9-75A0-4260-90E3-5C28C43FC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77731"/>
          </a:xfrm>
        </p:spPr>
        <p:txBody>
          <a:bodyPr/>
          <a:lstStyle/>
          <a:p>
            <a:r>
              <a:rPr lang="en-US" b="1" dirty="0"/>
              <a:t>Unit- 2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55894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DF7A-C9A5-45FB-99EB-7ADDDB8F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1813A-3E69-4683-967E-474158DC1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65" y="1216058"/>
            <a:ext cx="9483365" cy="4960905"/>
          </a:xfrm>
        </p:spPr>
      </p:pic>
    </p:spTree>
    <p:extLst>
      <p:ext uri="{BB962C8B-B14F-4D97-AF65-F5344CB8AC3E}">
        <p14:creationId xmlns:p14="http://schemas.microsoft.com/office/powerpoint/2010/main" val="45852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53FD-A669-48E7-AA61-755B626B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line 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8852F-BCC4-4ACB-8AEF-81A20726B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63" y="1904214"/>
            <a:ext cx="8012783" cy="3506772"/>
          </a:xfrm>
        </p:spPr>
      </p:pic>
    </p:spTree>
    <p:extLst>
      <p:ext uri="{BB962C8B-B14F-4D97-AF65-F5344CB8AC3E}">
        <p14:creationId xmlns:p14="http://schemas.microsoft.com/office/powerpoint/2010/main" val="228962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ACFB-989F-4670-8CDA-386501DD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Equilibrium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656E8-8BE0-481D-9878-819C50D47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55" y="1762812"/>
            <a:ext cx="6429080" cy="4355183"/>
          </a:xfrm>
        </p:spPr>
      </p:pic>
    </p:spTree>
    <p:extLst>
      <p:ext uri="{BB962C8B-B14F-4D97-AF65-F5344CB8AC3E}">
        <p14:creationId xmlns:p14="http://schemas.microsoft.com/office/powerpoint/2010/main" val="271050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B12A-4FA0-4513-8B9F-EA0066EB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EA41-05A4-4458-AF45-0CB6B788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Q1) Draw and explain Determinants of demand </a:t>
            </a:r>
          </a:p>
          <a:p>
            <a:pPr marL="0" indent="0">
              <a:buNone/>
            </a:pPr>
            <a:r>
              <a:rPr lang="en-US" dirty="0"/>
              <a:t>Q2) Law of diminishing marginal utility </a:t>
            </a:r>
          </a:p>
          <a:p>
            <a:pPr marL="0" indent="0">
              <a:buNone/>
            </a:pPr>
            <a:r>
              <a:rPr lang="en-US" dirty="0"/>
              <a:t>Q3) Law of demand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024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15D0-2326-45ED-BF16-4A74ACFA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Indifference Schedule </a:t>
            </a:r>
            <a:endParaRPr lang="pl-P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E236A4-01BE-4EAD-8CFF-F304048D9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22949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759405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990695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774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Combination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Good-X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Good-Y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38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8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4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23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06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1520-3ACC-4C8A-8ECD-B092D680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67250B-5061-4DE0-BFFC-E4C735ADB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251984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102551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088494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08319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Pears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Oranges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 in figure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9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7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5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5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9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4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8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65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5EF1-E665-4181-86C3-0BB5F047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Indifference curve 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1EA8-1871-4BD6-937D-3DEEC310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indifference curve is the locus of the combination of two goods that are equally satisfactory to the consumer or to which the consumer is indifferent.</a:t>
            </a:r>
          </a:p>
          <a:p>
            <a:r>
              <a:rPr lang="en-GB" dirty="0"/>
              <a:t>It is a graph of an indifferent schedule.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150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3A4CB-DFD8-40C0-A115-82754F74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73E478-BFE8-41D0-BA45-14B80DBEBA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066C7F-41AA-4452-8EE8-74223A3F17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47" y="1825625"/>
            <a:ext cx="5137414" cy="4009567"/>
          </a:xfrm>
        </p:spPr>
      </p:pic>
    </p:spTree>
    <p:extLst>
      <p:ext uri="{BB962C8B-B14F-4D97-AF65-F5344CB8AC3E}">
        <p14:creationId xmlns:p14="http://schemas.microsoft.com/office/powerpoint/2010/main" val="215292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904ED0-09D7-4D49-A54B-8545CDD0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082CBA-2532-443A-A6B1-EFEC50927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61" y="2168165"/>
            <a:ext cx="5957740" cy="3921549"/>
          </a:xfrm>
        </p:spPr>
      </p:pic>
    </p:spTree>
    <p:extLst>
      <p:ext uri="{BB962C8B-B14F-4D97-AF65-F5344CB8AC3E}">
        <p14:creationId xmlns:p14="http://schemas.microsoft.com/office/powerpoint/2010/main" val="76651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BDB8-7315-4D06-8E74-7AF2E039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Indifference map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AD2E-81FF-4230-A9D8-64726861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indifference map may show all the indifference curves which rank preferences of the consumer.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A18F4-889D-4CA6-BEE5-6C37EB790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87" y="2620651"/>
            <a:ext cx="9785022" cy="38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3D69-4495-4C58-9907-71919304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The slope of the indifference curve is called the “ </a:t>
            </a:r>
            <a:r>
              <a:rPr lang="en-GB" sz="3100" b="1" dirty="0">
                <a:solidFill>
                  <a:schemeClr val="accent1">
                    <a:lumMod val="75000"/>
                  </a:schemeClr>
                </a:solidFill>
              </a:rPr>
              <a:t>Marginal rate of substitution</a:t>
            </a:r>
            <a:r>
              <a:rPr lang="en-GB" sz="3100" dirty="0"/>
              <a:t>”</a:t>
            </a:r>
            <a:br>
              <a:rPr lang="pl-PL" dirty="0"/>
            </a:b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ABB788-F78C-431F-ADE3-A2FCFC8A3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49" y="1234912"/>
            <a:ext cx="6551629" cy="4864230"/>
          </a:xfrm>
        </p:spPr>
      </p:pic>
    </p:spTree>
    <p:extLst>
      <p:ext uri="{BB962C8B-B14F-4D97-AF65-F5344CB8AC3E}">
        <p14:creationId xmlns:p14="http://schemas.microsoft.com/office/powerpoint/2010/main" val="318896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144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Consumer Behaviour </vt:lpstr>
      <vt:lpstr>Revise</vt:lpstr>
      <vt:lpstr>Indifference Schedule </vt:lpstr>
      <vt:lpstr>PowerPoint Presentation</vt:lpstr>
      <vt:lpstr>Indifference curve </vt:lpstr>
      <vt:lpstr>PowerPoint Presentation</vt:lpstr>
      <vt:lpstr>PowerPoint Presentation</vt:lpstr>
      <vt:lpstr>Indifference map</vt:lpstr>
      <vt:lpstr>The slope of the indifference curve is called the “ Marginal rate of substitution” </vt:lpstr>
      <vt:lpstr>PowerPoint Presentation</vt:lpstr>
      <vt:lpstr>Budget line </vt:lpstr>
      <vt:lpstr>Consumer Equilibrium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Behaviour </dc:title>
  <dc:creator>Asha Thomas</dc:creator>
  <cp:lastModifiedBy>Asha Thomas</cp:lastModifiedBy>
  <cp:revision>16</cp:revision>
  <dcterms:created xsi:type="dcterms:W3CDTF">2022-03-18T06:59:24Z</dcterms:created>
  <dcterms:modified xsi:type="dcterms:W3CDTF">2022-03-18T11:58:26Z</dcterms:modified>
</cp:coreProperties>
</file>