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0C86F-EA89-4471-9478-CD33E7F25BB7}" v="32" dt="2024-10-14T06:43:18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RPEL FERNANDES Gabriel" userId="84b5ea0c-b4e1-416f-9066-b8334bc81a04" providerId="ADAL" clId="{DAD0C86F-EA89-4471-9478-CD33E7F25BB7}"/>
    <pc:docChg chg="undo custSel addSld modSld sldOrd">
      <pc:chgData name="WERPEL FERNANDES Gabriel" userId="84b5ea0c-b4e1-416f-9066-b8334bc81a04" providerId="ADAL" clId="{DAD0C86F-EA89-4471-9478-CD33E7F25BB7}" dt="2024-10-18T05:26:20.420" v="365" actId="1076"/>
      <pc:docMkLst>
        <pc:docMk/>
      </pc:docMkLst>
      <pc:sldChg chg="addSp delSp modSp new mod">
        <pc:chgData name="WERPEL FERNANDES Gabriel" userId="84b5ea0c-b4e1-416f-9066-b8334bc81a04" providerId="ADAL" clId="{DAD0C86F-EA89-4471-9478-CD33E7F25BB7}" dt="2024-10-05T06:41:58.098" v="73" actId="1037"/>
        <pc:sldMkLst>
          <pc:docMk/>
          <pc:sldMk cId="3840304763" sldId="256"/>
        </pc:sldMkLst>
        <pc:spChg chg="del">
          <ac:chgData name="WERPEL FERNANDES Gabriel" userId="84b5ea0c-b4e1-416f-9066-b8334bc81a04" providerId="ADAL" clId="{DAD0C86F-EA89-4471-9478-CD33E7F25BB7}" dt="2024-10-05T06:32:45.327" v="1" actId="478"/>
          <ac:spMkLst>
            <pc:docMk/>
            <pc:sldMk cId="3840304763" sldId="256"/>
            <ac:spMk id="2" creationId="{1033BF0E-3564-683F-7C8F-B2E4C70F2C66}"/>
          </ac:spMkLst>
        </pc:spChg>
        <pc:spChg chg="del">
          <ac:chgData name="WERPEL FERNANDES Gabriel" userId="84b5ea0c-b4e1-416f-9066-b8334bc81a04" providerId="ADAL" clId="{DAD0C86F-EA89-4471-9478-CD33E7F25BB7}" dt="2024-10-05T06:32:47.525" v="2" actId="478"/>
          <ac:spMkLst>
            <pc:docMk/>
            <pc:sldMk cId="3840304763" sldId="256"/>
            <ac:spMk id="3" creationId="{A933C7BD-8814-92F1-587A-9C4023BC1140}"/>
          </ac:spMkLst>
        </pc:spChg>
        <pc:spChg chg="add mod">
          <ac:chgData name="WERPEL FERNANDES Gabriel" userId="84b5ea0c-b4e1-416f-9066-b8334bc81a04" providerId="ADAL" clId="{DAD0C86F-EA89-4471-9478-CD33E7F25BB7}" dt="2024-10-05T06:40:58.395" v="40" actId="1582"/>
          <ac:spMkLst>
            <pc:docMk/>
            <pc:sldMk cId="3840304763" sldId="256"/>
            <ac:spMk id="16" creationId="{DA979147-0FAD-6E44-5BC8-61D2367A65AA}"/>
          </ac:spMkLst>
        </pc:spChg>
        <pc:spChg chg="add mod">
          <ac:chgData name="WERPEL FERNANDES Gabriel" userId="84b5ea0c-b4e1-416f-9066-b8334bc81a04" providerId="ADAL" clId="{DAD0C86F-EA89-4471-9478-CD33E7F25BB7}" dt="2024-10-05T06:41:51.542" v="63" actId="1035"/>
          <ac:spMkLst>
            <pc:docMk/>
            <pc:sldMk cId="3840304763" sldId="256"/>
            <ac:spMk id="17" creationId="{A822C6F2-5D6C-E7CB-9FC8-69AC4D060254}"/>
          </ac:spMkLst>
        </pc:spChg>
        <pc:spChg chg="add mod">
          <ac:chgData name="WERPEL FERNANDES Gabriel" userId="84b5ea0c-b4e1-416f-9066-b8334bc81a04" providerId="ADAL" clId="{DAD0C86F-EA89-4471-9478-CD33E7F25BB7}" dt="2024-10-05T06:41:39.060" v="54" actId="1038"/>
          <ac:spMkLst>
            <pc:docMk/>
            <pc:sldMk cId="3840304763" sldId="256"/>
            <ac:spMk id="18" creationId="{2CF1478F-AF9A-B9F6-CA09-233E674CC3E3}"/>
          </ac:spMkLst>
        </pc:spChg>
        <pc:spChg chg="add mod">
          <ac:chgData name="WERPEL FERNANDES Gabriel" userId="84b5ea0c-b4e1-416f-9066-b8334bc81a04" providerId="ADAL" clId="{DAD0C86F-EA89-4471-9478-CD33E7F25BB7}" dt="2024-10-05T06:41:58.098" v="73" actId="1037"/>
          <ac:spMkLst>
            <pc:docMk/>
            <pc:sldMk cId="3840304763" sldId="256"/>
            <ac:spMk id="19" creationId="{01CADCB7-1CBA-21E7-4CD4-4C93B25E31BF}"/>
          </ac:spMkLst>
        </pc:spChg>
        <pc:spChg chg="add mod">
          <ac:chgData name="WERPEL FERNANDES Gabriel" userId="84b5ea0c-b4e1-416f-9066-b8334bc81a04" providerId="ADAL" clId="{DAD0C86F-EA89-4471-9478-CD33E7F25BB7}" dt="2024-10-05T06:41:32.721" v="50" actId="1076"/>
          <ac:spMkLst>
            <pc:docMk/>
            <pc:sldMk cId="3840304763" sldId="256"/>
            <ac:spMk id="20" creationId="{12936438-87F3-56A8-DBA2-6178F029A922}"/>
          </ac:spMkLst>
        </pc:spChg>
        <pc:picChg chg="add mod">
          <ac:chgData name="WERPEL FERNANDES Gabriel" userId="84b5ea0c-b4e1-416f-9066-b8334bc81a04" providerId="ADAL" clId="{DAD0C86F-EA89-4471-9478-CD33E7F25BB7}" dt="2024-10-05T06:41:22.097" v="47" actId="1076"/>
          <ac:picMkLst>
            <pc:docMk/>
            <pc:sldMk cId="3840304763" sldId="256"/>
            <ac:picMk id="5" creationId="{86D8DB0B-E882-D6AF-A5E9-2493F537CBE1}"/>
          </ac:picMkLst>
        </pc:picChg>
        <pc:picChg chg="add mod">
          <ac:chgData name="WERPEL FERNANDES Gabriel" userId="84b5ea0c-b4e1-416f-9066-b8334bc81a04" providerId="ADAL" clId="{DAD0C86F-EA89-4471-9478-CD33E7F25BB7}" dt="2024-10-05T06:39:40.588" v="32" actId="1076"/>
          <ac:picMkLst>
            <pc:docMk/>
            <pc:sldMk cId="3840304763" sldId="256"/>
            <ac:picMk id="7" creationId="{19C2C06F-BC83-C061-8AF1-C5357AA3AA83}"/>
          </ac:picMkLst>
        </pc:picChg>
        <pc:picChg chg="add mod">
          <ac:chgData name="WERPEL FERNANDES Gabriel" userId="84b5ea0c-b4e1-416f-9066-b8334bc81a04" providerId="ADAL" clId="{DAD0C86F-EA89-4471-9478-CD33E7F25BB7}" dt="2024-10-05T06:39:49.364" v="33" actId="1076"/>
          <ac:picMkLst>
            <pc:docMk/>
            <pc:sldMk cId="3840304763" sldId="256"/>
            <ac:picMk id="9" creationId="{FE3BDDC1-5763-3F7B-F483-1901F6DF17DD}"/>
          </ac:picMkLst>
        </pc:picChg>
        <pc:picChg chg="add mod">
          <ac:chgData name="WERPEL FERNANDES Gabriel" userId="84b5ea0c-b4e1-416f-9066-b8334bc81a04" providerId="ADAL" clId="{DAD0C86F-EA89-4471-9478-CD33E7F25BB7}" dt="2024-10-05T06:39:54.766" v="34" actId="1076"/>
          <ac:picMkLst>
            <pc:docMk/>
            <pc:sldMk cId="3840304763" sldId="256"/>
            <ac:picMk id="11" creationId="{81FE80DE-B324-F89E-9B9F-C2409479A168}"/>
          </ac:picMkLst>
        </pc:picChg>
        <pc:picChg chg="add mod">
          <ac:chgData name="WERPEL FERNANDES Gabriel" userId="84b5ea0c-b4e1-416f-9066-b8334bc81a04" providerId="ADAL" clId="{DAD0C86F-EA89-4471-9478-CD33E7F25BB7}" dt="2024-10-05T06:39:59.919" v="35" actId="1076"/>
          <ac:picMkLst>
            <pc:docMk/>
            <pc:sldMk cId="3840304763" sldId="256"/>
            <ac:picMk id="13" creationId="{5B8E5AC0-8A6D-DA88-E32A-6515A48BE935}"/>
          </ac:picMkLst>
        </pc:picChg>
        <pc:picChg chg="add del mod">
          <ac:chgData name="WERPEL FERNANDES Gabriel" userId="84b5ea0c-b4e1-416f-9066-b8334bc81a04" providerId="ADAL" clId="{DAD0C86F-EA89-4471-9478-CD33E7F25BB7}" dt="2024-10-05T06:36:01.071" v="26" actId="478"/>
          <ac:picMkLst>
            <pc:docMk/>
            <pc:sldMk cId="3840304763" sldId="256"/>
            <ac:picMk id="14" creationId="{72E36CF1-47BC-8837-DB2F-410B26F8BA81}"/>
          </ac:picMkLst>
        </pc:picChg>
        <pc:picChg chg="add del mod">
          <ac:chgData name="WERPEL FERNANDES Gabriel" userId="84b5ea0c-b4e1-416f-9066-b8334bc81a04" providerId="ADAL" clId="{DAD0C86F-EA89-4471-9478-CD33E7F25BB7}" dt="2024-10-05T06:36:01.071" v="26" actId="478"/>
          <ac:picMkLst>
            <pc:docMk/>
            <pc:sldMk cId="3840304763" sldId="256"/>
            <ac:picMk id="15" creationId="{5C89C812-AA60-13CE-A12E-6FA677D7747B}"/>
          </ac:picMkLst>
        </pc:picChg>
      </pc:sldChg>
      <pc:sldChg chg="addSp modSp add mod">
        <pc:chgData name="WERPEL FERNANDES Gabriel" userId="84b5ea0c-b4e1-416f-9066-b8334bc81a04" providerId="ADAL" clId="{DAD0C86F-EA89-4471-9478-CD33E7F25BB7}" dt="2024-10-05T07:40:17.817" v="93" actId="1076"/>
        <pc:sldMkLst>
          <pc:docMk/>
          <pc:sldMk cId="4014129608" sldId="257"/>
        </pc:sldMkLst>
        <pc:picChg chg="add mod">
          <ac:chgData name="WERPEL FERNANDES Gabriel" userId="84b5ea0c-b4e1-416f-9066-b8334bc81a04" providerId="ADAL" clId="{DAD0C86F-EA89-4471-9478-CD33E7F25BB7}" dt="2024-10-05T07:22:56.791" v="77" actId="14100"/>
          <ac:picMkLst>
            <pc:docMk/>
            <pc:sldMk cId="4014129608" sldId="257"/>
            <ac:picMk id="3" creationId="{6A4C8AF1-DC41-DA1E-4F4D-619597564FEF}"/>
          </ac:picMkLst>
        </pc:picChg>
        <pc:picChg chg="add mod">
          <ac:chgData name="WERPEL FERNANDES Gabriel" userId="84b5ea0c-b4e1-416f-9066-b8334bc81a04" providerId="ADAL" clId="{DAD0C86F-EA89-4471-9478-CD33E7F25BB7}" dt="2024-10-05T07:23:25.474" v="80" actId="1076"/>
          <ac:picMkLst>
            <pc:docMk/>
            <pc:sldMk cId="4014129608" sldId="257"/>
            <ac:picMk id="5" creationId="{74215577-6466-0988-32AF-65C6B2820DF2}"/>
          </ac:picMkLst>
        </pc:picChg>
        <pc:picChg chg="add mod">
          <ac:chgData name="WERPEL FERNANDES Gabriel" userId="84b5ea0c-b4e1-416f-9066-b8334bc81a04" providerId="ADAL" clId="{DAD0C86F-EA89-4471-9478-CD33E7F25BB7}" dt="2024-10-05T07:23:40.515" v="83" actId="1076"/>
          <ac:picMkLst>
            <pc:docMk/>
            <pc:sldMk cId="4014129608" sldId="257"/>
            <ac:picMk id="7" creationId="{338D5638-2A7B-66E8-5C56-D56B95C8DF3B}"/>
          </ac:picMkLst>
        </pc:picChg>
        <pc:picChg chg="add mod">
          <ac:chgData name="WERPEL FERNANDES Gabriel" userId="84b5ea0c-b4e1-416f-9066-b8334bc81a04" providerId="ADAL" clId="{DAD0C86F-EA89-4471-9478-CD33E7F25BB7}" dt="2024-10-05T07:24:19.775" v="88" actId="1076"/>
          <ac:picMkLst>
            <pc:docMk/>
            <pc:sldMk cId="4014129608" sldId="257"/>
            <ac:picMk id="9" creationId="{E8F9BAFB-FD4B-90F3-5285-DE1BA141C2BE}"/>
          </ac:picMkLst>
        </pc:picChg>
        <pc:picChg chg="add mod">
          <ac:chgData name="WERPEL FERNANDES Gabriel" userId="84b5ea0c-b4e1-416f-9066-b8334bc81a04" providerId="ADAL" clId="{DAD0C86F-EA89-4471-9478-CD33E7F25BB7}" dt="2024-10-05T07:40:17.817" v="93" actId="1076"/>
          <ac:picMkLst>
            <pc:docMk/>
            <pc:sldMk cId="4014129608" sldId="257"/>
            <ac:picMk id="11" creationId="{0FF8D641-70D1-C55C-A5C2-00460A188ED9}"/>
          </ac:picMkLst>
        </pc:picChg>
      </pc:sldChg>
      <pc:sldChg chg="addSp modSp add mod">
        <pc:chgData name="WERPEL FERNANDES Gabriel" userId="84b5ea0c-b4e1-416f-9066-b8334bc81a04" providerId="ADAL" clId="{DAD0C86F-EA89-4471-9478-CD33E7F25BB7}" dt="2024-10-12T23:31:49.571" v="114" actId="14100"/>
        <pc:sldMkLst>
          <pc:docMk/>
          <pc:sldMk cId="3550011878" sldId="258"/>
        </pc:sldMkLst>
        <pc:spChg chg="add mod">
          <ac:chgData name="WERPEL FERNANDES Gabriel" userId="84b5ea0c-b4e1-416f-9066-b8334bc81a04" providerId="ADAL" clId="{DAD0C86F-EA89-4471-9478-CD33E7F25BB7}" dt="2024-10-12T23:31:35.044" v="105" actId="1076"/>
          <ac:spMkLst>
            <pc:docMk/>
            <pc:sldMk cId="3550011878" sldId="258"/>
            <ac:spMk id="4" creationId="{8E8631DE-887C-F74A-9F61-50CD6637250D}"/>
          </ac:spMkLst>
        </pc:spChg>
        <pc:spChg chg="add mod">
          <ac:chgData name="WERPEL FERNANDES Gabriel" userId="84b5ea0c-b4e1-416f-9066-b8334bc81a04" providerId="ADAL" clId="{DAD0C86F-EA89-4471-9478-CD33E7F25BB7}" dt="2024-10-12T23:31:49.571" v="114" actId="14100"/>
          <ac:spMkLst>
            <pc:docMk/>
            <pc:sldMk cId="3550011878" sldId="258"/>
            <ac:spMk id="7" creationId="{0C33AB11-CF1F-A07B-E8C2-7A3767A9D1B4}"/>
          </ac:spMkLst>
        </pc:spChg>
        <pc:picChg chg="add mod">
          <ac:chgData name="WERPEL FERNANDES Gabriel" userId="84b5ea0c-b4e1-416f-9066-b8334bc81a04" providerId="ADAL" clId="{DAD0C86F-EA89-4471-9478-CD33E7F25BB7}" dt="2024-10-12T23:31:35.044" v="105" actId="1076"/>
          <ac:picMkLst>
            <pc:docMk/>
            <pc:sldMk cId="3550011878" sldId="258"/>
            <ac:picMk id="3" creationId="{5C9BBF86-4196-D18A-9D2D-2613BE2F5FB6}"/>
          </ac:picMkLst>
        </pc:picChg>
        <pc:picChg chg="add mod">
          <ac:chgData name="WERPEL FERNANDES Gabriel" userId="84b5ea0c-b4e1-416f-9066-b8334bc81a04" providerId="ADAL" clId="{DAD0C86F-EA89-4471-9478-CD33E7F25BB7}" dt="2024-10-12T23:31:39.973" v="107" actId="1076"/>
          <ac:picMkLst>
            <pc:docMk/>
            <pc:sldMk cId="3550011878" sldId="258"/>
            <ac:picMk id="6" creationId="{0C1A6470-BB35-1477-6071-AB0E8BD2087A}"/>
          </ac:picMkLst>
        </pc:picChg>
      </pc:sldChg>
      <pc:sldChg chg="addSp modSp add mod">
        <pc:chgData name="WERPEL FERNANDES Gabriel" userId="84b5ea0c-b4e1-416f-9066-b8334bc81a04" providerId="ADAL" clId="{DAD0C86F-EA89-4471-9478-CD33E7F25BB7}" dt="2024-10-12T23:37:05.297" v="124" actId="1036"/>
        <pc:sldMkLst>
          <pc:docMk/>
          <pc:sldMk cId="2720188843" sldId="259"/>
        </pc:sldMkLst>
        <pc:spChg chg="add mod">
          <ac:chgData name="WERPEL FERNANDES Gabriel" userId="84b5ea0c-b4e1-416f-9066-b8334bc81a04" providerId="ADAL" clId="{DAD0C86F-EA89-4471-9478-CD33E7F25BB7}" dt="2024-10-12T23:35:39.448" v="117" actId="1076"/>
          <ac:spMkLst>
            <pc:docMk/>
            <pc:sldMk cId="2720188843" sldId="259"/>
            <ac:spMk id="4" creationId="{2022EBD2-6141-63A8-11F1-CFD14C760FBD}"/>
          </ac:spMkLst>
        </pc:spChg>
        <pc:spChg chg="add mod">
          <ac:chgData name="WERPEL FERNANDES Gabriel" userId="84b5ea0c-b4e1-416f-9066-b8334bc81a04" providerId="ADAL" clId="{DAD0C86F-EA89-4471-9478-CD33E7F25BB7}" dt="2024-10-12T23:37:05.297" v="124" actId="1036"/>
          <ac:spMkLst>
            <pc:docMk/>
            <pc:sldMk cId="2720188843" sldId="259"/>
            <ac:spMk id="5" creationId="{7524B85A-F8A7-DD0D-C112-0C64DD83524D}"/>
          </ac:spMkLst>
        </pc:spChg>
        <pc:picChg chg="add">
          <ac:chgData name="WERPEL FERNANDES Gabriel" userId="84b5ea0c-b4e1-416f-9066-b8334bc81a04" providerId="ADAL" clId="{DAD0C86F-EA89-4471-9478-CD33E7F25BB7}" dt="2024-10-12T23:35:29.247" v="115" actId="22"/>
          <ac:picMkLst>
            <pc:docMk/>
            <pc:sldMk cId="2720188843" sldId="259"/>
            <ac:picMk id="3" creationId="{056AADBF-A4C5-12ED-DD45-21ADD0214931}"/>
          </ac:picMkLst>
        </pc:picChg>
      </pc:sldChg>
      <pc:sldChg chg="addSp modSp add mod">
        <pc:chgData name="WERPEL FERNANDES Gabriel" userId="84b5ea0c-b4e1-416f-9066-b8334bc81a04" providerId="ADAL" clId="{DAD0C86F-EA89-4471-9478-CD33E7F25BB7}" dt="2024-10-12T23:54:49.514" v="140" actId="1036"/>
        <pc:sldMkLst>
          <pc:docMk/>
          <pc:sldMk cId="2577865336" sldId="260"/>
        </pc:sldMkLst>
        <pc:spChg chg="add mod">
          <ac:chgData name="WERPEL FERNANDES Gabriel" userId="84b5ea0c-b4e1-416f-9066-b8334bc81a04" providerId="ADAL" clId="{DAD0C86F-EA89-4471-9478-CD33E7F25BB7}" dt="2024-10-12T23:54:49.514" v="140" actId="1036"/>
          <ac:spMkLst>
            <pc:docMk/>
            <pc:sldMk cId="2577865336" sldId="260"/>
            <ac:spMk id="4" creationId="{E1B02002-F848-2860-F2F1-CDD38199BE95}"/>
          </ac:spMkLst>
        </pc:spChg>
        <pc:picChg chg="add">
          <ac:chgData name="WERPEL FERNANDES Gabriel" userId="84b5ea0c-b4e1-416f-9066-b8334bc81a04" providerId="ADAL" clId="{DAD0C86F-EA89-4471-9478-CD33E7F25BB7}" dt="2024-10-12T23:54:33.801" v="125" actId="22"/>
          <ac:picMkLst>
            <pc:docMk/>
            <pc:sldMk cId="2577865336" sldId="260"/>
            <ac:picMk id="3" creationId="{38F79DB9-EE04-08BF-F7BB-33226DD81423}"/>
          </ac:picMkLst>
        </pc:picChg>
      </pc:sldChg>
      <pc:sldChg chg="addSp delSp modSp add mod">
        <pc:chgData name="WERPEL FERNANDES Gabriel" userId="84b5ea0c-b4e1-416f-9066-b8334bc81a04" providerId="ADAL" clId="{DAD0C86F-EA89-4471-9478-CD33E7F25BB7}" dt="2024-10-13T02:10:37.800" v="161" actId="1036"/>
        <pc:sldMkLst>
          <pc:docMk/>
          <pc:sldMk cId="1406366831" sldId="261"/>
        </pc:sldMkLst>
        <pc:spChg chg="add mod">
          <ac:chgData name="WERPEL FERNANDES Gabriel" userId="84b5ea0c-b4e1-416f-9066-b8334bc81a04" providerId="ADAL" clId="{DAD0C86F-EA89-4471-9478-CD33E7F25BB7}" dt="2024-10-13T02:09:47.589" v="148" actId="1076"/>
          <ac:spMkLst>
            <pc:docMk/>
            <pc:sldMk cId="1406366831" sldId="261"/>
            <ac:spMk id="7" creationId="{2F95FA3B-8DFE-DC37-C703-5F0ADD56009F}"/>
          </ac:spMkLst>
        </pc:spChg>
        <pc:spChg chg="add mod">
          <ac:chgData name="WERPEL FERNANDES Gabriel" userId="84b5ea0c-b4e1-416f-9066-b8334bc81a04" providerId="ADAL" clId="{DAD0C86F-EA89-4471-9478-CD33E7F25BB7}" dt="2024-10-13T02:09:53.695" v="151" actId="14100"/>
          <ac:spMkLst>
            <pc:docMk/>
            <pc:sldMk cId="1406366831" sldId="261"/>
            <ac:spMk id="8" creationId="{348752D1-F68B-8375-E7B6-600E918B3145}"/>
          </ac:spMkLst>
        </pc:spChg>
        <pc:spChg chg="add mod">
          <ac:chgData name="WERPEL FERNANDES Gabriel" userId="84b5ea0c-b4e1-416f-9066-b8334bc81a04" providerId="ADAL" clId="{DAD0C86F-EA89-4471-9478-CD33E7F25BB7}" dt="2024-10-13T02:10:37.800" v="161" actId="1036"/>
          <ac:spMkLst>
            <pc:docMk/>
            <pc:sldMk cId="1406366831" sldId="261"/>
            <ac:spMk id="9" creationId="{B70F9AD5-95F3-ED1B-43BD-55F522463526}"/>
          </ac:spMkLst>
        </pc:spChg>
        <pc:spChg chg="add mod">
          <ac:chgData name="WERPEL FERNANDES Gabriel" userId="84b5ea0c-b4e1-416f-9066-b8334bc81a04" providerId="ADAL" clId="{DAD0C86F-EA89-4471-9478-CD33E7F25BB7}" dt="2024-10-13T02:10:13.369" v="156" actId="1076"/>
          <ac:spMkLst>
            <pc:docMk/>
            <pc:sldMk cId="1406366831" sldId="261"/>
            <ac:spMk id="10" creationId="{41952EDC-B8CA-B7C8-12B7-B2C2F5DBA956}"/>
          </ac:spMkLst>
        </pc:spChg>
        <pc:spChg chg="add mod">
          <ac:chgData name="WERPEL FERNANDES Gabriel" userId="84b5ea0c-b4e1-416f-9066-b8334bc81a04" providerId="ADAL" clId="{DAD0C86F-EA89-4471-9478-CD33E7F25BB7}" dt="2024-10-13T02:10:17.333" v="158" actId="1076"/>
          <ac:spMkLst>
            <pc:docMk/>
            <pc:sldMk cId="1406366831" sldId="261"/>
            <ac:spMk id="11" creationId="{FDE10562-1842-8221-1C3F-E6AE9FB03DAC}"/>
          </ac:spMkLst>
        </pc:spChg>
        <pc:spChg chg="add mod">
          <ac:chgData name="WERPEL FERNANDES Gabriel" userId="84b5ea0c-b4e1-416f-9066-b8334bc81a04" providerId="ADAL" clId="{DAD0C86F-EA89-4471-9478-CD33E7F25BB7}" dt="2024-10-13T02:10:20.636" v="160" actId="1076"/>
          <ac:spMkLst>
            <pc:docMk/>
            <pc:sldMk cId="1406366831" sldId="261"/>
            <ac:spMk id="12" creationId="{8D4127AD-03B9-1832-E9D8-605C9B0365D3}"/>
          </ac:spMkLst>
        </pc:spChg>
        <pc:picChg chg="del">
          <ac:chgData name="WERPEL FERNANDES Gabriel" userId="84b5ea0c-b4e1-416f-9066-b8334bc81a04" providerId="ADAL" clId="{DAD0C86F-EA89-4471-9478-CD33E7F25BB7}" dt="2024-10-12T23:54:39.164" v="129" actId="478"/>
          <ac:picMkLst>
            <pc:docMk/>
            <pc:sldMk cId="1406366831" sldId="261"/>
            <ac:picMk id="3" creationId="{38F79DB9-EE04-08BF-F7BB-33226DD81423}"/>
          </ac:picMkLst>
        </pc:picChg>
        <pc:picChg chg="add mod">
          <ac:chgData name="WERPEL FERNANDES Gabriel" userId="84b5ea0c-b4e1-416f-9066-b8334bc81a04" providerId="ADAL" clId="{DAD0C86F-EA89-4471-9478-CD33E7F25BB7}" dt="2024-10-13T00:23:40.988" v="142" actId="1076"/>
          <ac:picMkLst>
            <pc:docMk/>
            <pc:sldMk cId="1406366831" sldId="261"/>
            <ac:picMk id="4" creationId="{78B4BF7E-A193-877B-1111-001980B20508}"/>
          </ac:picMkLst>
        </pc:picChg>
        <pc:picChg chg="add mod">
          <ac:chgData name="WERPEL FERNANDES Gabriel" userId="84b5ea0c-b4e1-416f-9066-b8334bc81a04" providerId="ADAL" clId="{DAD0C86F-EA89-4471-9478-CD33E7F25BB7}" dt="2024-10-13T00:23:55.385" v="144" actId="1076"/>
          <ac:picMkLst>
            <pc:docMk/>
            <pc:sldMk cId="1406366831" sldId="261"/>
            <ac:picMk id="6" creationId="{403703DB-0EEE-549B-8038-771052776E3F}"/>
          </ac:picMkLst>
        </pc:picChg>
      </pc:sldChg>
      <pc:sldChg chg="addSp delSp modSp add mod">
        <pc:chgData name="WERPEL FERNANDES Gabriel" userId="84b5ea0c-b4e1-416f-9066-b8334bc81a04" providerId="ADAL" clId="{DAD0C86F-EA89-4471-9478-CD33E7F25BB7}" dt="2024-10-13T02:40:29.143" v="179" actId="1036"/>
        <pc:sldMkLst>
          <pc:docMk/>
          <pc:sldMk cId="3932834519" sldId="262"/>
        </pc:sldMkLst>
        <pc:spChg chg="add mod">
          <ac:chgData name="WERPEL FERNANDES Gabriel" userId="84b5ea0c-b4e1-416f-9066-b8334bc81a04" providerId="ADAL" clId="{DAD0C86F-EA89-4471-9478-CD33E7F25BB7}" dt="2024-10-13T02:40:29.143" v="179" actId="1036"/>
          <ac:spMkLst>
            <pc:docMk/>
            <pc:sldMk cId="3932834519" sldId="262"/>
            <ac:spMk id="7" creationId="{B7EA1E20-B24D-5523-0896-BDF247258B96}"/>
          </ac:spMkLst>
        </pc:spChg>
        <pc:picChg chg="del">
          <ac:chgData name="WERPEL FERNANDES Gabriel" userId="84b5ea0c-b4e1-416f-9066-b8334bc81a04" providerId="ADAL" clId="{DAD0C86F-EA89-4471-9478-CD33E7F25BB7}" dt="2024-10-12T23:54:40.425" v="130" actId="478"/>
          <ac:picMkLst>
            <pc:docMk/>
            <pc:sldMk cId="3932834519" sldId="262"/>
            <ac:picMk id="3" creationId="{38F79DB9-EE04-08BF-F7BB-33226DD81423}"/>
          </ac:picMkLst>
        </pc:picChg>
        <pc:picChg chg="add mod">
          <ac:chgData name="WERPEL FERNANDES Gabriel" userId="84b5ea0c-b4e1-416f-9066-b8334bc81a04" providerId="ADAL" clId="{DAD0C86F-EA89-4471-9478-CD33E7F25BB7}" dt="2024-10-13T02:39:36.479" v="163" actId="1076"/>
          <ac:picMkLst>
            <pc:docMk/>
            <pc:sldMk cId="3932834519" sldId="262"/>
            <ac:picMk id="4" creationId="{25A85A47-0800-814E-2D58-BC3E7BB02462}"/>
          </ac:picMkLst>
        </pc:picChg>
        <pc:picChg chg="add mod">
          <ac:chgData name="WERPEL FERNANDES Gabriel" userId="84b5ea0c-b4e1-416f-9066-b8334bc81a04" providerId="ADAL" clId="{DAD0C86F-EA89-4471-9478-CD33E7F25BB7}" dt="2024-10-13T02:39:47.985" v="165" actId="1076"/>
          <ac:picMkLst>
            <pc:docMk/>
            <pc:sldMk cId="3932834519" sldId="262"/>
            <ac:picMk id="6" creationId="{B8B65119-8CA9-A01A-5136-FDA651CD446D}"/>
          </ac:picMkLst>
        </pc:picChg>
      </pc:sldChg>
      <pc:sldChg chg="addSp delSp modSp add mod ord">
        <pc:chgData name="WERPEL FERNANDES Gabriel" userId="84b5ea0c-b4e1-416f-9066-b8334bc81a04" providerId="ADAL" clId="{DAD0C86F-EA89-4471-9478-CD33E7F25BB7}" dt="2024-10-14T06:43:22.571" v="354" actId="1035"/>
        <pc:sldMkLst>
          <pc:docMk/>
          <pc:sldMk cId="2162303699" sldId="263"/>
        </pc:sldMkLst>
        <pc:spChg chg="add mod">
          <ac:chgData name="WERPEL FERNANDES Gabriel" userId="84b5ea0c-b4e1-416f-9066-b8334bc81a04" providerId="ADAL" clId="{DAD0C86F-EA89-4471-9478-CD33E7F25BB7}" dt="2024-10-14T06:43:22.571" v="354" actId="1035"/>
          <ac:spMkLst>
            <pc:docMk/>
            <pc:sldMk cId="2162303699" sldId="263"/>
            <ac:spMk id="2" creationId="{AD234331-86EC-1AE3-052D-06C404C90A13}"/>
          </ac:spMkLst>
        </pc:spChg>
        <pc:spChg chg="add mod">
          <ac:chgData name="WERPEL FERNANDES Gabriel" userId="84b5ea0c-b4e1-416f-9066-b8334bc81a04" providerId="ADAL" clId="{DAD0C86F-EA89-4471-9478-CD33E7F25BB7}" dt="2024-10-14T06:43:22.571" v="354" actId="1035"/>
          <ac:spMkLst>
            <pc:docMk/>
            <pc:sldMk cId="2162303699" sldId="263"/>
            <ac:spMk id="3" creationId="{108A49FE-D4B7-DF94-3B1D-3A509290A368}"/>
          </ac:spMkLst>
        </pc:spChg>
        <pc:spChg chg="add mod">
          <ac:chgData name="WERPEL FERNANDES Gabriel" userId="84b5ea0c-b4e1-416f-9066-b8334bc81a04" providerId="ADAL" clId="{DAD0C86F-EA89-4471-9478-CD33E7F25BB7}" dt="2024-10-14T06:43:22.571" v="354" actId="1035"/>
          <ac:spMkLst>
            <pc:docMk/>
            <pc:sldMk cId="2162303699" sldId="263"/>
            <ac:spMk id="4" creationId="{2667E398-D5A6-7006-D165-A9D73811BF72}"/>
          </ac:spMkLst>
        </pc:spChg>
        <pc:picChg chg="del">
          <ac:chgData name="WERPEL FERNANDES Gabriel" userId="84b5ea0c-b4e1-416f-9066-b8334bc81a04" providerId="ADAL" clId="{DAD0C86F-EA89-4471-9478-CD33E7F25BB7}" dt="2024-10-12T23:54:41.329" v="131" actId="478"/>
          <ac:picMkLst>
            <pc:docMk/>
            <pc:sldMk cId="2162303699" sldId="263"/>
            <ac:picMk id="3" creationId="{38F79DB9-EE04-08BF-F7BB-33226DD81423}"/>
          </ac:picMkLst>
        </pc:picChg>
        <pc:picChg chg="add del mod">
          <ac:chgData name="WERPEL FERNANDES Gabriel" userId="84b5ea0c-b4e1-416f-9066-b8334bc81a04" providerId="ADAL" clId="{DAD0C86F-EA89-4471-9478-CD33E7F25BB7}" dt="2024-10-13T05:36:00.999" v="191" actId="478"/>
          <ac:picMkLst>
            <pc:docMk/>
            <pc:sldMk cId="2162303699" sldId="263"/>
            <ac:picMk id="4" creationId="{EA0769AB-2156-3157-D7AA-B1345E68DF0D}"/>
          </ac:picMkLst>
        </pc:picChg>
        <pc:picChg chg="add del mod">
          <ac:chgData name="WERPEL FERNANDES Gabriel" userId="84b5ea0c-b4e1-416f-9066-b8334bc81a04" providerId="ADAL" clId="{DAD0C86F-EA89-4471-9478-CD33E7F25BB7}" dt="2024-10-13T05:52:36.360" v="228" actId="478"/>
          <ac:picMkLst>
            <pc:docMk/>
            <pc:sldMk cId="2162303699" sldId="263"/>
            <ac:picMk id="6" creationId="{0F583D61-0C9B-959E-5BEA-FD30B1D68B5D}"/>
          </ac:picMkLst>
        </pc:picChg>
        <pc:picChg chg="add mod">
          <ac:chgData name="WERPEL FERNANDES Gabriel" userId="84b5ea0c-b4e1-416f-9066-b8334bc81a04" providerId="ADAL" clId="{DAD0C86F-EA89-4471-9478-CD33E7F25BB7}" dt="2024-10-13T05:35:40.234" v="190" actId="1076"/>
          <ac:picMkLst>
            <pc:docMk/>
            <pc:sldMk cId="2162303699" sldId="263"/>
            <ac:picMk id="8" creationId="{AC00350A-3B62-87B3-1034-C74675829FAD}"/>
          </ac:picMkLst>
        </pc:picChg>
        <pc:picChg chg="add del mod">
          <ac:chgData name="WERPEL FERNANDES Gabriel" userId="84b5ea0c-b4e1-416f-9066-b8334bc81a04" providerId="ADAL" clId="{DAD0C86F-EA89-4471-9478-CD33E7F25BB7}" dt="2024-10-13T05:48:32.581" v="219" actId="478"/>
          <ac:picMkLst>
            <pc:docMk/>
            <pc:sldMk cId="2162303699" sldId="263"/>
            <ac:picMk id="10" creationId="{7FCD1E27-82DE-030C-BC50-F0619410B1C8}"/>
          </ac:picMkLst>
        </pc:picChg>
        <pc:picChg chg="add del mod">
          <ac:chgData name="WERPEL FERNANDES Gabriel" userId="84b5ea0c-b4e1-416f-9066-b8334bc81a04" providerId="ADAL" clId="{DAD0C86F-EA89-4471-9478-CD33E7F25BB7}" dt="2024-10-13T05:51:06.793" v="223" actId="478"/>
          <ac:picMkLst>
            <pc:docMk/>
            <pc:sldMk cId="2162303699" sldId="263"/>
            <ac:picMk id="12" creationId="{4226939F-3532-A256-C241-947A594D375D}"/>
          </ac:picMkLst>
        </pc:picChg>
        <pc:picChg chg="add del mod">
          <ac:chgData name="WERPEL FERNANDES Gabriel" userId="84b5ea0c-b4e1-416f-9066-b8334bc81a04" providerId="ADAL" clId="{DAD0C86F-EA89-4471-9478-CD33E7F25BB7}" dt="2024-10-13T05:47:08.917" v="215" actId="478"/>
          <ac:picMkLst>
            <pc:docMk/>
            <pc:sldMk cId="2162303699" sldId="263"/>
            <ac:picMk id="14" creationId="{93E489FD-0DC1-C95E-D2EB-8B32D0BE79B1}"/>
          </ac:picMkLst>
        </pc:picChg>
        <pc:picChg chg="add del mod">
          <ac:chgData name="WERPEL FERNANDES Gabriel" userId="84b5ea0c-b4e1-416f-9066-b8334bc81a04" providerId="ADAL" clId="{DAD0C86F-EA89-4471-9478-CD33E7F25BB7}" dt="2024-10-13T05:46:43.298" v="210" actId="478"/>
          <ac:picMkLst>
            <pc:docMk/>
            <pc:sldMk cId="2162303699" sldId="263"/>
            <ac:picMk id="16" creationId="{9D1049A5-C3EF-7C19-C7D4-B7B54D435F4B}"/>
          </ac:picMkLst>
        </pc:picChg>
        <pc:picChg chg="add mod">
          <ac:chgData name="WERPEL FERNANDES Gabriel" userId="84b5ea0c-b4e1-416f-9066-b8334bc81a04" providerId="ADAL" clId="{DAD0C86F-EA89-4471-9478-CD33E7F25BB7}" dt="2024-10-14T06:43:12.159" v="346" actId="1076"/>
          <ac:picMkLst>
            <pc:docMk/>
            <pc:sldMk cId="2162303699" sldId="263"/>
            <ac:picMk id="18" creationId="{1C686110-624D-CBD0-3394-855CB4145E50}"/>
          </ac:picMkLst>
        </pc:picChg>
        <pc:picChg chg="add mod">
          <ac:chgData name="WERPEL FERNANDES Gabriel" userId="84b5ea0c-b4e1-416f-9066-b8334bc81a04" providerId="ADAL" clId="{DAD0C86F-EA89-4471-9478-CD33E7F25BB7}" dt="2024-10-13T05:47:56.670" v="218" actId="1076"/>
          <ac:picMkLst>
            <pc:docMk/>
            <pc:sldMk cId="2162303699" sldId="263"/>
            <ac:picMk id="20" creationId="{482B82DD-C6AE-43D5-F237-DCD43103E9AE}"/>
          </ac:picMkLst>
        </pc:picChg>
        <pc:picChg chg="add mod">
          <ac:chgData name="WERPEL FERNANDES Gabriel" userId="84b5ea0c-b4e1-416f-9066-b8334bc81a04" providerId="ADAL" clId="{DAD0C86F-EA89-4471-9478-CD33E7F25BB7}" dt="2024-10-14T06:43:06.910" v="345" actId="1076"/>
          <ac:picMkLst>
            <pc:docMk/>
            <pc:sldMk cId="2162303699" sldId="263"/>
            <ac:picMk id="22" creationId="{9A7943CB-43B0-4F8F-518B-6B12409FD017}"/>
          </ac:picMkLst>
        </pc:picChg>
        <pc:picChg chg="add mod">
          <ac:chgData name="WERPEL FERNANDES Gabriel" userId="84b5ea0c-b4e1-416f-9066-b8334bc81a04" providerId="ADAL" clId="{DAD0C86F-EA89-4471-9478-CD33E7F25BB7}" dt="2024-10-13T05:51:14.831" v="227" actId="1076"/>
          <ac:picMkLst>
            <pc:docMk/>
            <pc:sldMk cId="2162303699" sldId="263"/>
            <ac:picMk id="24" creationId="{0BDC159C-4FFD-ECB6-104A-F0B864937C2F}"/>
          </ac:picMkLst>
        </pc:picChg>
        <pc:picChg chg="add mod">
          <ac:chgData name="WERPEL FERNANDES Gabriel" userId="84b5ea0c-b4e1-416f-9066-b8334bc81a04" providerId="ADAL" clId="{DAD0C86F-EA89-4471-9478-CD33E7F25BB7}" dt="2024-10-13T05:52:42.134" v="231" actId="1076"/>
          <ac:picMkLst>
            <pc:docMk/>
            <pc:sldMk cId="2162303699" sldId="263"/>
            <ac:picMk id="26" creationId="{4F7CA7CF-19FD-4937-2679-19D8CBD0DCAB}"/>
          </ac:picMkLst>
        </pc:picChg>
      </pc:sldChg>
      <pc:sldChg chg="addSp delSp modSp add mod ord">
        <pc:chgData name="WERPEL FERNANDES Gabriel" userId="84b5ea0c-b4e1-416f-9066-b8334bc81a04" providerId="ADAL" clId="{DAD0C86F-EA89-4471-9478-CD33E7F25BB7}" dt="2024-10-14T06:36:05.829" v="339" actId="1076"/>
        <pc:sldMkLst>
          <pc:docMk/>
          <pc:sldMk cId="3081004871" sldId="264"/>
        </pc:sldMkLst>
        <pc:spChg chg="add mod">
          <ac:chgData name="WERPEL FERNANDES Gabriel" userId="84b5ea0c-b4e1-416f-9066-b8334bc81a04" providerId="ADAL" clId="{DAD0C86F-EA89-4471-9478-CD33E7F25BB7}" dt="2024-10-14T06:35:50.633" v="332" actId="1035"/>
          <ac:spMkLst>
            <pc:docMk/>
            <pc:sldMk cId="3081004871" sldId="264"/>
            <ac:spMk id="2" creationId="{7BB1E179-0CB2-0282-0824-F69BC4CB6960}"/>
          </ac:spMkLst>
        </pc:spChg>
        <pc:spChg chg="add mod">
          <ac:chgData name="WERPEL FERNANDES Gabriel" userId="84b5ea0c-b4e1-416f-9066-b8334bc81a04" providerId="ADAL" clId="{DAD0C86F-EA89-4471-9478-CD33E7F25BB7}" dt="2024-10-14T06:35:58.852" v="337" actId="1035"/>
          <ac:spMkLst>
            <pc:docMk/>
            <pc:sldMk cId="3081004871" sldId="264"/>
            <ac:spMk id="4" creationId="{D02DF03A-9B4D-51A8-2C8B-63D9AD71C666}"/>
          </ac:spMkLst>
        </pc:spChg>
        <pc:spChg chg="add mod">
          <ac:chgData name="WERPEL FERNANDES Gabriel" userId="84b5ea0c-b4e1-416f-9066-b8334bc81a04" providerId="ADAL" clId="{DAD0C86F-EA89-4471-9478-CD33E7F25BB7}" dt="2024-10-14T06:36:05.829" v="339" actId="1076"/>
          <ac:spMkLst>
            <pc:docMk/>
            <pc:sldMk cId="3081004871" sldId="264"/>
            <ac:spMk id="6" creationId="{2157D91F-41E5-21D3-26D9-AE49C9CADFA7}"/>
          </ac:spMkLst>
        </pc:spChg>
        <pc:picChg chg="add mod">
          <ac:chgData name="WERPEL FERNANDES Gabriel" userId="84b5ea0c-b4e1-416f-9066-b8334bc81a04" providerId="ADAL" clId="{DAD0C86F-EA89-4471-9478-CD33E7F25BB7}" dt="2024-10-13T05:54:22.586" v="233" actId="1076"/>
          <ac:picMkLst>
            <pc:docMk/>
            <pc:sldMk cId="3081004871" sldId="264"/>
            <ac:picMk id="3" creationId="{370998D7-6065-3080-CFFA-1771EA0B6B72}"/>
          </ac:picMkLst>
        </pc:picChg>
        <pc:picChg chg="add mod">
          <ac:chgData name="WERPEL FERNANDES Gabriel" userId="84b5ea0c-b4e1-416f-9066-b8334bc81a04" providerId="ADAL" clId="{DAD0C86F-EA89-4471-9478-CD33E7F25BB7}" dt="2024-10-13T05:56:22.633" v="235" actId="1076"/>
          <ac:picMkLst>
            <pc:docMk/>
            <pc:sldMk cId="3081004871" sldId="264"/>
            <ac:picMk id="5" creationId="{3AA04902-A635-E480-D8ED-DE236F10FC4B}"/>
          </ac:picMkLst>
        </pc:picChg>
        <pc:picChg chg="add del mod">
          <ac:chgData name="WERPEL FERNANDES Gabriel" userId="84b5ea0c-b4e1-416f-9066-b8334bc81a04" providerId="ADAL" clId="{DAD0C86F-EA89-4471-9478-CD33E7F25BB7}" dt="2024-10-13T06:18:43.935" v="248" actId="478"/>
          <ac:picMkLst>
            <pc:docMk/>
            <pc:sldMk cId="3081004871" sldId="264"/>
            <ac:picMk id="7" creationId="{89685A91-0146-A40D-20E7-5D2628800F73}"/>
          </ac:picMkLst>
        </pc:picChg>
        <pc:picChg chg="add del mod">
          <ac:chgData name="WERPEL FERNANDES Gabriel" userId="84b5ea0c-b4e1-416f-9066-b8334bc81a04" providerId="ADAL" clId="{DAD0C86F-EA89-4471-9478-CD33E7F25BB7}" dt="2024-10-13T06:12:23.836" v="244" actId="478"/>
          <ac:picMkLst>
            <pc:docMk/>
            <pc:sldMk cId="3081004871" sldId="264"/>
            <ac:picMk id="9" creationId="{5B368A71-E6AA-C05A-C058-843CE32B5F2A}"/>
          </ac:picMkLst>
        </pc:picChg>
        <pc:picChg chg="add mod">
          <ac:chgData name="WERPEL FERNANDES Gabriel" userId="84b5ea0c-b4e1-416f-9066-b8334bc81a04" providerId="ADAL" clId="{DAD0C86F-EA89-4471-9478-CD33E7F25BB7}" dt="2024-10-13T06:12:29.504" v="247" actId="1076"/>
          <ac:picMkLst>
            <pc:docMk/>
            <pc:sldMk cId="3081004871" sldId="264"/>
            <ac:picMk id="11" creationId="{2E08E6B6-187E-D53C-4F6A-3C5CC061E3AE}"/>
          </ac:picMkLst>
        </pc:picChg>
        <pc:picChg chg="add del mod">
          <ac:chgData name="WERPEL FERNANDES Gabriel" userId="84b5ea0c-b4e1-416f-9066-b8334bc81a04" providerId="ADAL" clId="{DAD0C86F-EA89-4471-9478-CD33E7F25BB7}" dt="2024-10-13T06:26:08.732" v="264" actId="478"/>
          <ac:picMkLst>
            <pc:docMk/>
            <pc:sldMk cId="3081004871" sldId="264"/>
            <ac:picMk id="13" creationId="{941ECAD5-AFD3-9DF1-6656-AB3951E9C54D}"/>
          </ac:picMkLst>
        </pc:picChg>
        <pc:picChg chg="add del mod">
          <ac:chgData name="WERPEL FERNANDES Gabriel" userId="84b5ea0c-b4e1-416f-9066-b8334bc81a04" providerId="ADAL" clId="{DAD0C86F-EA89-4471-9478-CD33E7F25BB7}" dt="2024-10-13T06:26:07.228" v="263" actId="478"/>
          <ac:picMkLst>
            <pc:docMk/>
            <pc:sldMk cId="3081004871" sldId="264"/>
            <ac:picMk id="15" creationId="{F8E263FA-6457-31E4-2D1E-F6211A90FA66}"/>
          </ac:picMkLst>
        </pc:picChg>
        <pc:picChg chg="add del mod">
          <ac:chgData name="WERPEL FERNANDES Gabriel" userId="84b5ea0c-b4e1-416f-9066-b8334bc81a04" providerId="ADAL" clId="{DAD0C86F-EA89-4471-9478-CD33E7F25BB7}" dt="2024-10-13T06:25:57.546" v="259" actId="478"/>
          <ac:picMkLst>
            <pc:docMk/>
            <pc:sldMk cId="3081004871" sldId="264"/>
            <ac:picMk id="17" creationId="{7FD8140A-8DA1-C017-5F48-E39EE10145E0}"/>
          </ac:picMkLst>
        </pc:picChg>
        <pc:picChg chg="add mod">
          <ac:chgData name="WERPEL FERNANDES Gabriel" userId="84b5ea0c-b4e1-416f-9066-b8334bc81a04" providerId="ADAL" clId="{DAD0C86F-EA89-4471-9478-CD33E7F25BB7}" dt="2024-10-14T06:35:36.065" v="322" actId="1076"/>
          <ac:picMkLst>
            <pc:docMk/>
            <pc:sldMk cId="3081004871" sldId="264"/>
            <ac:picMk id="19" creationId="{F64F96BF-6A59-6EA5-4BB2-9E55805CD1D2}"/>
          </ac:picMkLst>
        </pc:picChg>
        <pc:picChg chg="add mod">
          <ac:chgData name="WERPEL FERNANDES Gabriel" userId="84b5ea0c-b4e1-416f-9066-b8334bc81a04" providerId="ADAL" clId="{DAD0C86F-EA89-4471-9478-CD33E7F25BB7}" dt="2024-10-14T06:35:34.353" v="321" actId="1076"/>
          <ac:picMkLst>
            <pc:docMk/>
            <pc:sldMk cId="3081004871" sldId="264"/>
            <ac:picMk id="21" creationId="{7F0F7937-C204-E3F8-A9B0-3C1F4A021263}"/>
          </ac:picMkLst>
        </pc:picChg>
        <pc:picChg chg="add mod">
          <ac:chgData name="WERPEL FERNANDES Gabriel" userId="84b5ea0c-b4e1-416f-9066-b8334bc81a04" providerId="ADAL" clId="{DAD0C86F-EA89-4471-9478-CD33E7F25BB7}" dt="2024-10-13T06:28:45.022" v="273" actId="1076"/>
          <ac:picMkLst>
            <pc:docMk/>
            <pc:sldMk cId="3081004871" sldId="264"/>
            <ac:picMk id="23" creationId="{C31A17CA-4217-9E28-A423-71EB2C387E49}"/>
          </ac:picMkLst>
        </pc:picChg>
      </pc:sldChg>
      <pc:sldChg chg="addSp delSp modSp add mod">
        <pc:chgData name="WERPEL FERNANDES Gabriel" userId="84b5ea0c-b4e1-416f-9066-b8334bc81a04" providerId="ADAL" clId="{DAD0C86F-EA89-4471-9478-CD33E7F25BB7}" dt="2024-10-14T06:37:27.373" v="344"/>
        <pc:sldMkLst>
          <pc:docMk/>
          <pc:sldMk cId="2692158183" sldId="265"/>
        </pc:sldMkLst>
        <pc:spChg chg="add mod">
          <ac:chgData name="WERPEL FERNANDES Gabriel" userId="84b5ea0c-b4e1-416f-9066-b8334bc81a04" providerId="ADAL" clId="{DAD0C86F-EA89-4471-9478-CD33E7F25BB7}" dt="2024-10-14T06:37:27.373" v="344"/>
          <ac:spMkLst>
            <pc:docMk/>
            <pc:sldMk cId="2692158183" sldId="265"/>
            <ac:spMk id="2" creationId="{95F6B81A-F079-6646-59DA-D8790E2C14EF}"/>
          </ac:spMkLst>
        </pc:spChg>
        <pc:spChg chg="add mod">
          <ac:chgData name="WERPEL FERNANDES Gabriel" userId="84b5ea0c-b4e1-416f-9066-b8334bc81a04" providerId="ADAL" clId="{DAD0C86F-EA89-4471-9478-CD33E7F25BB7}" dt="2024-10-14T06:37:27.373" v="344"/>
          <ac:spMkLst>
            <pc:docMk/>
            <pc:sldMk cId="2692158183" sldId="265"/>
            <ac:spMk id="3" creationId="{5C39D7B5-9CCF-704C-B147-F22347043C8F}"/>
          </ac:spMkLst>
        </pc:spChg>
        <pc:spChg chg="add mod">
          <ac:chgData name="WERPEL FERNANDES Gabriel" userId="84b5ea0c-b4e1-416f-9066-b8334bc81a04" providerId="ADAL" clId="{DAD0C86F-EA89-4471-9478-CD33E7F25BB7}" dt="2024-10-14T06:37:27.373" v="344"/>
          <ac:spMkLst>
            <pc:docMk/>
            <pc:sldMk cId="2692158183" sldId="265"/>
            <ac:spMk id="4" creationId="{FFDA43F3-F8FB-BB45-5779-F96995676C12}"/>
          </ac:spMkLst>
        </pc:spChg>
        <pc:picChg chg="add del mod">
          <ac:chgData name="WERPEL FERNANDES Gabriel" userId="84b5ea0c-b4e1-416f-9066-b8334bc81a04" providerId="ADAL" clId="{DAD0C86F-EA89-4471-9478-CD33E7F25BB7}" dt="2024-10-13T06:38:25.367" v="276" actId="478"/>
          <ac:picMkLst>
            <pc:docMk/>
            <pc:sldMk cId="2692158183" sldId="265"/>
            <ac:picMk id="3" creationId="{C24DF4EE-7044-03F8-312F-010B7C25600D}"/>
          </ac:picMkLst>
        </pc:picChg>
        <pc:picChg chg="add mod">
          <ac:chgData name="WERPEL FERNANDES Gabriel" userId="84b5ea0c-b4e1-416f-9066-b8334bc81a04" providerId="ADAL" clId="{DAD0C86F-EA89-4471-9478-CD33E7F25BB7}" dt="2024-10-13T06:39:19.675" v="281" actId="1076"/>
          <ac:picMkLst>
            <pc:docMk/>
            <pc:sldMk cId="2692158183" sldId="265"/>
            <ac:picMk id="5" creationId="{D4CE037C-F8C8-9FED-DB96-653B99153253}"/>
          </ac:picMkLst>
        </pc:picChg>
        <pc:picChg chg="add mod">
          <ac:chgData name="WERPEL FERNANDES Gabriel" userId="84b5ea0c-b4e1-416f-9066-b8334bc81a04" providerId="ADAL" clId="{DAD0C86F-EA89-4471-9478-CD33E7F25BB7}" dt="2024-10-13T06:41:30.777" v="283" actId="1076"/>
          <ac:picMkLst>
            <pc:docMk/>
            <pc:sldMk cId="2692158183" sldId="265"/>
            <ac:picMk id="7" creationId="{C2F8E96C-457B-60C2-A583-401535B148A8}"/>
          </ac:picMkLst>
        </pc:picChg>
        <pc:picChg chg="add del mod">
          <ac:chgData name="WERPEL FERNANDES Gabriel" userId="84b5ea0c-b4e1-416f-9066-b8334bc81a04" providerId="ADAL" clId="{DAD0C86F-EA89-4471-9478-CD33E7F25BB7}" dt="2024-10-13T06:54:03.429" v="306" actId="478"/>
          <ac:picMkLst>
            <pc:docMk/>
            <pc:sldMk cId="2692158183" sldId="265"/>
            <ac:picMk id="9" creationId="{32407DB8-C803-DE21-8B2E-51CDD4121463}"/>
          </ac:picMkLst>
        </pc:picChg>
        <pc:picChg chg="add del mod">
          <ac:chgData name="WERPEL FERNANDES Gabriel" userId="84b5ea0c-b4e1-416f-9066-b8334bc81a04" providerId="ADAL" clId="{DAD0C86F-EA89-4471-9478-CD33E7F25BB7}" dt="2024-10-13T06:54:51.544" v="309" actId="478"/>
          <ac:picMkLst>
            <pc:docMk/>
            <pc:sldMk cId="2692158183" sldId="265"/>
            <ac:picMk id="11" creationId="{DFE00904-55A1-F8B5-FA43-8457BAD6EB3D}"/>
          </ac:picMkLst>
        </pc:picChg>
        <pc:picChg chg="add del mod">
          <ac:chgData name="WERPEL FERNANDES Gabriel" userId="84b5ea0c-b4e1-416f-9066-b8334bc81a04" providerId="ADAL" clId="{DAD0C86F-EA89-4471-9478-CD33E7F25BB7}" dt="2024-10-13T06:52:24.474" v="302" actId="478"/>
          <ac:picMkLst>
            <pc:docMk/>
            <pc:sldMk cId="2692158183" sldId="265"/>
            <ac:picMk id="13" creationId="{FF3AA3F2-4D61-2936-1080-7B829A58FD66}"/>
          </ac:picMkLst>
        </pc:picChg>
        <pc:picChg chg="add del mod">
          <ac:chgData name="WERPEL FERNANDES Gabriel" userId="84b5ea0c-b4e1-416f-9066-b8334bc81a04" providerId="ADAL" clId="{DAD0C86F-EA89-4471-9478-CD33E7F25BB7}" dt="2024-10-13T06:50:30.705" v="298" actId="478"/>
          <ac:picMkLst>
            <pc:docMk/>
            <pc:sldMk cId="2692158183" sldId="265"/>
            <ac:picMk id="15" creationId="{52E96C50-4C76-A074-525D-47E747D03552}"/>
          </ac:picMkLst>
        </pc:picChg>
        <pc:picChg chg="add mod">
          <ac:chgData name="WERPEL FERNANDES Gabriel" userId="84b5ea0c-b4e1-416f-9066-b8334bc81a04" providerId="ADAL" clId="{DAD0C86F-EA89-4471-9478-CD33E7F25BB7}" dt="2024-10-14T06:37:18.658" v="342" actId="1076"/>
          <ac:picMkLst>
            <pc:docMk/>
            <pc:sldMk cId="2692158183" sldId="265"/>
            <ac:picMk id="17" creationId="{81C8DE17-20D6-4EE9-290D-A3EA8C4C8ED2}"/>
          </ac:picMkLst>
        </pc:picChg>
        <pc:picChg chg="add mod">
          <ac:chgData name="WERPEL FERNANDES Gabriel" userId="84b5ea0c-b4e1-416f-9066-b8334bc81a04" providerId="ADAL" clId="{DAD0C86F-EA89-4471-9478-CD33E7F25BB7}" dt="2024-10-13T06:52:31.025" v="305" actId="1076"/>
          <ac:picMkLst>
            <pc:docMk/>
            <pc:sldMk cId="2692158183" sldId="265"/>
            <ac:picMk id="19" creationId="{35E42F57-F94B-9BCC-9481-E9629A2AE9C2}"/>
          </ac:picMkLst>
        </pc:picChg>
        <pc:picChg chg="add mod">
          <ac:chgData name="WERPEL FERNANDES Gabriel" userId="84b5ea0c-b4e1-416f-9066-b8334bc81a04" providerId="ADAL" clId="{DAD0C86F-EA89-4471-9478-CD33E7F25BB7}" dt="2024-10-13T06:54:07.393" v="308" actId="1076"/>
          <ac:picMkLst>
            <pc:docMk/>
            <pc:sldMk cId="2692158183" sldId="265"/>
            <ac:picMk id="21" creationId="{5B1E1B2E-316E-D521-8BC8-96458EBECF2A}"/>
          </ac:picMkLst>
        </pc:picChg>
        <pc:picChg chg="add mod">
          <ac:chgData name="WERPEL FERNANDES Gabriel" userId="84b5ea0c-b4e1-416f-9066-b8334bc81a04" providerId="ADAL" clId="{DAD0C86F-EA89-4471-9478-CD33E7F25BB7}" dt="2024-10-14T06:37:20.835" v="343" actId="1076"/>
          <ac:picMkLst>
            <pc:docMk/>
            <pc:sldMk cId="2692158183" sldId="265"/>
            <ac:picMk id="23" creationId="{3661C986-3384-FD8E-D8E6-B3F0B46C89CC}"/>
          </ac:picMkLst>
        </pc:picChg>
      </pc:sldChg>
      <pc:sldChg chg="addSp delSp modSp add mod">
        <pc:chgData name="WERPEL FERNANDES Gabriel" userId="84b5ea0c-b4e1-416f-9066-b8334bc81a04" providerId="ADAL" clId="{DAD0C86F-EA89-4471-9478-CD33E7F25BB7}" dt="2024-10-18T05:26:20.420" v="365" actId="1076"/>
        <pc:sldMkLst>
          <pc:docMk/>
          <pc:sldMk cId="3412896146" sldId="266"/>
        </pc:sldMkLst>
        <pc:picChg chg="add del mod">
          <ac:chgData name="WERPEL FERNANDES Gabriel" userId="84b5ea0c-b4e1-416f-9066-b8334bc81a04" providerId="ADAL" clId="{DAD0C86F-EA89-4471-9478-CD33E7F25BB7}" dt="2024-10-18T04:47:03.130" v="357" actId="478"/>
          <ac:picMkLst>
            <pc:docMk/>
            <pc:sldMk cId="3412896146" sldId="266"/>
            <ac:picMk id="3" creationId="{97BE0C46-200D-A453-2271-0A28BB8A33FE}"/>
          </ac:picMkLst>
        </pc:picChg>
        <pc:picChg chg="add del mod">
          <ac:chgData name="WERPEL FERNANDES Gabriel" userId="84b5ea0c-b4e1-416f-9066-b8334bc81a04" providerId="ADAL" clId="{DAD0C86F-EA89-4471-9478-CD33E7F25BB7}" dt="2024-10-18T05:04:57.788" v="360" actId="478"/>
          <ac:picMkLst>
            <pc:docMk/>
            <pc:sldMk cId="3412896146" sldId="266"/>
            <ac:picMk id="5" creationId="{0D223FBE-9267-D0BB-131D-F0AB8ACF1104}"/>
          </ac:picMkLst>
        </pc:picChg>
        <pc:picChg chg="add del mod">
          <ac:chgData name="WERPEL FERNANDES Gabriel" userId="84b5ea0c-b4e1-416f-9066-b8334bc81a04" providerId="ADAL" clId="{DAD0C86F-EA89-4471-9478-CD33E7F25BB7}" dt="2024-10-18T05:26:17.683" v="363" actId="478"/>
          <ac:picMkLst>
            <pc:docMk/>
            <pc:sldMk cId="3412896146" sldId="266"/>
            <ac:picMk id="7" creationId="{2A1E6C74-DE0F-FE1F-95FC-92578057A11A}"/>
          </ac:picMkLst>
        </pc:picChg>
        <pc:picChg chg="add mod">
          <ac:chgData name="WERPEL FERNANDES Gabriel" userId="84b5ea0c-b4e1-416f-9066-b8334bc81a04" providerId="ADAL" clId="{DAD0C86F-EA89-4471-9478-CD33E7F25BB7}" dt="2024-10-18T05:26:20.420" v="365" actId="1076"/>
          <ac:picMkLst>
            <pc:docMk/>
            <pc:sldMk cId="3412896146" sldId="266"/>
            <ac:picMk id="9" creationId="{59A044C3-F2DB-6E7A-024A-CD90477A8AB5}"/>
          </ac:picMkLst>
        </pc:picChg>
      </pc:sldChg>
      <pc:sldChg chg="addSp modSp add mod">
        <pc:chgData name="WERPEL FERNANDES Gabriel" userId="84b5ea0c-b4e1-416f-9066-b8334bc81a04" providerId="ADAL" clId="{DAD0C86F-EA89-4471-9478-CD33E7F25BB7}" dt="2024-10-13T07:04:58.689" v="319" actId="1076"/>
        <pc:sldMkLst>
          <pc:docMk/>
          <pc:sldMk cId="158868796" sldId="267"/>
        </pc:sldMkLst>
        <pc:picChg chg="add mod">
          <ac:chgData name="WERPEL FERNANDES Gabriel" userId="84b5ea0c-b4e1-416f-9066-b8334bc81a04" providerId="ADAL" clId="{DAD0C86F-EA89-4471-9478-CD33E7F25BB7}" dt="2024-10-13T06:59:21.220" v="314" actId="1076"/>
          <ac:picMkLst>
            <pc:docMk/>
            <pc:sldMk cId="158868796" sldId="267"/>
            <ac:picMk id="3" creationId="{3D254AC7-2151-452A-7E08-7A98266169A5}"/>
          </ac:picMkLst>
        </pc:picChg>
        <pc:picChg chg="add mod">
          <ac:chgData name="WERPEL FERNANDES Gabriel" userId="84b5ea0c-b4e1-416f-9066-b8334bc81a04" providerId="ADAL" clId="{DAD0C86F-EA89-4471-9478-CD33E7F25BB7}" dt="2024-10-13T07:01:44.425" v="317" actId="1076"/>
          <ac:picMkLst>
            <pc:docMk/>
            <pc:sldMk cId="158868796" sldId="267"/>
            <ac:picMk id="5" creationId="{86C16AE8-EA35-F270-6FFB-3E9D65303156}"/>
          </ac:picMkLst>
        </pc:picChg>
        <pc:picChg chg="add mod">
          <ac:chgData name="WERPEL FERNANDES Gabriel" userId="84b5ea0c-b4e1-416f-9066-b8334bc81a04" providerId="ADAL" clId="{DAD0C86F-EA89-4471-9478-CD33E7F25BB7}" dt="2024-10-13T07:04:58.689" v="319" actId="1076"/>
          <ac:picMkLst>
            <pc:docMk/>
            <pc:sldMk cId="158868796" sldId="267"/>
            <ac:picMk id="7" creationId="{24E7AA3C-6A71-D46B-EA9F-4B83B3B4FD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042B-106D-7DBC-3BD7-750F7FD40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B286F-9FD8-30A2-BE4B-E437CE0A9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EDE9-0004-35CB-5151-DC0F6CBC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4987-EADB-EE75-7D80-F6CE3F14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77B44-5965-DCF7-0673-B7A182DA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A25-BEC9-B8B3-9A87-9B7A7405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FAAB7-CA7B-AFF6-7BDE-FC1C354A0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C708A-8B9E-507E-5259-28E8C046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D5901-2EB0-4A43-3965-FBA2236E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0FD0-FA58-2EEA-4970-CF809E52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3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E9C736-DB3B-921F-C060-E8B49861D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B29AB-D704-1AB8-423C-6137B9B9B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AC732-3067-684A-D6C4-E7F75996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79DD1-A3D6-EA25-F673-D330AE10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94A7-4719-2F12-D611-D78CA743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C482-E8EC-4498-DC64-D198C01E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7617-91DC-60ED-18B3-E0E60B2B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6B08B-7545-EF94-6DBE-81768758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2D76-63BB-E240-4CD6-938C544F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2A3B9-9BAF-6AD5-9919-37034EDD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FD38-0709-8C0A-B32A-3A4DE6BB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49678-1900-2E88-34D5-724F14CFF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BEA6-3562-393D-263B-168D7373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1EED-0CF1-D91C-A498-7907CE07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5552E-3298-158A-97CF-BAF0FB07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5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D62D-C4EB-4E0F-F4C0-4DA3BE0E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B04F-6EEE-C922-1870-20397766C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77243-E6F0-015C-F064-AD6E2A3CA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2DAB-A195-DAC8-78B7-47331AD0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237A8-0179-DAAD-5C72-8739F79F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A40F4-D8FB-195D-1DF0-86597371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1263-BA19-4ED0-5AFC-A102CE92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1E243-C67B-F201-4A3A-34C31E36A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70897-E5A4-2330-BA88-0674618B6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3A327-4EB7-0D20-A2E2-77BA84E14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8208E-1801-0D7D-712B-8B477B80D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27F51-B7BC-52F8-772F-83D7F18E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4BEE1-FD30-9068-52A0-D9A724E4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FB87A-7CC0-13BE-0B1A-01160A4EC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1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68D3-39C7-006C-83E5-21C2B5FB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ED51E-5540-EA5B-D030-BDC590BB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8FDB6-A534-0A7E-EB4A-817ADA07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FFC1D-1A48-A4B9-C566-6CBF61D5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0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A49A8-EC9E-AC5F-C302-67D620FD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38D0D-3257-1A1B-4C9F-D8DC0729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4D785-E457-638A-CF2D-E364A5EF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4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6412-8BCD-12D0-90FA-7D01B694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E16C-35A3-0D70-D1C0-B0C917E6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5DD2D-3AE4-2267-037D-9BBBD095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269BA-DC6E-83BB-5CF9-07004B11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E652F-DEA0-1F38-DC43-55BC5845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7E73-F669-A0FD-65EC-D9930E09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5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EC46-5DDF-D943-0782-6632854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5B472-89AD-79C9-8D26-C3A28EDA9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25218-0834-A44D-E46D-956557AB8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D7EAF-C00D-E506-5C98-7834D718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38E49-EC6C-946D-B6C5-6F25010D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57525-71EA-14CD-4CB9-8DBEB971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14FC1-3D6A-3F27-CD75-BAF319E2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355D7-7DC4-C76F-9787-FE452711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611D-B917-F933-D185-7500E286E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4D004-109C-46AF-9BB4-7D7C17912FBF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D88D-CBB2-A2C1-C4C3-30F4900E0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A370-CC26-0C50-9EE5-61684481F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8F700-B1E7-4645-9BB2-E98388500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D8DB0B-E882-D6AF-A5E9-2493F537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90" y="76724"/>
            <a:ext cx="3811905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2C06F-BC83-C061-8AF1-C5357AA3A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43" y="1345687"/>
            <a:ext cx="3780545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3BDDC1-5763-3F7B-F483-1901F6DF1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60" y="2614650"/>
            <a:ext cx="3797834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FE80DE-B324-F89E-9B9F-C2409479A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75" y="3883613"/>
            <a:ext cx="3774782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8E5AC0-8A6D-DA88-E32A-6515A48BE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75" y="5152576"/>
            <a:ext cx="3819646" cy="13716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A979147-0FAD-6E44-5BC8-61D2367A65AA}"/>
              </a:ext>
            </a:extLst>
          </p:cNvPr>
          <p:cNvSpPr/>
          <p:nvPr/>
        </p:nvSpPr>
        <p:spPr>
          <a:xfrm>
            <a:off x="2752344" y="625151"/>
            <a:ext cx="374904" cy="643812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22C6F2-5D6C-E7CB-9FC8-69AC4D060254}"/>
              </a:ext>
            </a:extLst>
          </p:cNvPr>
          <p:cNvSpPr/>
          <p:nvPr/>
        </p:nvSpPr>
        <p:spPr>
          <a:xfrm>
            <a:off x="2788920" y="1915974"/>
            <a:ext cx="374904" cy="643812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F1478F-AF9A-B9F6-CA09-233E674CC3E3}"/>
              </a:ext>
            </a:extLst>
          </p:cNvPr>
          <p:cNvSpPr/>
          <p:nvPr/>
        </p:nvSpPr>
        <p:spPr>
          <a:xfrm>
            <a:off x="2788920" y="3137164"/>
            <a:ext cx="374904" cy="643812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CADCB7-1CBA-21E7-4CD4-4C93B25E31BF}"/>
              </a:ext>
            </a:extLst>
          </p:cNvPr>
          <p:cNvSpPr/>
          <p:nvPr/>
        </p:nvSpPr>
        <p:spPr>
          <a:xfrm>
            <a:off x="2788920" y="4442703"/>
            <a:ext cx="374904" cy="643812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936438-87F3-56A8-DBA2-6178F029A922}"/>
              </a:ext>
            </a:extLst>
          </p:cNvPr>
          <p:cNvSpPr/>
          <p:nvPr/>
        </p:nvSpPr>
        <p:spPr>
          <a:xfrm>
            <a:off x="2831592" y="5682181"/>
            <a:ext cx="374904" cy="643812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0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54AC7-2151-452A-7E08-7A9826616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708" y="4266838"/>
            <a:ext cx="3648584" cy="2591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C16AE8-EA35-F270-6FFB-3E9D65303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394" y="4266838"/>
            <a:ext cx="3658111" cy="2562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7AA3C-6A71-D46B-EA9F-4B83B3B4F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81" y="4062228"/>
            <a:ext cx="3648584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00350A-3B62-87B3-1034-C74675829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70" y="4247787"/>
            <a:ext cx="3715268" cy="26006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686110-624D-CBD0-3394-855CB4145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020" y="617392"/>
            <a:ext cx="3854328" cy="3200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82B82DD-C6AE-43D5-F237-DCD43103E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995" y="4290655"/>
            <a:ext cx="3620005" cy="25149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7943CB-43B0-4F8F-518B-6B12409FD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7079" y="617392"/>
            <a:ext cx="3838941" cy="3200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DC159C-4FFD-ECB6-104A-F0B864937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50" y="617392"/>
            <a:ext cx="3886751" cy="3200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F7CA7CF-19FD-4937-2679-19D8CBD0DC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601" y="4247787"/>
            <a:ext cx="3762900" cy="25244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234331-86EC-1AE3-052D-06C404C90A13}"/>
              </a:ext>
            </a:extLst>
          </p:cNvPr>
          <p:cNvSpPr/>
          <p:nvPr/>
        </p:nvSpPr>
        <p:spPr>
          <a:xfrm>
            <a:off x="755329" y="548998"/>
            <a:ext cx="2878790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A49FE-D4B7-DF94-3B1D-3A509290A368}"/>
              </a:ext>
            </a:extLst>
          </p:cNvPr>
          <p:cNvSpPr/>
          <p:nvPr/>
        </p:nvSpPr>
        <p:spPr>
          <a:xfrm>
            <a:off x="4546877" y="553384"/>
            <a:ext cx="2878790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67E398-D5A6-7006-D165-A9D73811BF72}"/>
              </a:ext>
            </a:extLst>
          </p:cNvPr>
          <p:cNvSpPr/>
          <p:nvPr/>
        </p:nvSpPr>
        <p:spPr>
          <a:xfrm>
            <a:off x="8638340" y="562528"/>
            <a:ext cx="2878790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0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A044C3-F2DB-6E7A-024A-CD90477A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7047"/>
            <a:ext cx="6668431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9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C8AF1-DC41-DA1E-4F4D-61959756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8" y="207763"/>
            <a:ext cx="2986232" cy="2403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215577-6466-0988-32AF-65C6B282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9" y="3303037"/>
            <a:ext cx="3041556" cy="2493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D5638-2A7B-66E8-5C56-D56B95C8D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405" y="307075"/>
            <a:ext cx="2844024" cy="2304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F9BAFB-FD4B-90F3-5285-DE1BA141C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095" y="3303036"/>
            <a:ext cx="3005880" cy="2493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8D641-70D1-C55C-A5C2-00460A188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1885" y="550927"/>
            <a:ext cx="2785723" cy="230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2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BBF86-4196-D18A-9D2D-2613BE2F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68" y="1099876"/>
            <a:ext cx="4610743" cy="374384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8631DE-887C-F74A-9F61-50CD6637250D}"/>
              </a:ext>
            </a:extLst>
          </p:cNvPr>
          <p:cNvSpPr/>
          <p:nvPr/>
        </p:nvSpPr>
        <p:spPr>
          <a:xfrm>
            <a:off x="1965337" y="1035868"/>
            <a:ext cx="2043404" cy="214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A6470-BB35-1477-6071-AB0E8BD2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759" y="1143170"/>
            <a:ext cx="4648849" cy="39343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33AB11-CF1F-A07B-E8C2-7A3767A9D1B4}"/>
              </a:ext>
            </a:extLst>
          </p:cNvPr>
          <p:cNvSpPr/>
          <p:nvPr/>
        </p:nvSpPr>
        <p:spPr>
          <a:xfrm>
            <a:off x="7028064" y="1143170"/>
            <a:ext cx="3697847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1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AADBF-A4C5-12ED-DD45-21ADD021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1085523"/>
            <a:ext cx="6173061" cy="46869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22EBD2-6141-63A8-11F1-CFD14C760FBD}"/>
              </a:ext>
            </a:extLst>
          </p:cNvPr>
          <p:cNvSpPr/>
          <p:nvPr/>
        </p:nvSpPr>
        <p:spPr>
          <a:xfrm>
            <a:off x="4385448" y="1085523"/>
            <a:ext cx="3697847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24B85A-F8A7-DD0D-C112-0C64DD83524D}"/>
              </a:ext>
            </a:extLst>
          </p:cNvPr>
          <p:cNvSpPr/>
          <p:nvPr/>
        </p:nvSpPr>
        <p:spPr>
          <a:xfrm>
            <a:off x="8714232" y="3328610"/>
            <a:ext cx="243839" cy="137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79DB9-EE04-08BF-F7BB-33226DD81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1457050"/>
            <a:ext cx="4772691" cy="3943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B02002-F848-2860-F2F1-CDD38199BE95}"/>
              </a:ext>
            </a:extLst>
          </p:cNvPr>
          <p:cNvSpPr/>
          <p:nvPr/>
        </p:nvSpPr>
        <p:spPr>
          <a:xfrm>
            <a:off x="4467744" y="1420474"/>
            <a:ext cx="3697847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B4BF7E-A193-877B-1111-001980B2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63" y="1485629"/>
            <a:ext cx="5239481" cy="3886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3703DB-0EEE-549B-8038-771052776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614" y="1457050"/>
            <a:ext cx="5144218" cy="3943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95FA3B-8DFE-DC37-C703-5F0ADD56009F}"/>
              </a:ext>
            </a:extLst>
          </p:cNvPr>
          <p:cNvSpPr/>
          <p:nvPr/>
        </p:nvSpPr>
        <p:spPr>
          <a:xfrm>
            <a:off x="-251927" y="1393797"/>
            <a:ext cx="3697847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8752D1-F68B-8375-E7B6-600E918B3145}"/>
              </a:ext>
            </a:extLst>
          </p:cNvPr>
          <p:cNvSpPr/>
          <p:nvPr/>
        </p:nvSpPr>
        <p:spPr>
          <a:xfrm>
            <a:off x="3562674" y="1393797"/>
            <a:ext cx="2642183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F9AD5-95F3-ED1B-43BD-55F522463526}"/>
              </a:ext>
            </a:extLst>
          </p:cNvPr>
          <p:cNvSpPr/>
          <p:nvPr/>
        </p:nvSpPr>
        <p:spPr>
          <a:xfrm>
            <a:off x="2388154" y="1365428"/>
            <a:ext cx="3697847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952EDC-B8CA-B7C8-12B7-B2C2F5DBA956}"/>
              </a:ext>
            </a:extLst>
          </p:cNvPr>
          <p:cNvSpPr/>
          <p:nvPr/>
        </p:nvSpPr>
        <p:spPr>
          <a:xfrm>
            <a:off x="9384976" y="1485629"/>
            <a:ext cx="3697847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10562-1842-8221-1C3F-E6AE9FB03DAC}"/>
              </a:ext>
            </a:extLst>
          </p:cNvPr>
          <p:cNvSpPr/>
          <p:nvPr/>
        </p:nvSpPr>
        <p:spPr>
          <a:xfrm>
            <a:off x="5431944" y="1423544"/>
            <a:ext cx="3697847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4127AD-03B9-1832-E9D8-605C9B0365D3}"/>
              </a:ext>
            </a:extLst>
          </p:cNvPr>
          <p:cNvSpPr/>
          <p:nvPr/>
        </p:nvSpPr>
        <p:spPr>
          <a:xfrm>
            <a:off x="7221439" y="1423467"/>
            <a:ext cx="3697847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6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85A47-0800-814E-2D58-BC3E7BB0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5" y="1466576"/>
            <a:ext cx="4982270" cy="3924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B65119-8CA9-A01A-5136-FDA651CD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337" y="1466576"/>
            <a:ext cx="5020376" cy="39343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EA1E20-B24D-5523-0896-BDF247258B96}"/>
              </a:ext>
            </a:extLst>
          </p:cNvPr>
          <p:cNvSpPr/>
          <p:nvPr/>
        </p:nvSpPr>
        <p:spPr>
          <a:xfrm>
            <a:off x="367063" y="1409426"/>
            <a:ext cx="10915650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998D7-6065-3080-CFFA-1771EA0B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3523"/>
            <a:ext cx="3743847" cy="252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04902-A635-E480-D8ED-DE236F10F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155" y="4285891"/>
            <a:ext cx="3658111" cy="2572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08E6B6-187E-D53C-4F6A-3C5CC061E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144" y="4200348"/>
            <a:ext cx="3658111" cy="25340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4F96BF-6A59-6EA5-4BB2-9E55805CD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310" y="123648"/>
            <a:ext cx="3858855" cy="3200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0F7937-C204-E3F8-A9B0-3C1F4A021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9436" y="123648"/>
            <a:ext cx="3915874" cy="3200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1A17CA-4217-9E28-A423-71EB2C387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7" y="123648"/>
            <a:ext cx="3851199" cy="3200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B1E179-0CB2-0282-0824-F69BC4CB6960}"/>
              </a:ext>
            </a:extLst>
          </p:cNvPr>
          <p:cNvSpPr/>
          <p:nvPr/>
        </p:nvSpPr>
        <p:spPr>
          <a:xfrm>
            <a:off x="865057" y="50496"/>
            <a:ext cx="2878790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2DF03A-9B4D-51A8-2C8B-63D9AD71C666}"/>
              </a:ext>
            </a:extLst>
          </p:cNvPr>
          <p:cNvSpPr/>
          <p:nvPr/>
        </p:nvSpPr>
        <p:spPr>
          <a:xfrm>
            <a:off x="4656605" y="54882"/>
            <a:ext cx="2878790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57D91F-41E5-21D3-26D9-AE49C9CADFA7}"/>
              </a:ext>
            </a:extLst>
          </p:cNvPr>
          <p:cNvSpPr/>
          <p:nvPr/>
        </p:nvSpPr>
        <p:spPr>
          <a:xfrm>
            <a:off x="8748068" y="64026"/>
            <a:ext cx="2878790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0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CE037C-F8C8-9FED-DB96-653B9915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7312"/>
            <a:ext cx="3724795" cy="260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8E96C-457B-60C2-A583-401535B14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948" y="4238259"/>
            <a:ext cx="3781953" cy="26197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C8DE17-20D6-4EE9-290D-A3EA8C4C8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94" y="109260"/>
            <a:ext cx="3787141" cy="3200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E42F57-F94B-9BCC-9481-E9629A2AE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544" y="109260"/>
            <a:ext cx="3852760" cy="3200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1E1B2E-316E-D521-8BC8-96458EBEC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7892" y="4257312"/>
            <a:ext cx="3715268" cy="26006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61C986-3384-FD8E-D8E6-B3F0B46C8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3304" y="109260"/>
            <a:ext cx="3801920" cy="3200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F6B81A-F079-6646-59DA-D8790E2C14EF}"/>
              </a:ext>
            </a:extLst>
          </p:cNvPr>
          <p:cNvSpPr/>
          <p:nvPr/>
        </p:nvSpPr>
        <p:spPr>
          <a:xfrm>
            <a:off x="865057" y="50496"/>
            <a:ext cx="2878790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9D7B5-9CCF-704C-B147-F22347043C8F}"/>
              </a:ext>
            </a:extLst>
          </p:cNvPr>
          <p:cNvSpPr/>
          <p:nvPr/>
        </p:nvSpPr>
        <p:spPr>
          <a:xfrm>
            <a:off x="4656605" y="54882"/>
            <a:ext cx="2878790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A43F3-F8FB-BB45-5779-F96995676C12}"/>
              </a:ext>
            </a:extLst>
          </p:cNvPr>
          <p:cNvSpPr/>
          <p:nvPr/>
        </p:nvSpPr>
        <p:spPr>
          <a:xfrm>
            <a:off x="8748068" y="64026"/>
            <a:ext cx="2878790" cy="255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5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720ed5e-c545-46eb-99a5-958dd333e9f2}" enabled="0" method="" siteId="{4720ed5e-c545-46eb-99a5-958dd333e9f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WERPEL FERNANDES Gabriel</dc:creator>
  <cp:lastModifiedBy>WERPEL FERNANDES Gabriel</cp:lastModifiedBy>
  <cp:revision>1</cp:revision>
  <dcterms:created xsi:type="dcterms:W3CDTF">2024-10-05T06:32:28Z</dcterms:created>
  <dcterms:modified xsi:type="dcterms:W3CDTF">2024-10-18T05:26:28Z</dcterms:modified>
</cp:coreProperties>
</file>