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8248-7AFC-7246-B705-E7DACFC9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79135-8849-E149-B918-2790B84FC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E052-01CB-8142-858D-9EF3524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FA3F1-DF7A-E24A-841A-29CA10C6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27C9-D57E-B840-A26B-C60C9A47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F95F-EEBA-4C41-AB73-8E8C4B26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5312-C03B-8B46-A10B-3FABDC4D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AD42-025B-064D-9CF2-233CCC00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D95AD-08A8-E944-8180-C44501E4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9987-DCE1-AB41-98F6-9E195174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6DAF-2534-0341-9DC1-C48A7A360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31CD-9C0B-A44C-941B-75B124FC5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A580-35B1-C545-BDC8-5110FD0B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448-8D6F-6C48-B7BC-BDE82241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B534-FE31-414C-9871-2487ED6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8E7D-7A2A-B549-B04D-9E2DDD42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9EF5-576C-F346-9960-665C81DE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F459-0647-4E45-80FD-3070561A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4FE5-3C00-8C4B-9275-FDA61EA8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4D63-D389-6342-9A63-19D969D3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1C4B-B6FB-E34B-91D9-BB7A9641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7681-36FA-B146-8234-A458D85F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9FDA-5FD9-3B41-9112-CDB37EB3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FF92-6394-C14F-A652-E73504DE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F773-0F0B-2E46-8D80-2E69008C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6E6-D4A5-D94F-B180-DBB1CD1B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D970-FE16-8241-992B-05118BDC7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B6CD9-944A-564D-AF23-EDE4D8B5B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BAB4-4693-4D45-9AC1-72B2C8C6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9253-073D-4844-B51A-4709181A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A7685-B923-8C45-8A1C-8AB3A8CE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8F3C-C0DE-F44A-AE35-4CE02404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1EFED-5A94-5C41-97A0-D29A1D7E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C39E9-0C02-5243-B620-C55ED2BC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6B147-BB47-5742-9CA0-DA7CBFA77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30099-D65D-854D-A57C-E8C200B21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111CC-4430-ED47-A6C6-B5D6AB0B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520CC-DB5F-744A-8677-B1ACBB2D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1DAFA-5BC4-4243-BFA7-16C28183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F81E-12A6-1149-882D-65D0C3E7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7D67C-7D53-0547-9A87-3EE5B933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E3305-030D-5D47-B329-6BDBA050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8604C-F5C4-F24F-900C-F177E390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1DF7-8755-9E4A-B53C-397B512D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59E49-40AC-5341-8A49-1A4CDCEE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90F4-A3E4-FF47-9D4C-0523F1BC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AB52-351A-D348-B671-E800EDC2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B825-0C96-1C4D-9372-4D7A893D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11AE1-0D0A-4944-A600-C7433E3CB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66A4-B7BB-5140-AEA8-446DF150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E231-8209-B84A-9D3E-19B6D5C3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A5815-A9B1-844F-A986-C709CDEE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B58C-39B3-DC49-88AC-6C43D8D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350BF-7945-EA4A-81BA-C2EDCF1F7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C0E4B-A4F8-C142-8A5B-AE6A89F8C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C307-684C-624D-9B44-6B3A6437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50A3-E054-9847-AAED-C7FE774A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8E81-8DCA-6F4A-BAA9-7FB0AB80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FB54A-2908-0B49-916C-7E5BA4FF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01ED9-1FB9-A548-805D-6DFC2E75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B1A7-241E-3F44-9FD8-0FFFD1D74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021F-44A4-1F4F-A687-C75670E56C63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9896-BEEA-3E4D-95E6-264070090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041-FFF5-C741-BD3D-E4B2D548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8A11-A7E8-624D-A9EC-712E1389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7018-F80D-5549-8B10-5EEAA5C1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381" y="429347"/>
            <a:ext cx="2147454" cy="2263054"/>
          </a:xfrm>
        </p:spPr>
        <p:txBody>
          <a:bodyPr>
            <a:noAutofit/>
          </a:bodyPr>
          <a:lstStyle/>
          <a:p>
            <a:r>
              <a:rPr lang="en-US" sz="15000" dirty="0"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8854-1E40-4349-B7B1-3C1741B70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409CF8-CFE9-AA42-9153-9E8FC7DC0A73}"/>
              </a:ext>
            </a:extLst>
          </p:cNvPr>
          <p:cNvSpPr txBox="1">
            <a:spLocks/>
          </p:cNvSpPr>
          <p:nvPr/>
        </p:nvSpPr>
        <p:spPr>
          <a:xfrm>
            <a:off x="3588327" y="429347"/>
            <a:ext cx="2147454" cy="2263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/>
              <a:t>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EC0F7A-4D27-D245-9A22-293BC241879F}"/>
              </a:ext>
            </a:extLst>
          </p:cNvPr>
          <p:cNvSpPr txBox="1">
            <a:spLocks/>
          </p:cNvSpPr>
          <p:nvPr/>
        </p:nvSpPr>
        <p:spPr>
          <a:xfrm>
            <a:off x="450273" y="429347"/>
            <a:ext cx="2147454" cy="2263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193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FB59DD-BC6A-8E43-B62F-18ABF8B1A613}"/>
              </a:ext>
            </a:extLst>
          </p:cNvPr>
          <p:cNvSpPr txBox="1">
            <a:spLocks/>
          </p:cNvSpPr>
          <p:nvPr/>
        </p:nvSpPr>
        <p:spPr>
          <a:xfrm>
            <a:off x="-3200400" y="110837"/>
            <a:ext cx="16376072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/>
              <a:t>Know one</a:t>
            </a:r>
          </a:p>
          <a:p>
            <a:r>
              <a:rPr lang="en-US" sz="15000" dirty="0"/>
              <a:t>The other two follow</a:t>
            </a:r>
          </a:p>
        </p:txBody>
      </p:sp>
    </p:spTree>
    <p:extLst>
      <p:ext uri="{BB962C8B-B14F-4D97-AF65-F5344CB8AC3E}">
        <p14:creationId xmlns:p14="http://schemas.microsoft.com/office/powerpoint/2010/main" val="199351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Yik Ren Jun, Gabriel</dc:creator>
  <cp:lastModifiedBy>Yik Ren Jun, Gabriel</cp:lastModifiedBy>
  <cp:revision>4</cp:revision>
  <dcterms:created xsi:type="dcterms:W3CDTF">2018-08-15T13:51:46Z</dcterms:created>
  <dcterms:modified xsi:type="dcterms:W3CDTF">2018-08-27T15:25:24Z</dcterms:modified>
</cp:coreProperties>
</file>