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E845-C7A7-474E-A75F-2FCDCF78F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3A7E5-1309-4FB6-A442-6D8DE470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7453C-88D0-47A3-A464-1177A3DA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0B35-4E9C-4D17-83E7-B0FED4B6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0641-21AD-49C4-9ECC-532AB2A1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AC99-DD27-46F3-A06C-6B06168C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B58C5-6E2C-48AD-85D4-A0BB793B8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5C99-5F07-42F1-8758-BE950D03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BB05-1DC9-406B-ABAB-6D79A18D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95F4-4F43-46B0-8A3C-D168576D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0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3730-6CBB-4AEE-B0F3-5023E332E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F1613-2A1E-40A2-A447-A29D5EE25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9A4-DA6A-4D69-9236-44F274D4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09BD8-1E36-4780-ADC6-E4A579FC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ED97-E54C-4ECC-816E-64205256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3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3444-CD8B-4C6B-9DB4-6391C7FE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1A62-5E89-43BB-8254-4B5B9830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024E-7F32-4ED5-BAE8-D2990A75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3AB2-F623-4F37-B4B2-D03A8BB1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245E4-D663-4F06-8539-B22E6417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0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C18E-458E-499C-B841-48C83BD4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CB53-06C6-42E4-8AB8-CAE774B0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9394A-7960-48BC-83B4-99AA6366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31B2-4748-44DF-8697-4F001325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F49D-02F2-48C5-B668-8911A72D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020F-74AA-47DC-825C-B3CFEE86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AD9E-3900-4533-833E-7D1A7A206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956A-2EC0-4A33-8971-083B9EFB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9AE26-4B4F-4584-B07B-2D1DC454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EF76D-CB83-44F7-A9D4-1DB68846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41D6A-9B81-41EE-ABAD-753CC151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1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E00E-8CF8-41D9-BAA0-300BF84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2F4D-72D9-4BEB-880B-BACBE380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B44E4-63B5-4528-9BDD-6336C924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BFAAB-C4D6-4C07-AD2A-B58898488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CFEFB-B4F8-4B2A-93A9-BE9AB68CB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9CC73-62C7-4367-86C3-9B9B40B9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297FB-70BC-4801-94AC-E7F60355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4C4E9-DEC4-4FEB-BE53-3CC84767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4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B9B8-6C62-4175-B764-7036B883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619B7-B15B-4DE0-A75C-985BA3F0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2285-EA79-43F5-9EE1-AF75A949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E97A2-760B-4DF8-BB8E-C213B31B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2725A-F621-4F18-8AD8-05B03222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0B6AB-BBA9-47EB-A3DE-80573BF91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B5C5F-93A6-4266-891F-14C13EDA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2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7131-F05C-449E-8B35-C722AB5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C66F-99BC-4C4A-9239-4E64B985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07A63-FC88-40AF-8A0B-24E967222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8E9F4-D398-401A-9C1A-601620CE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255AF-5055-47EF-A3D4-68B9E583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C1EE-E557-487D-BF01-DE43E2BD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B79-FC40-4447-9EDC-7B0EC163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D650B-7A56-4AF3-8807-30AFBA173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E8BE4-37B7-4877-8ED8-3F8DEB438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65B0-491B-4D4D-BC61-E5C82409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53727-DBDB-4532-8CC4-33BEE1BD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342CA-6213-4C30-90DB-1AF73274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02FDB-66C1-4FD4-A454-E923670D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2D088-8EE4-4AF1-A038-7B6C19F30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7B51-2404-43A4-A526-977C524F0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62D4-E7CB-436B-A21B-03A80E4AC9D1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34E62-DFED-47D4-B1D8-782B9C52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0634-E566-4383-9C3D-C4211391A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2C99-D0AF-4A02-A817-3FA5B2448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9A37-F1F1-481E-BDC0-63558D20E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19793-C1B2-4B8C-A5A0-D8429C573A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7EF59-6F5D-4911-9CE0-A0268D674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30" y="580187"/>
            <a:ext cx="9340131" cy="523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</dc:creator>
  <cp:lastModifiedBy>Gabriel</cp:lastModifiedBy>
  <cp:revision>1</cp:revision>
  <dcterms:created xsi:type="dcterms:W3CDTF">2021-09-07T14:17:09Z</dcterms:created>
  <dcterms:modified xsi:type="dcterms:W3CDTF">2021-09-07T14:17:20Z</dcterms:modified>
</cp:coreProperties>
</file>