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5118480" y="803160"/>
            <a:ext cx="628164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5118480" y="3544920"/>
            <a:ext cx="628164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2" name="PlaceHolder 2"/>
          <p:cNvSpPr>
            <a:spLocks noGrp="1"/>
          </p:cNvSpPr>
          <p:nvPr>
            <p:ph type="body"/>
          </p:nvPr>
        </p:nvSpPr>
        <p:spPr>
          <a:xfrm>
            <a:off x="511848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3" name="PlaceHolder 3"/>
          <p:cNvSpPr>
            <a:spLocks noGrp="1"/>
          </p:cNvSpPr>
          <p:nvPr>
            <p:ph type="body"/>
          </p:nvPr>
        </p:nvSpPr>
        <p:spPr>
          <a:xfrm>
            <a:off x="833760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4" name="PlaceHolder 4"/>
          <p:cNvSpPr>
            <a:spLocks noGrp="1"/>
          </p:cNvSpPr>
          <p:nvPr>
            <p:ph type="body"/>
          </p:nvPr>
        </p:nvSpPr>
        <p:spPr>
          <a:xfrm>
            <a:off x="8337600" y="354492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5" name="PlaceHolder 5"/>
          <p:cNvSpPr>
            <a:spLocks noGrp="1"/>
          </p:cNvSpPr>
          <p:nvPr>
            <p:ph type="body"/>
          </p:nvPr>
        </p:nvSpPr>
        <p:spPr>
          <a:xfrm>
            <a:off x="5118480" y="354492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7" name="PlaceHolder 2"/>
          <p:cNvSpPr>
            <a:spLocks noGrp="1"/>
          </p:cNvSpPr>
          <p:nvPr>
            <p:ph type="body"/>
          </p:nvPr>
        </p:nvSpPr>
        <p:spPr>
          <a:xfrm>
            <a:off x="5118480" y="803160"/>
            <a:ext cx="628164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58" name="PlaceHolder 3"/>
          <p:cNvSpPr>
            <a:spLocks noGrp="1"/>
          </p:cNvSpPr>
          <p:nvPr>
            <p:ph type="body"/>
          </p:nvPr>
        </p:nvSpPr>
        <p:spPr>
          <a:xfrm>
            <a:off x="5118480" y="803160"/>
            <a:ext cx="628164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pic>
        <p:nvPicPr>
          <p:cNvPr id="59" name="" descr=""/>
          <p:cNvPicPr/>
          <p:nvPr/>
        </p:nvPicPr>
        <p:blipFill>
          <a:blip r:embed="rId2"/>
          <a:stretch/>
        </p:blipFill>
        <p:spPr>
          <a:xfrm>
            <a:off x="5118120" y="921240"/>
            <a:ext cx="6281640" cy="5011560"/>
          </a:xfrm>
          <a:prstGeom prst="rect">
            <a:avLst/>
          </a:prstGeom>
          <a:ln>
            <a:noFill/>
          </a:ln>
        </p:spPr>
      </p:pic>
      <p:pic>
        <p:nvPicPr>
          <p:cNvPr id="60" name="" descr=""/>
          <p:cNvPicPr/>
          <p:nvPr/>
        </p:nvPicPr>
        <p:blipFill>
          <a:blip r:embed="rId3"/>
          <a:stretch/>
        </p:blipFill>
        <p:spPr>
          <a:xfrm>
            <a:off x="5118120" y="921240"/>
            <a:ext cx="6281640" cy="5011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1" name="PlaceHolder 2"/>
          <p:cNvSpPr>
            <a:spLocks noGrp="1"/>
          </p:cNvSpPr>
          <p:nvPr>
            <p:ph type="subTitle"/>
          </p:nvPr>
        </p:nvSpPr>
        <p:spPr>
          <a:xfrm>
            <a:off x="5118480" y="803160"/>
            <a:ext cx="6281640" cy="5248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3" name="PlaceHolder 2"/>
          <p:cNvSpPr>
            <a:spLocks noGrp="1"/>
          </p:cNvSpPr>
          <p:nvPr>
            <p:ph type="body"/>
          </p:nvPr>
        </p:nvSpPr>
        <p:spPr>
          <a:xfrm>
            <a:off x="5118480" y="803160"/>
            <a:ext cx="628164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5" name="PlaceHolder 2"/>
          <p:cNvSpPr>
            <a:spLocks noGrp="1"/>
          </p:cNvSpPr>
          <p:nvPr>
            <p:ph type="body"/>
          </p:nvPr>
        </p:nvSpPr>
        <p:spPr>
          <a:xfrm>
            <a:off x="5118480" y="803160"/>
            <a:ext cx="306540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96" name="PlaceHolder 3"/>
          <p:cNvSpPr>
            <a:spLocks noGrp="1"/>
          </p:cNvSpPr>
          <p:nvPr>
            <p:ph type="body"/>
          </p:nvPr>
        </p:nvSpPr>
        <p:spPr>
          <a:xfrm>
            <a:off x="8337600" y="803160"/>
            <a:ext cx="306540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88480" y="2350080"/>
            <a:ext cx="3498480" cy="11385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0" name="PlaceHolder 2"/>
          <p:cNvSpPr>
            <a:spLocks noGrp="1"/>
          </p:cNvSpPr>
          <p:nvPr>
            <p:ph type="body"/>
          </p:nvPr>
        </p:nvSpPr>
        <p:spPr>
          <a:xfrm>
            <a:off x="511848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01" name="PlaceHolder 3"/>
          <p:cNvSpPr>
            <a:spLocks noGrp="1"/>
          </p:cNvSpPr>
          <p:nvPr>
            <p:ph type="body"/>
          </p:nvPr>
        </p:nvSpPr>
        <p:spPr>
          <a:xfrm>
            <a:off x="5118480" y="354492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02" name="PlaceHolder 4"/>
          <p:cNvSpPr>
            <a:spLocks noGrp="1"/>
          </p:cNvSpPr>
          <p:nvPr>
            <p:ph type="body"/>
          </p:nvPr>
        </p:nvSpPr>
        <p:spPr>
          <a:xfrm>
            <a:off x="8337600" y="803160"/>
            <a:ext cx="306540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8" name="PlaceHolder 2"/>
          <p:cNvSpPr>
            <a:spLocks noGrp="1"/>
          </p:cNvSpPr>
          <p:nvPr>
            <p:ph type="subTitle"/>
          </p:nvPr>
        </p:nvSpPr>
        <p:spPr>
          <a:xfrm>
            <a:off x="5118480" y="803160"/>
            <a:ext cx="6281640" cy="5248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4" name="PlaceHolder 2"/>
          <p:cNvSpPr>
            <a:spLocks noGrp="1"/>
          </p:cNvSpPr>
          <p:nvPr>
            <p:ph type="body"/>
          </p:nvPr>
        </p:nvSpPr>
        <p:spPr>
          <a:xfrm>
            <a:off x="5118480" y="803160"/>
            <a:ext cx="306540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05" name="PlaceHolder 3"/>
          <p:cNvSpPr>
            <a:spLocks noGrp="1"/>
          </p:cNvSpPr>
          <p:nvPr>
            <p:ph type="body"/>
          </p:nvPr>
        </p:nvSpPr>
        <p:spPr>
          <a:xfrm>
            <a:off x="833760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06" name="PlaceHolder 4"/>
          <p:cNvSpPr>
            <a:spLocks noGrp="1"/>
          </p:cNvSpPr>
          <p:nvPr>
            <p:ph type="body"/>
          </p:nvPr>
        </p:nvSpPr>
        <p:spPr>
          <a:xfrm>
            <a:off x="8337600" y="354492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8" name="PlaceHolder 2"/>
          <p:cNvSpPr>
            <a:spLocks noGrp="1"/>
          </p:cNvSpPr>
          <p:nvPr>
            <p:ph type="body"/>
          </p:nvPr>
        </p:nvSpPr>
        <p:spPr>
          <a:xfrm>
            <a:off x="511848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09" name="PlaceHolder 3"/>
          <p:cNvSpPr>
            <a:spLocks noGrp="1"/>
          </p:cNvSpPr>
          <p:nvPr>
            <p:ph type="body"/>
          </p:nvPr>
        </p:nvSpPr>
        <p:spPr>
          <a:xfrm>
            <a:off x="833760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10" name="PlaceHolder 4"/>
          <p:cNvSpPr>
            <a:spLocks noGrp="1"/>
          </p:cNvSpPr>
          <p:nvPr>
            <p:ph type="body"/>
          </p:nvPr>
        </p:nvSpPr>
        <p:spPr>
          <a:xfrm>
            <a:off x="5118480" y="3544920"/>
            <a:ext cx="628164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2" name="PlaceHolder 2"/>
          <p:cNvSpPr>
            <a:spLocks noGrp="1"/>
          </p:cNvSpPr>
          <p:nvPr>
            <p:ph type="body"/>
          </p:nvPr>
        </p:nvSpPr>
        <p:spPr>
          <a:xfrm>
            <a:off x="5118480" y="803160"/>
            <a:ext cx="628164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13" name="PlaceHolder 3"/>
          <p:cNvSpPr>
            <a:spLocks noGrp="1"/>
          </p:cNvSpPr>
          <p:nvPr>
            <p:ph type="body"/>
          </p:nvPr>
        </p:nvSpPr>
        <p:spPr>
          <a:xfrm>
            <a:off x="5118480" y="3544920"/>
            <a:ext cx="628164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5" name="PlaceHolder 2"/>
          <p:cNvSpPr>
            <a:spLocks noGrp="1"/>
          </p:cNvSpPr>
          <p:nvPr>
            <p:ph type="body"/>
          </p:nvPr>
        </p:nvSpPr>
        <p:spPr>
          <a:xfrm>
            <a:off x="511848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16" name="PlaceHolder 3"/>
          <p:cNvSpPr>
            <a:spLocks noGrp="1"/>
          </p:cNvSpPr>
          <p:nvPr>
            <p:ph type="body"/>
          </p:nvPr>
        </p:nvSpPr>
        <p:spPr>
          <a:xfrm>
            <a:off x="833760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17" name="PlaceHolder 4"/>
          <p:cNvSpPr>
            <a:spLocks noGrp="1"/>
          </p:cNvSpPr>
          <p:nvPr>
            <p:ph type="body"/>
          </p:nvPr>
        </p:nvSpPr>
        <p:spPr>
          <a:xfrm>
            <a:off x="8337600" y="354492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18" name="PlaceHolder 5"/>
          <p:cNvSpPr>
            <a:spLocks noGrp="1"/>
          </p:cNvSpPr>
          <p:nvPr>
            <p:ph type="body"/>
          </p:nvPr>
        </p:nvSpPr>
        <p:spPr>
          <a:xfrm>
            <a:off x="5118480" y="354492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0" name="PlaceHolder 2"/>
          <p:cNvSpPr>
            <a:spLocks noGrp="1"/>
          </p:cNvSpPr>
          <p:nvPr>
            <p:ph type="body"/>
          </p:nvPr>
        </p:nvSpPr>
        <p:spPr>
          <a:xfrm>
            <a:off x="5118480" y="803160"/>
            <a:ext cx="628164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121" name="PlaceHolder 3"/>
          <p:cNvSpPr>
            <a:spLocks noGrp="1"/>
          </p:cNvSpPr>
          <p:nvPr>
            <p:ph type="body"/>
          </p:nvPr>
        </p:nvSpPr>
        <p:spPr>
          <a:xfrm>
            <a:off x="5118480" y="803160"/>
            <a:ext cx="628164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pic>
        <p:nvPicPr>
          <p:cNvPr id="122" name="" descr=""/>
          <p:cNvPicPr/>
          <p:nvPr/>
        </p:nvPicPr>
        <p:blipFill>
          <a:blip r:embed="rId2"/>
          <a:stretch/>
        </p:blipFill>
        <p:spPr>
          <a:xfrm>
            <a:off x="5118120" y="921240"/>
            <a:ext cx="6281640" cy="5011560"/>
          </a:xfrm>
          <a:prstGeom prst="rect">
            <a:avLst/>
          </a:prstGeom>
          <a:ln>
            <a:noFill/>
          </a:ln>
        </p:spPr>
      </p:pic>
      <p:pic>
        <p:nvPicPr>
          <p:cNvPr id="123" name="" descr=""/>
          <p:cNvPicPr/>
          <p:nvPr/>
        </p:nvPicPr>
        <p:blipFill>
          <a:blip r:embed="rId3"/>
          <a:stretch/>
        </p:blipFill>
        <p:spPr>
          <a:xfrm>
            <a:off x="5118120" y="921240"/>
            <a:ext cx="6281640" cy="5011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5118480" y="803160"/>
            <a:ext cx="628164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5118480" y="803160"/>
            <a:ext cx="306540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8337600" y="803160"/>
            <a:ext cx="306540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888480" y="2350080"/>
            <a:ext cx="3498480" cy="113853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7" name="PlaceHolder 2"/>
          <p:cNvSpPr>
            <a:spLocks noGrp="1"/>
          </p:cNvSpPr>
          <p:nvPr>
            <p:ph type="body"/>
          </p:nvPr>
        </p:nvSpPr>
        <p:spPr>
          <a:xfrm>
            <a:off x="511848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8" name="PlaceHolder 3"/>
          <p:cNvSpPr>
            <a:spLocks noGrp="1"/>
          </p:cNvSpPr>
          <p:nvPr>
            <p:ph type="body"/>
          </p:nvPr>
        </p:nvSpPr>
        <p:spPr>
          <a:xfrm>
            <a:off x="5118480" y="354492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39" name="PlaceHolder 4"/>
          <p:cNvSpPr>
            <a:spLocks noGrp="1"/>
          </p:cNvSpPr>
          <p:nvPr>
            <p:ph type="body"/>
          </p:nvPr>
        </p:nvSpPr>
        <p:spPr>
          <a:xfrm>
            <a:off x="8337600" y="803160"/>
            <a:ext cx="306540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5118480" y="803160"/>
            <a:ext cx="3065400" cy="5248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42" name="PlaceHolder 3"/>
          <p:cNvSpPr>
            <a:spLocks noGrp="1"/>
          </p:cNvSpPr>
          <p:nvPr>
            <p:ph type="body"/>
          </p:nvPr>
        </p:nvSpPr>
        <p:spPr>
          <a:xfrm>
            <a:off x="833760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43" name="PlaceHolder 4"/>
          <p:cNvSpPr>
            <a:spLocks noGrp="1"/>
          </p:cNvSpPr>
          <p:nvPr>
            <p:ph type="body"/>
          </p:nvPr>
        </p:nvSpPr>
        <p:spPr>
          <a:xfrm>
            <a:off x="8337600" y="354492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88480" y="2350080"/>
            <a:ext cx="3498480" cy="245592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body"/>
          </p:nvPr>
        </p:nvSpPr>
        <p:spPr>
          <a:xfrm>
            <a:off x="511848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46" name="PlaceHolder 3"/>
          <p:cNvSpPr>
            <a:spLocks noGrp="1"/>
          </p:cNvSpPr>
          <p:nvPr>
            <p:ph type="body"/>
          </p:nvPr>
        </p:nvSpPr>
        <p:spPr>
          <a:xfrm>
            <a:off x="8337600" y="803160"/>
            <a:ext cx="306540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
        <p:nvSpPr>
          <p:cNvPr id="47" name="PlaceHolder 4"/>
          <p:cNvSpPr>
            <a:spLocks noGrp="1"/>
          </p:cNvSpPr>
          <p:nvPr>
            <p:ph type="body"/>
          </p:nvPr>
        </p:nvSpPr>
        <p:spPr>
          <a:xfrm>
            <a:off x="5118480" y="3544920"/>
            <a:ext cx="6281640" cy="2503440"/>
          </a:xfrm>
          <a:prstGeom prst="rect">
            <a:avLst/>
          </a:prstGeom>
        </p:spPr>
        <p:txBody>
          <a:bodyPr lIns="0" rIns="0" tIns="0" bIns="0"/>
          <a:p>
            <a:endParaRPr b="0" lang="en-US" sz="1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29760" y="1290960"/>
            <a:ext cx="9702360" cy="5573160"/>
          </a:xfrm>
          <a:custGeom>
            <a:avLst/>
            <a:gdLst/>
            <a:ahLst/>
            <a:rect l="l" t="t"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360">
            <a:solidFill>
              <a:schemeClr val="tx1">
                <a:alpha val="20000"/>
              </a:schemeClr>
            </a:solidFill>
            <a:miter/>
          </a:ln>
        </p:spPr>
        <p:style>
          <a:lnRef idx="0"/>
          <a:fillRef idx="0"/>
          <a:effectRef idx="0"/>
          <a:fontRef idx="minor"/>
        </p:style>
      </p:sp>
      <p:sp>
        <p:nvSpPr>
          <p:cNvPr id="1" name="CustomShape 2"/>
          <p:cNvSpPr/>
          <p:nvPr/>
        </p:nvSpPr>
        <p:spPr>
          <a:xfrm>
            <a:off x="670320" y="2010600"/>
            <a:ext cx="7373520" cy="4848480"/>
          </a:xfrm>
          <a:custGeom>
            <a:avLst/>
            <a:gdLst/>
            <a:ahLst/>
            <a:rect l="l" t="t"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360">
            <a:solidFill>
              <a:schemeClr val="tx1">
                <a:alpha val="20000"/>
              </a:schemeClr>
            </a:solidFill>
            <a:miter/>
          </a:ln>
        </p:spPr>
        <p:style>
          <a:lnRef idx="0"/>
          <a:fillRef idx="0"/>
          <a:effectRef idx="0"/>
          <a:fontRef idx="minor"/>
        </p:style>
      </p:sp>
      <p:sp>
        <p:nvSpPr>
          <p:cNvPr id="2" name="CustomShape 3"/>
          <p:cNvSpPr/>
          <p:nvPr/>
        </p:nvSpPr>
        <p:spPr>
          <a:xfrm>
            <a:off x="251280" y="1780920"/>
            <a:ext cx="8035560" cy="5083200"/>
          </a:xfrm>
          <a:custGeom>
            <a:avLst/>
            <a:gdLst/>
            <a:ahLst/>
            <a:rect l="l" t="t"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3" name="CustomShape 4"/>
          <p:cNvSpPr/>
          <p:nvPr/>
        </p:nvSpPr>
        <p:spPr>
          <a:xfrm>
            <a:off x="-1080" y="542520"/>
            <a:ext cx="10334160" cy="6321600"/>
          </a:xfrm>
          <a:custGeom>
            <a:avLst/>
            <a:gdLst/>
            <a:ahLst/>
            <a:rect l="l" t="t"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360">
            <a:solidFill>
              <a:schemeClr val="tx1">
                <a:alpha val="20000"/>
              </a:schemeClr>
            </a:solidFill>
            <a:miter/>
          </a:ln>
        </p:spPr>
        <p:style>
          <a:lnRef idx="0"/>
          <a:fillRef idx="0"/>
          <a:effectRef idx="0"/>
          <a:fontRef idx="minor"/>
        </p:style>
      </p:sp>
      <p:sp>
        <p:nvSpPr>
          <p:cNvPr id="4" name="CustomShape 5"/>
          <p:cNvSpPr/>
          <p:nvPr/>
        </p:nvSpPr>
        <p:spPr>
          <a:xfrm>
            <a:off x="3600" y="6178680"/>
            <a:ext cx="504360" cy="681120"/>
          </a:xfrm>
          <a:custGeom>
            <a:avLst/>
            <a:gdLst/>
            <a:ahLst/>
            <a:rect l="l" t="t" r="r" b="b"/>
            <a:pathLst>
              <a:path w="106" h="143">
                <a:moveTo>
                  <a:pt x="0" y="0"/>
                </a:moveTo>
                <a:cubicBezTo>
                  <a:pt x="35" y="54"/>
                  <a:pt x="70" y="101"/>
                  <a:pt x="106" y="143"/>
                </a:cubicBezTo>
              </a:path>
            </a:pathLst>
          </a:custGeom>
          <a:noFill/>
          <a:ln w="4680">
            <a:solidFill>
              <a:schemeClr val="tx1">
                <a:alpha val="20000"/>
              </a:schemeClr>
            </a:solidFill>
            <a:miter/>
          </a:ln>
        </p:spPr>
        <p:style>
          <a:lnRef idx="0"/>
          <a:fillRef idx="0"/>
          <a:effectRef idx="0"/>
          <a:fontRef idx="minor"/>
        </p:style>
      </p:sp>
      <p:sp>
        <p:nvSpPr>
          <p:cNvPr id="5" name="CustomShape 6"/>
          <p:cNvSpPr/>
          <p:nvPr/>
        </p:nvSpPr>
        <p:spPr>
          <a:xfrm>
            <a:off x="-1080" y="-59400"/>
            <a:ext cx="11091600" cy="6923520"/>
          </a:xfrm>
          <a:custGeom>
            <a:avLst/>
            <a:gdLst/>
            <a:ahLst/>
            <a:rect l="l" t="t"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360">
            <a:solidFill>
              <a:schemeClr val="tx1">
                <a:alpha val="20000"/>
              </a:schemeClr>
            </a:solidFill>
            <a:miter/>
          </a:ln>
        </p:spPr>
        <p:style>
          <a:lnRef idx="0"/>
          <a:fillRef idx="0"/>
          <a:effectRef idx="0"/>
          <a:fontRef idx="minor"/>
        </p:style>
      </p:sp>
      <p:sp>
        <p:nvSpPr>
          <p:cNvPr id="6" name="CustomShape 7"/>
          <p:cNvSpPr/>
          <p:nvPr/>
        </p:nvSpPr>
        <p:spPr>
          <a:xfrm>
            <a:off x="5426640" y="-1800"/>
            <a:ext cx="5787720" cy="6846840"/>
          </a:xfrm>
          <a:custGeom>
            <a:avLst/>
            <a:gdLst/>
            <a:ahLst/>
            <a:rect l="l" t="t" r="r" b="b"/>
            <a:pathLst>
              <a:path w="1216" h="1436">
                <a:moveTo>
                  <a:pt x="1094" y="1436"/>
                </a:moveTo>
                <a:cubicBezTo>
                  <a:pt x="1216" y="1114"/>
                  <a:pt x="904" y="770"/>
                  <a:pt x="709" y="551"/>
                </a:cubicBezTo>
                <a:cubicBezTo>
                  <a:pt x="509" y="327"/>
                  <a:pt x="274" y="127"/>
                  <a:pt x="0" y="0"/>
                </a:cubicBezTo>
              </a:path>
            </a:pathLst>
          </a:custGeom>
          <a:noFill/>
          <a:ln w="9360">
            <a:solidFill>
              <a:schemeClr val="tx1">
                <a:alpha val="20000"/>
              </a:schemeClr>
            </a:solidFill>
            <a:miter/>
          </a:ln>
        </p:spPr>
        <p:style>
          <a:lnRef idx="0"/>
          <a:fillRef idx="0"/>
          <a:effectRef idx="0"/>
          <a:fontRef idx="minor"/>
        </p:style>
      </p:sp>
      <p:sp>
        <p:nvSpPr>
          <p:cNvPr id="7" name="CustomShape 8"/>
          <p:cNvSpPr/>
          <p:nvPr/>
        </p:nvSpPr>
        <p:spPr>
          <a:xfrm>
            <a:off x="-1080" y="-1800"/>
            <a:ext cx="1056960" cy="614160"/>
          </a:xfrm>
          <a:custGeom>
            <a:avLst/>
            <a:gdLst/>
            <a:ahLst/>
            <a:rect l="l" t="t" r="r" b="b"/>
            <a:pathLst>
              <a:path w="222" h="129">
                <a:moveTo>
                  <a:pt x="222" y="0"/>
                </a:moveTo>
                <a:cubicBezTo>
                  <a:pt x="152" y="35"/>
                  <a:pt x="76" y="78"/>
                  <a:pt x="0" y="129"/>
                </a:cubicBezTo>
              </a:path>
            </a:pathLst>
          </a:custGeom>
          <a:noFill/>
          <a:ln w="9360">
            <a:solidFill>
              <a:schemeClr val="tx1">
                <a:alpha val="20000"/>
              </a:schemeClr>
            </a:solidFill>
            <a:miter/>
          </a:ln>
        </p:spPr>
        <p:style>
          <a:lnRef idx="0"/>
          <a:fillRef idx="0"/>
          <a:effectRef idx="0"/>
          <a:fontRef idx="minor"/>
        </p:style>
      </p:sp>
      <p:sp>
        <p:nvSpPr>
          <p:cNvPr id="8" name="CustomShape 9"/>
          <p:cNvSpPr/>
          <p:nvPr/>
        </p:nvSpPr>
        <p:spPr>
          <a:xfrm>
            <a:off x="5821920" y="-1800"/>
            <a:ext cx="5587560" cy="6865920"/>
          </a:xfrm>
          <a:custGeom>
            <a:avLst/>
            <a:gdLst/>
            <a:ahLst/>
            <a:rect l="l" t="t" r="r" b="b"/>
            <a:pathLst>
              <a:path w="1174" h="1440">
                <a:moveTo>
                  <a:pt x="1067" y="1440"/>
                </a:moveTo>
                <a:cubicBezTo>
                  <a:pt x="1174" y="1124"/>
                  <a:pt x="887" y="797"/>
                  <a:pt x="698" y="577"/>
                </a:cubicBezTo>
                <a:cubicBezTo>
                  <a:pt x="500" y="348"/>
                  <a:pt x="270" y="141"/>
                  <a:pt x="0"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9" name="CustomShape 10"/>
          <p:cNvSpPr/>
          <p:nvPr/>
        </p:nvSpPr>
        <p:spPr>
          <a:xfrm>
            <a:off x="3600" y="-6840"/>
            <a:ext cx="595080" cy="352440"/>
          </a:xfrm>
          <a:custGeom>
            <a:avLst/>
            <a:gdLst/>
            <a:ahLst/>
            <a:rect l="l" t="t" r="r" b="b"/>
            <a:pathLst>
              <a:path w="125" h="74">
                <a:moveTo>
                  <a:pt x="125" y="0"/>
                </a:moveTo>
                <a:cubicBezTo>
                  <a:pt x="85" y="22"/>
                  <a:pt x="43" y="47"/>
                  <a:pt x="0" y="74"/>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10" name="CustomShape 11"/>
          <p:cNvSpPr/>
          <p:nvPr/>
        </p:nvSpPr>
        <p:spPr>
          <a:xfrm>
            <a:off x="6012360" y="-1800"/>
            <a:ext cx="5497200" cy="6865920"/>
          </a:xfrm>
          <a:custGeom>
            <a:avLst/>
            <a:gdLst/>
            <a:ahLst/>
            <a:rect l="l" t="t" r="r" b="b"/>
            <a:pathLst>
              <a:path w="1155" h="1440">
                <a:moveTo>
                  <a:pt x="1056" y="1440"/>
                </a:moveTo>
                <a:cubicBezTo>
                  <a:pt x="1155" y="1123"/>
                  <a:pt x="875" y="801"/>
                  <a:pt x="686" y="580"/>
                </a:cubicBezTo>
                <a:cubicBezTo>
                  <a:pt x="491" y="352"/>
                  <a:pt x="264" y="145"/>
                  <a:pt x="0" y="0"/>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11" name="CustomShape 12"/>
          <p:cNvSpPr/>
          <p:nvPr/>
        </p:nvSpPr>
        <p:spPr>
          <a:xfrm>
            <a:off x="-1080" y="-1800"/>
            <a:ext cx="356760" cy="213480"/>
          </a:xfrm>
          <a:custGeom>
            <a:avLst/>
            <a:gdLst/>
            <a:ahLst/>
            <a:rect l="l" t="t" r="r" b="b"/>
            <a:pathLst>
              <a:path w="75" h="45">
                <a:moveTo>
                  <a:pt x="75" y="0"/>
                </a:moveTo>
                <a:cubicBezTo>
                  <a:pt x="50" y="14"/>
                  <a:pt x="25" y="29"/>
                  <a:pt x="0" y="45"/>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12" name="CustomShape 13"/>
          <p:cNvSpPr/>
          <p:nvPr/>
        </p:nvSpPr>
        <p:spPr>
          <a:xfrm>
            <a:off x="6210720" y="-6840"/>
            <a:ext cx="5522400" cy="6870600"/>
          </a:xfrm>
          <a:custGeom>
            <a:avLst/>
            <a:gdLst/>
            <a:ahLst/>
            <a:rect l="l" t="t" r="r" b="b"/>
            <a:pathLst>
              <a:path w="1160" h="1441">
                <a:moveTo>
                  <a:pt x="1053" y="1441"/>
                </a:moveTo>
                <a:cubicBezTo>
                  <a:pt x="1160" y="1129"/>
                  <a:pt x="892" y="817"/>
                  <a:pt x="705" y="599"/>
                </a:cubicBezTo>
                <a:cubicBezTo>
                  <a:pt x="503" y="365"/>
                  <a:pt x="270" y="152"/>
                  <a:pt x="0" y="0"/>
                </a:cubicBezTo>
              </a:path>
            </a:pathLst>
          </a:custGeom>
          <a:noFill/>
          <a:ln w="9360">
            <a:solidFill>
              <a:schemeClr val="tx1">
                <a:alpha val="20000"/>
              </a:schemeClr>
            </a:solidFill>
            <a:miter/>
          </a:ln>
        </p:spPr>
        <p:style>
          <a:lnRef idx="0"/>
          <a:fillRef idx="0"/>
          <a:effectRef idx="0"/>
          <a:fontRef idx="minor"/>
        </p:style>
      </p:sp>
      <p:sp>
        <p:nvSpPr>
          <p:cNvPr id="13" name="CustomShape 14"/>
          <p:cNvSpPr/>
          <p:nvPr/>
        </p:nvSpPr>
        <p:spPr>
          <a:xfrm>
            <a:off x="6463080" y="-1800"/>
            <a:ext cx="5412960" cy="6865920"/>
          </a:xfrm>
          <a:custGeom>
            <a:avLst/>
            <a:gdLst/>
            <a:ahLst/>
            <a:rect l="l" t="t" r="r" b="b"/>
            <a:pathLst>
              <a:path w="1137" h="1440">
                <a:moveTo>
                  <a:pt x="1040" y="1440"/>
                </a:moveTo>
                <a:cubicBezTo>
                  <a:pt x="1137" y="1131"/>
                  <a:pt x="883" y="828"/>
                  <a:pt x="698" y="611"/>
                </a:cubicBezTo>
                <a:cubicBezTo>
                  <a:pt x="498" y="375"/>
                  <a:pt x="268" y="159"/>
                  <a:pt x="0" y="0"/>
                </a:cubicBezTo>
              </a:path>
            </a:pathLst>
          </a:custGeom>
          <a:noFill/>
          <a:ln w="9360">
            <a:solidFill>
              <a:schemeClr val="tx1">
                <a:alpha val="20000"/>
              </a:schemeClr>
            </a:solidFill>
            <a:miter/>
          </a:ln>
        </p:spPr>
        <p:style>
          <a:lnRef idx="0"/>
          <a:fillRef idx="0"/>
          <a:effectRef idx="0"/>
          <a:fontRef idx="minor"/>
        </p:style>
      </p:sp>
      <p:sp>
        <p:nvSpPr>
          <p:cNvPr id="14" name="CustomShape 15"/>
          <p:cNvSpPr/>
          <p:nvPr/>
        </p:nvSpPr>
        <p:spPr>
          <a:xfrm>
            <a:off x="6877440" y="-1800"/>
            <a:ext cx="5036760" cy="6861240"/>
          </a:xfrm>
          <a:custGeom>
            <a:avLst/>
            <a:gdLst/>
            <a:ahLst/>
            <a:rect l="l" t="t" r="r" b="b"/>
            <a:pathLst>
              <a:path w="1058" h="1439">
                <a:moveTo>
                  <a:pt x="1011" y="1439"/>
                </a:moveTo>
                <a:cubicBezTo>
                  <a:pt x="1058" y="1131"/>
                  <a:pt x="825" y="841"/>
                  <a:pt x="648" y="617"/>
                </a:cubicBezTo>
                <a:cubicBezTo>
                  <a:pt x="462" y="383"/>
                  <a:pt x="248" y="168"/>
                  <a:pt x="0" y="0"/>
                </a:cubicBezTo>
              </a:path>
            </a:pathLst>
          </a:custGeom>
          <a:noFill/>
          <a:ln w="9360">
            <a:solidFill>
              <a:schemeClr val="tx1">
                <a:alpha val="20000"/>
              </a:schemeClr>
            </a:solidFill>
            <a:miter/>
          </a:ln>
        </p:spPr>
        <p:style>
          <a:lnRef idx="0"/>
          <a:fillRef idx="0"/>
          <a:effectRef idx="0"/>
          <a:fontRef idx="minor"/>
        </p:style>
      </p:sp>
      <p:sp>
        <p:nvSpPr>
          <p:cNvPr id="15" name="CustomShape 16"/>
          <p:cNvSpPr/>
          <p:nvPr/>
        </p:nvSpPr>
        <p:spPr>
          <a:xfrm>
            <a:off x="8768160" y="-1800"/>
            <a:ext cx="3417480" cy="2741760"/>
          </a:xfrm>
          <a:custGeom>
            <a:avLst/>
            <a:gdLst/>
            <a:ahLst/>
            <a:rect l="l" t="t" r="r" b="b"/>
            <a:pathLst>
              <a:path w="718" h="575">
                <a:moveTo>
                  <a:pt x="718" y="575"/>
                </a:moveTo>
                <a:cubicBezTo>
                  <a:pt x="500" y="360"/>
                  <a:pt x="260" y="163"/>
                  <a:pt x="0" y="0"/>
                </a:cubicBezTo>
              </a:path>
            </a:pathLst>
          </a:custGeom>
          <a:noFill/>
          <a:ln w="9360">
            <a:solidFill>
              <a:schemeClr val="tx1">
                <a:alpha val="20000"/>
              </a:schemeClr>
            </a:solidFill>
            <a:miter/>
          </a:ln>
        </p:spPr>
        <p:style>
          <a:lnRef idx="0"/>
          <a:fillRef idx="0"/>
          <a:effectRef idx="0"/>
          <a:fontRef idx="minor"/>
        </p:style>
      </p:sp>
      <p:sp>
        <p:nvSpPr>
          <p:cNvPr id="16" name="CustomShape 17"/>
          <p:cNvSpPr/>
          <p:nvPr/>
        </p:nvSpPr>
        <p:spPr>
          <a:xfrm>
            <a:off x="9235080" y="2880"/>
            <a:ext cx="2950920" cy="2554920"/>
          </a:xfrm>
          <a:custGeom>
            <a:avLst/>
            <a:gdLst/>
            <a:ahLst/>
            <a:rect l="l" t="t" r="r" b="b"/>
            <a:pathLst>
              <a:path w="620" h="536">
                <a:moveTo>
                  <a:pt x="620" y="536"/>
                </a:moveTo>
                <a:cubicBezTo>
                  <a:pt x="404" y="314"/>
                  <a:pt x="196" y="138"/>
                  <a:pt x="0" y="0"/>
                </a:cubicBezTo>
              </a:path>
            </a:pathLst>
          </a:custGeom>
          <a:noFill/>
          <a:ln w="9360">
            <a:solidFill>
              <a:schemeClr val="tx1">
                <a:alpha val="20000"/>
              </a:schemeClr>
            </a:solidFill>
            <a:miter/>
          </a:ln>
        </p:spPr>
        <p:style>
          <a:lnRef idx="0"/>
          <a:fillRef idx="0"/>
          <a:effectRef idx="0"/>
          <a:fontRef idx="minor"/>
        </p:style>
      </p:sp>
      <p:sp>
        <p:nvSpPr>
          <p:cNvPr id="17" name="CustomShape 18"/>
          <p:cNvSpPr/>
          <p:nvPr/>
        </p:nvSpPr>
        <p:spPr>
          <a:xfrm>
            <a:off x="10020960" y="-1800"/>
            <a:ext cx="2165040" cy="1357920"/>
          </a:xfrm>
          <a:custGeom>
            <a:avLst/>
            <a:gdLst/>
            <a:ahLst/>
            <a:rect l="l" t="t" r="r" b="b"/>
            <a:pathLst>
              <a:path w="455" h="285">
                <a:moveTo>
                  <a:pt x="0" y="0"/>
                </a:moveTo>
                <a:cubicBezTo>
                  <a:pt x="153" y="85"/>
                  <a:pt x="308" y="180"/>
                  <a:pt x="455" y="285"/>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18" name="CustomShape 19"/>
          <p:cNvSpPr/>
          <p:nvPr/>
        </p:nvSpPr>
        <p:spPr>
          <a:xfrm>
            <a:off x="11290680" y="-1800"/>
            <a:ext cx="894960" cy="534240"/>
          </a:xfrm>
          <a:custGeom>
            <a:avLst/>
            <a:gdLst/>
            <a:ahLst/>
            <a:rect l="l" t="t" r="r" b="b"/>
            <a:pathLst>
              <a:path w="188" h="112">
                <a:moveTo>
                  <a:pt x="0" y="0"/>
                </a:moveTo>
                <a:cubicBezTo>
                  <a:pt x="63" y="36"/>
                  <a:pt x="126" y="73"/>
                  <a:pt x="188" y="112"/>
                </a:cubicBezTo>
              </a:path>
            </a:pathLst>
          </a:custGeom>
          <a:noFill/>
          <a:ln w="9360">
            <a:solidFill>
              <a:schemeClr val="tx1">
                <a:alpha val="20000"/>
              </a:schemeClr>
            </a:solidFill>
            <a:miter/>
          </a:ln>
        </p:spPr>
        <p:style>
          <a:lnRef idx="0"/>
          <a:fillRef idx="0"/>
          <a:effectRef idx="0"/>
          <a:fontRef idx="minor"/>
        </p:style>
      </p:sp>
      <p:sp>
        <p:nvSpPr>
          <p:cNvPr id="19" name="CustomShape 20"/>
          <p:cNvSpPr/>
          <p:nvPr/>
        </p:nvSpPr>
        <p:spPr>
          <a:xfrm>
            <a:off x="1674000" y="1186560"/>
            <a:ext cx="8843400" cy="7156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0" name="CustomShape 21"/>
          <p:cNvSpPr/>
          <p:nvPr/>
        </p:nvSpPr>
        <p:spPr>
          <a:xfrm rot="10800000">
            <a:off x="6299640" y="5664240"/>
            <a:ext cx="406800" cy="35064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1" name="CustomShape 22"/>
          <p:cNvSpPr/>
          <p:nvPr/>
        </p:nvSpPr>
        <p:spPr>
          <a:xfrm>
            <a:off x="1669320" y="1991160"/>
            <a:ext cx="8845200" cy="332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 name="PlaceHolder 23"/>
          <p:cNvSpPr>
            <a:spLocks noGrp="1"/>
          </p:cNvSpPr>
          <p:nvPr>
            <p:ph type="title"/>
          </p:nvPr>
        </p:nvSpPr>
        <p:spPr>
          <a:xfrm>
            <a:off x="1759320" y="2075400"/>
            <a:ext cx="8679600" cy="1748520"/>
          </a:xfrm>
          <a:prstGeom prst="rect">
            <a:avLst/>
          </a:prstGeom>
        </p:spPr>
        <p:txBody>
          <a:bodyPr lIns="228600" rIns="228600" tIns="228600" bIns="0" anchor="b"/>
          <a:p>
            <a:pPr algn="ctr">
              <a:lnSpc>
                <a:spcPct val="80000"/>
              </a:lnSpc>
            </a:pPr>
            <a:r>
              <a:rPr b="0" lang="en-US" sz="5400" spc="-148" strike="noStrike">
                <a:solidFill>
                  <a:srgbClr val="fffeff"/>
                </a:solidFill>
                <a:uFill>
                  <a:solidFill>
                    <a:srgbClr val="ffffff"/>
                  </a:solidFill>
                </a:uFill>
                <a:latin typeface="Calibri"/>
              </a:rPr>
              <a:t>单击此处编辑母版标题样式</a:t>
            </a:r>
            <a:endParaRPr b="0" lang="en-US" sz="1800" spc="-1" strike="noStrike">
              <a:solidFill>
                <a:srgbClr val="000000"/>
              </a:solidFill>
              <a:uFill>
                <a:solidFill>
                  <a:srgbClr val="ffffff"/>
                </a:solidFill>
              </a:uFill>
              <a:latin typeface="Calibri"/>
            </a:endParaRPr>
          </a:p>
        </p:txBody>
      </p:sp>
      <p:sp>
        <p:nvSpPr>
          <p:cNvPr id="23" name="PlaceHolder 24"/>
          <p:cNvSpPr>
            <a:spLocks noGrp="1"/>
          </p:cNvSpPr>
          <p:nvPr>
            <p:ph type="dt"/>
          </p:nvPr>
        </p:nvSpPr>
        <p:spPr>
          <a:xfrm>
            <a:off x="804600" y="320040"/>
            <a:ext cx="3657240" cy="319680"/>
          </a:xfrm>
          <a:prstGeom prst="rect">
            <a:avLst/>
          </a:prstGeom>
        </p:spPr>
        <p:txBody>
          <a:bodyPr anchor="ctr"/>
          <a:p>
            <a:pPr>
              <a:lnSpc>
                <a:spcPct val="100000"/>
              </a:lnSpc>
            </a:pPr>
            <a:r>
              <a:rPr b="0" lang="en-US" sz="1000" spc="-1" strike="noStrike">
                <a:solidFill>
                  <a:srgbClr val="8b8b8b"/>
                </a:solidFill>
                <a:uFill>
                  <a:solidFill>
                    <a:srgbClr val="ffffff"/>
                  </a:solidFill>
                </a:uFill>
                <a:latin typeface="Calibri"/>
              </a:rPr>
              <a:t>5/9/19</a:t>
            </a:r>
            <a:endParaRPr b="0" lang="en-US" sz="1400" spc="-1" strike="noStrike">
              <a:solidFill>
                <a:srgbClr val="000000"/>
              </a:solidFill>
              <a:uFill>
                <a:solidFill>
                  <a:srgbClr val="ffffff"/>
                </a:solidFill>
              </a:uFill>
              <a:latin typeface="Times New Roman"/>
            </a:endParaRPr>
          </a:p>
        </p:txBody>
      </p:sp>
      <p:sp>
        <p:nvSpPr>
          <p:cNvPr id="24" name="PlaceHolder 25"/>
          <p:cNvSpPr>
            <a:spLocks noGrp="1"/>
          </p:cNvSpPr>
          <p:nvPr>
            <p:ph type="ftr"/>
          </p:nvPr>
        </p:nvSpPr>
        <p:spPr>
          <a:xfrm>
            <a:off x="804600" y="6226920"/>
            <a:ext cx="10588320" cy="319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5" name="PlaceHolder 26"/>
          <p:cNvSpPr>
            <a:spLocks noGrp="1"/>
          </p:cNvSpPr>
          <p:nvPr>
            <p:ph type="sldNum"/>
          </p:nvPr>
        </p:nvSpPr>
        <p:spPr>
          <a:xfrm>
            <a:off x="10469880" y="320040"/>
            <a:ext cx="914040" cy="319680"/>
          </a:xfrm>
          <a:prstGeom prst="rect">
            <a:avLst/>
          </a:prstGeom>
        </p:spPr>
        <p:txBody>
          <a:bodyPr anchor="ctr"/>
          <a:p>
            <a:pPr algn="r">
              <a:lnSpc>
                <a:spcPct val="100000"/>
              </a:lnSpc>
            </a:pPr>
            <a:fld id="{D12F68F4-7AF5-443A-92F8-6D9307E17D38}" type="slidenum">
              <a:rPr b="0" lang="en-US" sz="10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26" name="PlaceHolder 27"/>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Click to edit the outline text format</a:t>
            </a:r>
            <a:endParaRPr b="0" lang="en-US" sz="1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1400" spc="-1" strike="noStrike">
                <a:solidFill>
                  <a:srgbClr val="000000"/>
                </a:solidFill>
                <a:uFill>
                  <a:solidFill>
                    <a:srgbClr val="ffffff"/>
                  </a:solidFill>
                </a:uFill>
                <a:latin typeface="Calibri"/>
              </a:rPr>
              <a:t>Second Outline Level</a:t>
            </a:r>
            <a:endParaRPr b="0" lang="en-US" sz="1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200" spc="-1" strike="noStrike">
                <a:solidFill>
                  <a:srgbClr val="000000"/>
                </a:solidFill>
                <a:uFill>
                  <a:solidFill>
                    <a:srgbClr val="ffffff"/>
                  </a:solidFill>
                </a:uFill>
                <a:latin typeface="Calibri"/>
              </a:rPr>
              <a:t>Third Outline Level</a:t>
            </a:r>
            <a:endParaRPr b="0" lang="en-US" sz="1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200" spc="-1" strike="noStrike">
                <a:solidFill>
                  <a:srgbClr val="000000"/>
                </a:solidFill>
                <a:uFill>
                  <a:solidFill>
                    <a:srgbClr val="ffffff"/>
                  </a:solidFill>
                </a:uFill>
                <a:latin typeface="Calibri"/>
              </a:rPr>
              <a:t>Fourth Outline Level</a:t>
            </a:r>
            <a:endParaRPr b="0" lang="en-US" sz="1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CustomShape 1"/>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tx1">
                <a:alpha val="20000"/>
              </a:schemeClr>
            </a:solidFill>
            <a:miter/>
          </a:ln>
        </p:spPr>
        <p:style>
          <a:lnRef idx="0"/>
          <a:fillRef idx="0"/>
          <a:effectRef idx="0"/>
          <a:fontRef idx="minor"/>
        </p:style>
      </p:sp>
      <p:sp>
        <p:nvSpPr>
          <p:cNvPr id="62" name="CustomShape 2"/>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tx1">
                <a:alpha val="20000"/>
              </a:schemeClr>
            </a:solidFill>
            <a:miter/>
          </a:ln>
        </p:spPr>
        <p:style>
          <a:lnRef idx="0"/>
          <a:fillRef idx="0"/>
          <a:effectRef idx="0"/>
          <a:fontRef idx="minor"/>
        </p:style>
      </p:sp>
      <p:sp>
        <p:nvSpPr>
          <p:cNvPr id="63" name="CustomShape 3"/>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tx1">
                <a:alpha val="20000"/>
              </a:schemeClr>
            </a:solidFill>
            <a:miter/>
          </a:ln>
        </p:spPr>
        <p:style>
          <a:lnRef idx="0"/>
          <a:fillRef idx="0"/>
          <a:effectRef idx="0"/>
          <a:fontRef idx="minor"/>
        </p:style>
      </p:sp>
      <p:sp>
        <p:nvSpPr>
          <p:cNvPr id="64" name="CustomShape 4"/>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65" name="CustomShape 5"/>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66" name="CustomShape 6"/>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tx1">
                <a:alpha val="20000"/>
              </a:schemeClr>
            </a:solidFill>
            <a:custDash>
              <a:ds d="500000" sp="400000"/>
            </a:custDash>
            <a:miter/>
          </a:ln>
        </p:spPr>
        <p:style>
          <a:lnRef idx="0"/>
          <a:fillRef idx="0"/>
          <a:effectRef idx="0"/>
          <a:fontRef idx="minor"/>
        </p:style>
      </p:sp>
      <p:sp>
        <p:nvSpPr>
          <p:cNvPr id="67" name="CustomShape 7"/>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tx1">
                <a:alpha val="20000"/>
              </a:schemeClr>
            </a:solidFill>
            <a:miter/>
          </a:ln>
        </p:spPr>
        <p:style>
          <a:lnRef idx="0"/>
          <a:fillRef idx="0"/>
          <a:effectRef idx="0"/>
          <a:fontRef idx="minor"/>
        </p:style>
      </p:sp>
      <p:sp>
        <p:nvSpPr>
          <p:cNvPr id="68" name="CustomShape 8"/>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tx1">
                <a:alpha val="20000"/>
              </a:schemeClr>
            </a:solidFill>
            <a:miter/>
          </a:ln>
        </p:spPr>
        <p:style>
          <a:lnRef idx="0"/>
          <a:fillRef idx="0"/>
          <a:effectRef idx="0"/>
          <a:fontRef idx="minor"/>
        </p:style>
      </p:sp>
      <p:sp>
        <p:nvSpPr>
          <p:cNvPr id="69" name="CustomShape 9"/>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tx1">
                <a:alpha val="20000"/>
              </a:schemeClr>
            </a:solidFill>
            <a:miter/>
          </a:ln>
        </p:spPr>
        <p:style>
          <a:lnRef idx="0"/>
          <a:fillRef idx="0"/>
          <a:effectRef idx="0"/>
          <a:fontRef idx="minor"/>
        </p:style>
      </p:sp>
      <p:sp>
        <p:nvSpPr>
          <p:cNvPr id="70" name="CustomShape 10"/>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tx1">
                <a:alpha val="20000"/>
              </a:schemeClr>
            </a:solidFill>
            <a:miter/>
          </a:ln>
        </p:spPr>
        <p:style>
          <a:lnRef idx="0"/>
          <a:fillRef idx="0"/>
          <a:effectRef idx="0"/>
          <a:fontRef idx="minor"/>
        </p:style>
      </p:sp>
      <p:sp>
        <p:nvSpPr>
          <p:cNvPr id="71" name="CustomShape 11"/>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tx1">
                <a:alpha val="20000"/>
              </a:schemeClr>
            </a:solidFill>
            <a:miter/>
          </a:ln>
        </p:spPr>
        <p:style>
          <a:lnRef idx="0"/>
          <a:fillRef idx="0"/>
          <a:effectRef idx="0"/>
          <a:fontRef idx="minor"/>
        </p:style>
      </p:sp>
      <p:sp>
        <p:nvSpPr>
          <p:cNvPr id="72" name="CustomShape 12"/>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tx1">
                <a:alpha val="20000"/>
              </a:schemeClr>
            </a:solidFill>
            <a:miter/>
          </a:ln>
        </p:spPr>
        <p:style>
          <a:lnRef idx="0"/>
          <a:fillRef idx="0"/>
          <a:effectRef idx="0"/>
          <a:fontRef idx="minor"/>
        </p:style>
      </p:sp>
      <p:sp>
        <p:nvSpPr>
          <p:cNvPr id="73" name="CustomShape 13"/>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tx1">
                <a:alpha val="20000"/>
              </a:schemeClr>
            </a:solidFill>
            <a:miter/>
          </a:ln>
        </p:spPr>
        <p:style>
          <a:lnRef idx="0"/>
          <a:fillRef idx="0"/>
          <a:effectRef idx="0"/>
          <a:fontRef idx="minor"/>
        </p:style>
      </p:sp>
      <p:sp>
        <p:nvSpPr>
          <p:cNvPr id="74" name="CustomShape 14"/>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tx1">
                <a:alpha val="20000"/>
              </a:schemeClr>
            </a:solidFill>
            <a:miter/>
          </a:ln>
        </p:spPr>
        <p:style>
          <a:lnRef idx="0"/>
          <a:fillRef idx="0"/>
          <a:effectRef idx="0"/>
          <a:fontRef idx="minor"/>
        </p:style>
      </p:sp>
      <p:sp>
        <p:nvSpPr>
          <p:cNvPr id="75" name="CustomShape 15"/>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tx1">
                <a:alpha val="20000"/>
              </a:schemeClr>
            </a:solidFill>
            <a:miter/>
          </a:ln>
        </p:spPr>
        <p:style>
          <a:lnRef idx="0"/>
          <a:fillRef idx="0"/>
          <a:effectRef idx="0"/>
          <a:fontRef idx="minor"/>
        </p:style>
      </p:sp>
      <p:sp>
        <p:nvSpPr>
          <p:cNvPr id="76" name="CustomShape 16"/>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tx1">
                <a:alpha val="20000"/>
              </a:schemeClr>
            </a:solidFill>
            <a:custDash>
              <a:ds d="400000" sp="300000"/>
              <a:ds d="100000" sp="300000"/>
            </a:custDash>
            <a:miter/>
          </a:ln>
        </p:spPr>
        <p:style>
          <a:lnRef idx="0"/>
          <a:fillRef idx="0"/>
          <a:effectRef idx="0"/>
          <a:fontRef idx="minor"/>
        </p:style>
      </p:sp>
      <p:sp>
        <p:nvSpPr>
          <p:cNvPr id="77" name="CustomShape 17"/>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tx1">
                <a:alpha val="20000"/>
              </a:schemeClr>
            </a:solidFill>
            <a:custDash>
              <a:ds d="1000000" sp="400000"/>
            </a:custDash>
            <a:miter/>
          </a:ln>
        </p:spPr>
        <p:style>
          <a:lnRef idx="0"/>
          <a:fillRef idx="0"/>
          <a:effectRef idx="0"/>
          <a:fontRef idx="minor"/>
        </p:style>
      </p:sp>
      <p:sp>
        <p:nvSpPr>
          <p:cNvPr id="78" name="CustomShape 18"/>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tx1">
                <a:alpha val="20000"/>
              </a:schemeClr>
            </a:solidFill>
            <a:miter/>
          </a:ln>
        </p:spPr>
        <p:style>
          <a:lnRef idx="0"/>
          <a:fillRef idx="0"/>
          <a:effectRef idx="0"/>
          <a:fontRef idx="minor"/>
        </p:style>
      </p:sp>
      <p:sp>
        <p:nvSpPr>
          <p:cNvPr id="79" name="CustomShape 19"/>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tx1">
                <a:alpha val="20000"/>
              </a:schemeClr>
            </a:solidFill>
            <a:miter/>
          </a:ln>
        </p:spPr>
        <p:style>
          <a:lnRef idx="0"/>
          <a:fillRef idx="0"/>
          <a:effectRef idx="0"/>
          <a:fontRef idx="minor"/>
        </p:style>
      </p:sp>
      <p:sp>
        <p:nvSpPr>
          <p:cNvPr id="80" name="CustomShape 20"/>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tx1">
                <a:alpha val="20000"/>
              </a:schemeClr>
            </a:solidFill>
            <a:miter/>
          </a:ln>
        </p:spPr>
        <p:style>
          <a:lnRef idx="0"/>
          <a:fillRef idx="0"/>
          <a:effectRef idx="0"/>
          <a:fontRef idx="minor"/>
        </p:style>
      </p:sp>
      <p:sp>
        <p:nvSpPr>
          <p:cNvPr id="81" name="CustomShape 21"/>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tx1">
                <a:alpha val="20000"/>
              </a:schemeClr>
            </a:solidFill>
            <a:miter/>
          </a:ln>
        </p:spPr>
        <p:style>
          <a:lnRef idx="0"/>
          <a:fillRef idx="0"/>
          <a:effectRef idx="0"/>
          <a:fontRef idx="minor"/>
        </p:style>
      </p:sp>
      <p:sp>
        <p:nvSpPr>
          <p:cNvPr id="82" name="CustomShape 22"/>
          <p:cNvSpPr/>
          <p:nvPr/>
        </p:nvSpPr>
        <p:spPr>
          <a:xfrm>
            <a:off x="800280" y="1699560"/>
            <a:ext cx="3674160" cy="50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3" name="CustomShape 23"/>
          <p:cNvSpPr/>
          <p:nvPr/>
        </p:nvSpPr>
        <p:spPr>
          <a:xfrm rot="10800000">
            <a:off x="2798640" y="5169960"/>
            <a:ext cx="315720" cy="2721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4" name="CustomShape 24"/>
          <p:cNvSpPr/>
          <p:nvPr/>
        </p:nvSpPr>
        <p:spPr>
          <a:xfrm>
            <a:off x="806400" y="2275560"/>
            <a:ext cx="3668040" cy="2624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5" name="PlaceHolder 25"/>
          <p:cNvSpPr>
            <a:spLocks noGrp="1"/>
          </p:cNvSpPr>
          <p:nvPr>
            <p:ph type="title"/>
          </p:nvPr>
        </p:nvSpPr>
        <p:spPr>
          <a:xfrm>
            <a:off x="888480" y="2350080"/>
            <a:ext cx="3498480" cy="2455920"/>
          </a:xfrm>
          <a:prstGeom prst="rect">
            <a:avLst/>
          </a:prstGeom>
        </p:spPr>
        <p:txBody>
          <a:bodyPr lIns="228600" rIns="228600" tIns="228600" bIns="228600" anchor="ctr"/>
          <a:p>
            <a:pPr algn="ctr">
              <a:lnSpc>
                <a:spcPct val="100000"/>
              </a:lnSpc>
            </a:pPr>
            <a:r>
              <a:rPr b="0" lang="en-US" sz="4000" spc="-148" strike="noStrike">
                <a:solidFill>
                  <a:srgbClr val="fffeff"/>
                </a:solidFill>
                <a:uFill>
                  <a:solidFill>
                    <a:srgbClr val="ffffff"/>
                  </a:solidFill>
                </a:uFill>
                <a:latin typeface="Calibri"/>
              </a:rPr>
              <a:t>单击此处编辑母版标题样式</a:t>
            </a:r>
            <a:endParaRPr b="0" lang="en-US" sz="1800" spc="-1" strike="noStrike">
              <a:solidFill>
                <a:srgbClr val="000000"/>
              </a:solidFill>
              <a:uFill>
                <a:solidFill>
                  <a:srgbClr val="ffffff"/>
                </a:solidFill>
              </a:uFill>
              <a:latin typeface="Calibri"/>
            </a:endParaRPr>
          </a:p>
        </p:txBody>
      </p:sp>
      <p:sp>
        <p:nvSpPr>
          <p:cNvPr id="86" name="PlaceHolder 26"/>
          <p:cNvSpPr>
            <a:spLocks noGrp="1"/>
          </p:cNvSpPr>
          <p:nvPr>
            <p:ph type="body"/>
          </p:nvPr>
        </p:nvSpPr>
        <p:spPr>
          <a:xfrm>
            <a:off x="5118480" y="803160"/>
            <a:ext cx="6281640" cy="5248440"/>
          </a:xfrm>
          <a:prstGeom prst="rect">
            <a:avLst/>
          </a:prstGeom>
        </p:spPr>
        <p:txBody>
          <a:bodyPr anchor="ctr"/>
          <a:p>
            <a:pPr marL="432000" indent="-324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Click to edit the outline text format</a:t>
            </a:r>
            <a:endParaRPr b="0" lang="en-US" sz="1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1800" spc="-1" strike="noStrike">
                <a:solidFill>
                  <a:srgbClr val="000000"/>
                </a:solidFill>
                <a:uFill>
                  <a:solidFill>
                    <a:srgbClr val="ffffff"/>
                  </a:solidFill>
                </a:uFill>
                <a:latin typeface="Calibri"/>
              </a:rPr>
              <a:t>Second Outline Level</a:t>
            </a:r>
            <a:endParaRPr b="0" lang="en-US" sz="1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Fifth Outline Level</a:t>
            </a:r>
            <a:endParaRPr b="0" lang="en-US" sz="1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Sixth Outline Level</a:t>
            </a:r>
            <a:endParaRPr b="0" lang="en-US" sz="1800" spc="-1" strike="noStrike">
              <a:solidFill>
                <a:srgbClr val="000000"/>
              </a:solidFill>
              <a:uFill>
                <a:solidFill>
                  <a:srgbClr val="ffffff"/>
                </a:solidFill>
              </a:uFill>
              <a:latin typeface="Calibri"/>
            </a:endParaRPr>
          </a:p>
          <a:p>
            <a:pPr marL="228600" indent="-228240">
              <a:lnSpc>
                <a:spcPct val="100000"/>
              </a:lnSpc>
              <a:buClr>
                <a:srgbClr val="ffca08"/>
              </a:buClr>
              <a:buSzPct val="110000"/>
              <a:buFont typeface="Wingdings" charset="2"/>
              <a:buChar char=""/>
            </a:pPr>
            <a:r>
              <a:rPr b="0" lang="en-US" sz="1800" spc="-1" strike="noStrike">
                <a:solidFill>
                  <a:srgbClr val="000000"/>
                </a:solidFill>
                <a:uFill>
                  <a:solidFill>
                    <a:srgbClr val="ffffff"/>
                  </a:solidFill>
                </a:uFill>
                <a:latin typeface="Calibri"/>
              </a:rPr>
              <a:t>Seventh Outline Level</a:t>
            </a:r>
            <a:r>
              <a:rPr b="0" lang="en-US" sz="1800" spc="-1" strike="noStrike">
                <a:solidFill>
                  <a:srgbClr val="000000"/>
                </a:solidFill>
                <a:uFill>
                  <a:solidFill>
                    <a:srgbClr val="ffffff"/>
                  </a:solidFill>
                </a:uFill>
                <a:latin typeface="Calibri"/>
              </a:rPr>
              <a:t>单击此处编辑母版文本样式</a:t>
            </a:r>
            <a:endParaRPr b="0" lang="en-US" sz="1800" spc="-1" strike="noStrike">
              <a:solidFill>
                <a:srgbClr val="000000"/>
              </a:solidFill>
              <a:uFill>
                <a:solidFill>
                  <a:srgbClr val="ffffff"/>
                </a:solidFill>
              </a:uFill>
              <a:latin typeface="Calibri"/>
            </a:endParaRPr>
          </a:p>
          <a:p>
            <a:pPr lvl="1" marL="685800" indent="-228240">
              <a:lnSpc>
                <a:spcPct val="100000"/>
              </a:lnSpc>
              <a:buClr>
                <a:srgbClr val="ffca08"/>
              </a:buClr>
              <a:buSzPct val="110000"/>
              <a:buFont typeface="Wingdings" charset="2"/>
              <a:buChar char=""/>
            </a:pPr>
            <a:r>
              <a:rPr b="0" lang="en-US" sz="1600" spc="-1" strike="noStrike">
                <a:solidFill>
                  <a:srgbClr val="000000"/>
                </a:solidFill>
                <a:uFill>
                  <a:solidFill>
                    <a:srgbClr val="ffffff"/>
                  </a:solidFill>
                </a:uFill>
                <a:latin typeface="Calibri"/>
              </a:rPr>
              <a:t>二级</a:t>
            </a:r>
            <a:endParaRPr b="0" lang="en-US" sz="1800" spc="-1" strike="noStrike">
              <a:solidFill>
                <a:srgbClr val="000000"/>
              </a:solidFill>
              <a:uFill>
                <a:solidFill>
                  <a:srgbClr val="ffffff"/>
                </a:solidFill>
              </a:uFill>
              <a:latin typeface="Calibri"/>
            </a:endParaRPr>
          </a:p>
          <a:p>
            <a:pPr lvl="2" marL="1143000" indent="-228240">
              <a:lnSpc>
                <a:spcPct val="100000"/>
              </a:lnSpc>
              <a:buClr>
                <a:srgbClr val="ffca08"/>
              </a:buClr>
              <a:buSzPct val="110000"/>
              <a:buFont typeface="Wingdings" charset="2"/>
              <a:buChar char=""/>
            </a:pPr>
            <a:r>
              <a:rPr b="0" lang="en-US" sz="1400" spc="-1" strike="noStrike">
                <a:solidFill>
                  <a:srgbClr val="000000"/>
                </a:solidFill>
                <a:uFill>
                  <a:solidFill>
                    <a:srgbClr val="ffffff"/>
                  </a:solidFill>
                </a:uFill>
                <a:latin typeface="Calibri"/>
              </a:rPr>
              <a:t>三级</a:t>
            </a:r>
            <a:endParaRPr b="0" lang="en-US" sz="1800" spc="-1" strike="noStrike">
              <a:solidFill>
                <a:srgbClr val="000000"/>
              </a:solidFill>
              <a:uFill>
                <a:solidFill>
                  <a:srgbClr val="ffffff"/>
                </a:solidFill>
              </a:uFill>
              <a:latin typeface="Calibri"/>
            </a:endParaRPr>
          </a:p>
          <a:p>
            <a:pPr lvl="3" marL="1600200" indent="-228240">
              <a:lnSpc>
                <a:spcPct val="100000"/>
              </a:lnSpc>
              <a:buClr>
                <a:srgbClr val="ffca08"/>
              </a:buClr>
              <a:buSzPct val="110000"/>
              <a:buFont typeface="Wingdings" charset="2"/>
              <a:buChar char=""/>
            </a:pPr>
            <a:r>
              <a:rPr b="0" lang="en-US" sz="1200" spc="-1" strike="noStrike">
                <a:solidFill>
                  <a:srgbClr val="000000"/>
                </a:solidFill>
                <a:uFill>
                  <a:solidFill>
                    <a:srgbClr val="ffffff"/>
                  </a:solidFill>
                </a:uFill>
                <a:latin typeface="Calibri"/>
              </a:rPr>
              <a:t>四级</a:t>
            </a:r>
            <a:endParaRPr b="0" lang="en-US" sz="1800" spc="-1" strike="noStrike">
              <a:solidFill>
                <a:srgbClr val="000000"/>
              </a:solidFill>
              <a:uFill>
                <a:solidFill>
                  <a:srgbClr val="ffffff"/>
                </a:solidFill>
              </a:uFill>
              <a:latin typeface="Calibri"/>
            </a:endParaRPr>
          </a:p>
          <a:p>
            <a:pPr lvl="4" marL="2057400" indent="-228240">
              <a:lnSpc>
                <a:spcPct val="100000"/>
              </a:lnSpc>
              <a:buClr>
                <a:srgbClr val="ffca08"/>
              </a:buClr>
              <a:buSzPct val="110000"/>
              <a:buFont typeface="Wingdings" charset="2"/>
              <a:buChar char=""/>
            </a:pPr>
            <a:r>
              <a:rPr b="0" lang="en-US" sz="1200" spc="-1" strike="noStrike">
                <a:solidFill>
                  <a:srgbClr val="000000"/>
                </a:solidFill>
                <a:uFill>
                  <a:solidFill>
                    <a:srgbClr val="ffffff"/>
                  </a:solidFill>
                </a:uFill>
                <a:latin typeface="Calibri"/>
              </a:rPr>
              <a:t>五级</a:t>
            </a:r>
            <a:endParaRPr b="0" lang="en-US" sz="1800" spc="-1" strike="noStrike">
              <a:solidFill>
                <a:srgbClr val="000000"/>
              </a:solidFill>
              <a:uFill>
                <a:solidFill>
                  <a:srgbClr val="ffffff"/>
                </a:solidFill>
              </a:uFill>
              <a:latin typeface="Calibri"/>
            </a:endParaRPr>
          </a:p>
        </p:txBody>
      </p:sp>
      <p:sp>
        <p:nvSpPr>
          <p:cNvPr id="87" name="PlaceHolder 27"/>
          <p:cNvSpPr>
            <a:spLocks noGrp="1"/>
          </p:cNvSpPr>
          <p:nvPr>
            <p:ph type="dt"/>
          </p:nvPr>
        </p:nvSpPr>
        <p:spPr>
          <a:xfrm>
            <a:off x="804600" y="320040"/>
            <a:ext cx="3657240" cy="319680"/>
          </a:xfrm>
          <a:prstGeom prst="rect">
            <a:avLst/>
          </a:prstGeom>
        </p:spPr>
        <p:txBody>
          <a:bodyPr anchor="ctr"/>
          <a:p>
            <a:pPr>
              <a:lnSpc>
                <a:spcPct val="100000"/>
              </a:lnSpc>
            </a:pPr>
            <a:r>
              <a:rPr b="0" lang="en-US" sz="1000" spc="-1" strike="noStrike">
                <a:solidFill>
                  <a:srgbClr val="8b8b8b"/>
                </a:solidFill>
                <a:uFill>
                  <a:solidFill>
                    <a:srgbClr val="ffffff"/>
                  </a:solidFill>
                </a:uFill>
                <a:latin typeface="Calibri"/>
              </a:rPr>
              <a:t>5/9/19</a:t>
            </a:r>
            <a:endParaRPr b="0" lang="en-US" sz="1400" spc="-1" strike="noStrike">
              <a:solidFill>
                <a:srgbClr val="000000"/>
              </a:solidFill>
              <a:uFill>
                <a:solidFill>
                  <a:srgbClr val="ffffff"/>
                </a:solidFill>
              </a:uFill>
              <a:latin typeface="Times New Roman"/>
            </a:endParaRPr>
          </a:p>
        </p:txBody>
      </p:sp>
      <p:sp>
        <p:nvSpPr>
          <p:cNvPr id="88" name="PlaceHolder 28"/>
          <p:cNvSpPr>
            <a:spLocks noGrp="1"/>
          </p:cNvSpPr>
          <p:nvPr>
            <p:ph type="ftr"/>
          </p:nvPr>
        </p:nvSpPr>
        <p:spPr>
          <a:xfrm>
            <a:off x="804600" y="6226920"/>
            <a:ext cx="10588320" cy="31968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89" name="PlaceHolder 29"/>
          <p:cNvSpPr>
            <a:spLocks noGrp="1"/>
          </p:cNvSpPr>
          <p:nvPr>
            <p:ph type="sldNum"/>
          </p:nvPr>
        </p:nvSpPr>
        <p:spPr>
          <a:xfrm>
            <a:off x="10469880" y="320040"/>
            <a:ext cx="914040" cy="319680"/>
          </a:xfrm>
          <a:prstGeom prst="rect">
            <a:avLst/>
          </a:prstGeom>
        </p:spPr>
        <p:txBody>
          <a:bodyPr anchor="ctr"/>
          <a:p>
            <a:pPr algn="r">
              <a:lnSpc>
                <a:spcPct val="100000"/>
              </a:lnSpc>
            </a:pPr>
            <a:fld id="{3FB84FEF-E717-4C8F-B4E2-51D08C4E5075}" type="slidenum">
              <a:rPr b="0" lang="en-US" sz="1000" spc="-1" strike="noStrike">
                <a:solidFill>
                  <a:srgbClr val="8b8b8b"/>
                </a:solidFill>
                <a:uFill>
                  <a:solidFill>
                    <a:srgbClr val="ffffff"/>
                  </a:solidFill>
                </a:uFill>
                <a:latin typeface="Calibri"/>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a:off x="266760" y="1134360"/>
            <a:ext cx="11658240" cy="4165200"/>
          </a:xfrm>
          <a:prstGeom prst="rect">
            <a:avLst/>
          </a:prstGeom>
          <a:ln>
            <a:noFill/>
          </a:ln>
        </p:spPr>
        <p:style>
          <a:lnRef idx="2">
            <a:schemeClr val="accent1">
              <a:shade val="50000"/>
            </a:schemeClr>
          </a:lnRef>
          <a:fillRef idx="1">
            <a:schemeClr val="accent1"/>
          </a:fillRef>
          <a:effectRef idx="0">
            <a:schemeClr val="accent1"/>
          </a:effectRef>
          <a:fontRef idx="minor"/>
        </p:style>
      </p:sp>
      <p:sp>
        <p:nvSpPr>
          <p:cNvPr id="125" name="TextShape 2"/>
          <p:cNvSpPr txBox="1"/>
          <p:nvPr/>
        </p:nvSpPr>
        <p:spPr>
          <a:xfrm>
            <a:off x="0" y="1875960"/>
            <a:ext cx="12191760" cy="1926720"/>
          </a:xfrm>
          <a:prstGeom prst="rect">
            <a:avLst/>
          </a:prstGeom>
          <a:noFill/>
          <a:ln>
            <a:noFill/>
          </a:ln>
        </p:spPr>
        <p:txBody>
          <a:bodyPr lIns="228600" rIns="228600" tIns="228600" bIns="0" anchor="b"/>
          <a:p>
            <a:pPr algn="ctr">
              <a:lnSpc>
                <a:spcPct val="80000"/>
              </a:lnSpc>
            </a:pPr>
            <a:r>
              <a:rPr b="0" lang="en-US" sz="6000" spc="-148" strike="noStrike">
                <a:solidFill>
                  <a:srgbClr val="39302a"/>
                </a:solidFill>
                <a:uFill>
                  <a:solidFill>
                    <a:srgbClr val="ffffff"/>
                  </a:solidFill>
                </a:uFill>
                <a:latin typeface="Calibri"/>
              </a:rPr>
              <a:t>A Model-Based Method for Solving an MDP Scenario in StarCraft II</a:t>
            </a:r>
            <a:endParaRPr b="0" lang="en-US" sz="1800" spc="-1" strike="noStrike">
              <a:solidFill>
                <a:srgbClr val="000000"/>
              </a:solidFill>
              <a:uFill>
                <a:solidFill>
                  <a:srgbClr val="ffffff"/>
                </a:solidFill>
              </a:uFill>
              <a:latin typeface="Calibri"/>
            </a:endParaRPr>
          </a:p>
        </p:txBody>
      </p:sp>
      <p:sp>
        <p:nvSpPr>
          <p:cNvPr id="126" name="TextShape 3"/>
          <p:cNvSpPr txBox="1"/>
          <p:nvPr/>
        </p:nvSpPr>
        <p:spPr>
          <a:xfrm>
            <a:off x="2910240" y="4191120"/>
            <a:ext cx="6370920" cy="392400"/>
          </a:xfrm>
          <a:prstGeom prst="rect">
            <a:avLst/>
          </a:prstGeom>
          <a:noFill/>
          <a:ln>
            <a:noFill/>
          </a:ln>
        </p:spPr>
        <p:txBody>
          <a:bodyPr tIns="0"/>
          <a:p>
            <a:pPr algn="ctr">
              <a:lnSpc>
                <a:spcPct val="100000"/>
              </a:lnSpc>
            </a:pPr>
            <a:r>
              <a:rPr b="0" lang="en-US" sz="2800" spc="-1" strike="noStrike">
                <a:solidFill>
                  <a:srgbClr val="39302a"/>
                </a:solidFill>
                <a:uFill>
                  <a:solidFill>
                    <a:srgbClr val="ffffff"/>
                  </a:solidFill>
                </a:uFill>
                <a:latin typeface="Calibri"/>
              </a:rPr>
              <a:t>By Gengyu Zhang</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5"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306"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accent1">
                <a:alpha val="20000"/>
              </a:schemeClr>
            </a:solidFill>
            <a:miter/>
          </a:ln>
        </p:spPr>
        <p:style>
          <a:lnRef idx="0"/>
          <a:fillRef idx="0"/>
          <a:effectRef idx="0"/>
          <a:fontRef idx="minor"/>
        </p:style>
      </p:sp>
      <p:sp>
        <p:nvSpPr>
          <p:cNvPr id="307"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accent1">
                <a:alpha val="20000"/>
              </a:schemeClr>
            </a:solidFill>
            <a:miter/>
          </a:ln>
        </p:spPr>
        <p:style>
          <a:lnRef idx="0"/>
          <a:fillRef idx="0"/>
          <a:effectRef idx="0"/>
          <a:fontRef idx="minor"/>
        </p:style>
      </p:sp>
      <p:sp>
        <p:nvSpPr>
          <p:cNvPr id="308"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accent1">
                <a:alpha val="20000"/>
              </a:schemeClr>
            </a:solidFill>
            <a:miter/>
          </a:ln>
        </p:spPr>
        <p:style>
          <a:lnRef idx="0"/>
          <a:fillRef idx="0"/>
          <a:effectRef idx="0"/>
          <a:fontRef idx="minor"/>
        </p:style>
      </p:sp>
      <p:sp>
        <p:nvSpPr>
          <p:cNvPr id="309"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310"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311"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312"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accent1">
                <a:alpha val="15000"/>
              </a:schemeClr>
            </a:solidFill>
            <a:miter/>
          </a:ln>
        </p:spPr>
        <p:style>
          <a:lnRef idx="0"/>
          <a:fillRef idx="0"/>
          <a:effectRef idx="0"/>
          <a:fontRef idx="minor"/>
        </p:style>
      </p:sp>
      <p:sp>
        <p:nvSpPr>
          <p:cNvPr id="313"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accent1">
                <a:alpha val="15000"/>
              </a:schemeClr>
            </a:solidFill>
            <a:miter/>
          </a:ln>
        </p:spPr>
        <p:style>
          <a:lnRef idx="0"/>
          <a:fillRef idx="0"/>
          <a:effectRef idx="0"/>
          <a:fontRef idx="minor"/>
        </p:style>
      </p:sp>
      <p:sp>
        <p:nvSpPr>
          <p:cNvPr id="314"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accent1">
                <a:alpha val="15000"/>
              </a:schemeClr>
            </a:solidFill>
            <a:miter/>
          </a:ln>
        </p:spPr>
        <p:style>
          <a:lnRef idx="0"/>
          <a:fillRef idx="0"/>
          <a:effectRef idx="0"/>
          <a:fontRef idx="minor"/>
        </p:style>
      </p:sp>
      <p:sp>
        <p:nvSpPr>
          <p:cNvPr id="315"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accent1">
                <a:alpha val="13000"/>
              </a:schemeClr>
            </a:solidFill>
            <a:miter/>
          </a:ln>
        </p:spPr>
        <p:style>
          <a:lnRef idx="0"/>
          <a:fillRef idx="0"/>
          <a:effectRef idx="0"/>
          <a:fontRef idx="minor"/>
        </p:style>
      </p:sp>
      <p:sp>
        <p:nvSpPr>
          <p:cNvPr id="316"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accent1">
                <a:alpha val="12000"/>
              </a:schemeClr>
            </a:solidFill>
            <a:miter/>
          </a:ln>
        </p:spPr>
        <p:style>
          <a:lnRef idx="0"/>
          <a:fillRef idx="0"/>
          <a:effectRef idx="0"/>
          <a:fontRef idx="minor"/>
        </p:style>
      </p:sp>
      <p:sp>
        <p:nvSpPr>
          <p:cNvPr id="317"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accent1">
                <a:alpha val="13000"/>
              </a:schemeClr>
            </a:solidFill>
            <a:miter/>
          </a:ln>
        </p:spPr>
        <p:style>
          <a:lnRef idx="0"/>
          <a:fillRef idx="0"/>
          <a:effectRef idx="0"/>
          <a:fontRef idx="minor"/>
        </p:style>
      </p:sp>
      <p:sp>
        <p:nvSpPr>
          <p:cNvPr id="318"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accent1">
                <a:alpha val="10000"/>
              </a:schemeClr>
            </a:solidFill>
            <a:miter/>
          </a:ln>
        </p:spPr>
        <p:style>
          <a:lnRef idx="0"/>
          <a:fillRef idx="0"/>
          <a:effectRef idx="0"/>
          <a:fontRef idx="minor"/>
        </p:style>
      </p:sp>
      <p:sp>
        <p:nvSpPr>
          <p:cNvPr id="319"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accent1">
                <a:alpha val="12000"/>
              </a:schemeClr>
            </a:solidFill>
            <a:miter/>
          </a:ln>
        </p:spPr>
        <p:style>
          <a:lnRef idx="0"/>
          <a:fillRef idx="0"/>
          <a:effectRef idx="0"/>
          <a:fontRef idx="minor"/>
        </p:style>
      </p:sp>
      <p:sp>
        <p:nvSpPr>
          <p:cNvPr id="320"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accent1">
                <a:alpha val="8000"/>
              </a:schemeClr>
            </a:solidFill>
            <a:miter/>
          </a:ln>
        </p:spPr>
        <p:style>
          <a:lnRef idx="0"/>
          <a:fillRef idx="0"/>
          <a:effectRef idx="0"/>
          <a:fontRef idx="minor"/>
        </p:style>
      </p:sp>
      <p:sp>
        <p:nvSpPr>
          <p:cNvPr id="321"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accent1">
                <a:alpha val="12000"/>
              </a:schemeClr>
            </a:solidFill>
            <a:custDash>
              <a:ds d="400000" sp="300000"/>
              <a:ds d="100000" sp="300000"/>
            </a:custDash>
            <a:miter/>
          </a:ln>
        </p:spPr>
        <p:style>
          <a:lnRef idx="0"/>
          <a:fillRef idx="0"/>
          <a:effectRef idx="0"/>
          <a:fontRef idx="minor"/>
        </p:style>
      </p:sp>
      <p:sp>
        <p:nvSpPr>
          <p:cNvPr id="322"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accent1">
                <a:alpha val="12000"/>
              </a:schemeClr>
            </a:solidFill>
            <a:custDash>
              <a:ds d="1000000" sp="400000"/>
            </a:custDash>
            <a:miter/>
          </a:ln>
        </p:spPr>
        <p:style>
          <a:lnRef idx="0"/>
          <a:fillRef idx="0"/>
          <a:effectRef idx="0"/>
          <a:fontRef idx="minor"/>
        </p:style>
      </p:sp>
      <p:sp>
        <p:nvSpPr>
          <p:cNvPr id="323"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accent1">
                <a:alpha val="11000"/>
              </a:schemeClr>
            </a:solidFill>
            <a:miter/>
          </a:ln>
        </p:spPr>
        <p:style>
          <a:lnRef idx="0"/>
          <a:fillRef idx="0"/>
          <a:effectRef idx="0"/>
          <a:fontRef idx="minor"/>
        </p:style>
      </p:sp>
      <p:sp>
        <p:nvSpPr>
          <p:cNvPr id="324"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accent1">
                <a:alpha val="10000"/>
              </a:schemeClr>
            </a:solidFill>
            <a:miter/>
          </a:ln>
        </p:spPr>
        <p:style>
          <a:lnRef idx="0"/>
          <a:fillRef idx="0"/>
          <a:effectRef idx="0"/>
          <a:fontRef idx="minor"/>
        </p:style>
      </p:sp>
      <p:sp>
        <p:nvSpPr>
          <p:cNvPr id="325"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accent1">
                <a:alpha val="20000"/>
              </a:schemeClr>
            </a:solidFill>
            <a:miter/>
          </a:ln>
        </p:spPr>
        <p:style>
          <a:lnRef idx="0"/>
          <a:fillRef idx="0"/>
          <a:effectRef idx="0"/>
          <a:fontRef idx="minor"/>
        </p:style>
      </p:sp>
      <p:sp>
        <p:nvSpPr>
          <p:cNvPr id="326"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accent1">
                <a:alpha val="8000"/>
              </a:schemeClr>
            </a:solidFill>
            <a:miter/>
          </a:ln>
        </p:spPr>
        <p:style>
          <a:lnRef idx="0"/>
          <a:fillRef idx="0"/>
          <a:effectRef idx="0"/>
          <a:fontRef idx="minor"/>
        </p:style>
      </p:sp>
      <p:sp>
        <p:nvSpPr>
          <p:cNvPr id="327" name="TextShape 23"/>
          <p:cNvSpPr txBox="1"/>
          <p:nvPr/>
        </p:nvSpPr>
        <p:spPr>
          <a:xfrm>
            <a:off x="598320" y="1226520"/>
            <a:ext cx="10688400" cy="4789800"/>
          </a:xfrm>
          <a:prstGeom prst="rect">
            <a:avLst/>
          </a:prstGeom>
          <a:noFill/>
          <a:ln>
            <a:noFill/>
          </a:ln>
        </p:spPr>
        <p:txBody>
          <a:bodyPr anchor="ctr"/>
          <a:p>
            <a:pPr marL="228600" indent="-228240">
              <a:lnSpc>
                <a:spcPct val="120000"/>
              </a:lnSpc>
              <a:buClr>
                <a:srgbClr val="ffca08"/>
              </a:buClr>
              <a:buSzPct val="110000"/>
              <a:buFont typeface="Wingdings" charset="2"/>
              <a:buChar char=""/>
            </a:pPr>
            <a:r>
              <a:rPr b="0" lang="en-US" sz="2400" spc="-1" strike="noStrike">
                <a:solidFill>
                  <a:srgbClr val="000000"/>
                </a:solidFill>
                <a:uFill>
                  <a:solidFill>
                    <a:srgbClr val="ffffff"/>
                  </a:solidFill>
                </a:uFill>
                <a:latin typeface="Calibri"/>
              </a:rPr>
              <a:t>Gengyu Zhang is responsible to implement the model-based algorithm and to compare our agent with another two built-in agents and evaluate the performance.</a:t>
            </a:r>
            <a:endParaRPr b="0" lang="en-US" sz="1800" spc="-1" strike="noStrike">
              <a:solidFill>
                <a:srgbClr val="000000"/>
              </a:solidFill>
              <a:uFill>
                <a:solidFill>
                  <a:srgbClr val="ffffff"/>
                </a:solidFill>
              </a:uFill>
              <a:latin typeface="Calibri"/>
            </a:endParaRPr>
          </a:p>
          <a:p>
            <a:pPr marL="228600" indent="-228240">
              <a:lnSpc>
                <a:spcPct val="120000"/>
              </a:lnSpc>
              <a:buClr>
                <a:srgbClr val="ffca08"/>
              </a:buClr>
              <a:buSzPct val="110000"/>
              <a:buFont typeface="Wingdings" charset="2"/>
              <a:buChar char=""/>
            </a:pPr>
            <a:r>
              <a:rPr b="0" lang="en-US" sz="2400" spc="-1" strike="noStrike">
                <a:solidFill>
                  <a:srgbClr val="000000"/>
                </a:solidFill>
                <a:uFill>
                  <a:solidFill>
                    <a:srgbClr val="ffffff"/>
                  </a:solidFill>
                </a:uFill>
                <a:latin typeface="Calibri"/>
              </a:rPr>
              <a:t>Jingyi Li is responsible to generalize the necessary components from the game APIs and to construct the MDP model.</a:t>
            </a:r>
            <a:endParaRPr b="0" lang="en-US" sz="1800" spc="-1" strike="noStrike">
              <a:solidFill>
                <a:srgbClr val="000000"/>
              </a:solidFill>
              <a:uFill>
                <a:solidFill>
                  <a:srgbClr val="ffffff"/>
                </a:solidFill>
              </a:uFill>
              <a:latin typeface="Calibri"/>
            </a:endParaRPr>
          </a:p>
        </p:txBody>
      </p:sp>
      <p:sp>
        <p:nvSpPr>
          <p:cNvPr id="328" name="CustomShape 24"/>
          <p:cNvSpPr/>
          <p:nvPr/>
        </p:nvSpPr>
        <p:spPr>
          <a:xfrm>
            <a:off x="375840" y="858240"/>
            <a:ext cx="11549880" cy="826560"/>
          </a:xfrm>
          <a:prstGeom prst="rect">
            <a:avLst/>
          </a:prstGeom>
          <a:noFill/>
          <a:ln>
            <a:noFill/>
          </a:ln>
        </p:spPr>
        <p:style>
          <a:lnRef idx="0"/>
          <a:fillRef idx="0"/>
          <a:effectRef idx="0"/>
          <a:fontRef idx="minor"/>
        </p:style>
        <p:txBody>
          <a:bodyPr lIns="228600" rIns="228600" tIns="228600" bIns="228600" anchor="ctr"/>
          <a:p>
            <a:pPr>
              <a:lnSpc>
                <a:spcPct val="100000"/>
              </a:lnSpc>
            </a:pPr>
            <a:r>
              <a:rPr b="0" lang="en-US" sz="4800" spc="-148" strike="noStrike">
                <a:solidFill>
                  <a:srgbClr val="82695e"/>
                </a:solidFill>
                <a:uFill>
                  <a:solidFill>
                    <a:srgbClr val="ffffff"/>
                  </a:solidFill>
                </a:uFill>
                <a:latin typeface="Calibri"/>
              </a:rPr>
              <a:t>Responsibilities</a:t>
            </a:r>
            <a:endParaRPr b="0" lang="en-US" sz="40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28"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accent1">
                <a:alpha val="20000"/>
              </a:schemeClr>
            </a:solidFill>
            <a:miter/>
          </a:ln>
        </p:spPr>
        <p:style>
          <a:lnRef idx="0"/>
          <a:fillRef idx="0"/>
          <a:effectRef idx="0"/>
          <a:fontRef idx="minor"/>
        </p:style>
      </p:sp>
      <p:sp>
        <p:nvSpPr>
          <p:cNvPr id="129"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accent1">
                <a:alpha val="20000"/>
              </a:schemeClr>
            </a:solidFill>
            <a:miter/>
          </a:ln>
        </p:spPr>
        <p:style>
          <a:lnRef idx="0"/>
          <a:fillRef idx="0"/>
          <a:effectRef idx="0"/>
          <a:fontRef idx="minor"/>
        </p:style>
      </p:sp>
      <p:sp>
        <p:nvSpPr>
          <p:cNvPr id="130"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accent1">
                <a:alpha val="20000"/>
              </a:schemeClr>
            </a:solidFill>
            <a:miter/>
          </a:ln>
        </p:spPr>
        <p:style>
          <a:lnRef idx="0"/>
          <a:fillRef idx="0"/>
          <a:effectRef idx="0"/>
          <a:fontRef idx="minor"/>
        </p:style>
      </p:sp>
      <p:sp>
        <p:nvSpPr>
          <p:cNvPr id="131"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132"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133"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134"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accent1">
                <a:alpha val="15000"/>
              </a:schemeClr>
            </a:solidFill>
            <a:miter/>
          </a:ln>
        </p:spPr>
        <p:style>
          <a:lnRef idx="0"/>
          <a:fillRef idx="0"/>
          <a:effectRef idx="0"/>
          <a:fontRef idx="minor"/>
        </p:style>
      </p:sp>
      <p:sp>
        <p:nvSpPr>
          <p:cNvPr id="135"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accent1">
                <a:alpha val="15000"/>
              </a:schemeClr>
            </a:solidFill>
            <a:miter/>
          </a:ln>
        </p:spPr>
        <p:style>
          <a:lnRef idx="0"/>
          <a:fillRef idx="0"/>
          <a:effectRef idx="0"/>
          <a:fontRef idx="minor"/>
        </p:style>
      </p:sp>
      <p:sp>
        <p:nvSpPr>
          <p:cNvPr id="136"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accent1">
                <a:alpha val="15000"/>
              </a:schemeClr>
            </a:solidFill>
            <a:miter/>
          </a:ln>
        </p:spPr>
        <p:style>
          <a:lnRef idx="0"/>
          <a:fillRef idx="0"/>
          <a:effectRef idx="0"/>
          <a:fontRef idx="minor"/>
        </p:style>
      </p:sp>
      <p:sp>
        <p:nvSpPr>
          <p:cNvPr id="137"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accent1">
                <a:alpha val="13000"/>
              </a:schemeClr>
            </a:solidFill>
            <a:miter/>
          </a:ln>
        </p:spPr>
        <p:style>
          <a:lnRef idx="0"/>
          <a:fillRef idx="0"/>
          <a:effectRef idx="0"/>
          <a:fontRef idx="minor"/>
        </p:style>
      </p:sp>
      <p:sp>
        <p:nvSpPr>
          <p:cNvPr id="138"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accent1">
                <a:alpha val="12000"/>
              </a:schemeClr>
            </a:solidFill>
            <a:miter/>
          </a:ln>
        </p:spPr>
        <p:style>
          <a:lnRef idx="0"/>
          <a:fillRef idx="0"/>
          <a:effectRef idx="0"/>
          <a:fontRef idx="minor"/>
        </p:style>
      </p:sp>
      <p:sp>
        <p:nvSpPr>
          <p:cNvPr id="139"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accent1">
                <a:alpha val="13000"/>
              </a:schemeClr>
            </a:solidFill>
            <a:miter/>
          </a:ln>
        </p:spPr>
        <p:style>
          <a:lnRef idx="0"/>
          <a:fillRef idx="0"/>
          <a:effectRef idx="0"/>
          <a:fontRef idx="minor"/>
        </p:style>
      </p:sp>
      <p:sp>
        <p:nvSpPr>
          <p:cNvPr id="140"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accent1">
                <a:alpha val="10000"/>
              </a:schemeClr>
            </a:solidFill>
            <a:miter/>
          </a:ln>
        </p:spPr>
        <p:style>
          <a:lnRef idx="0"/>
          <a:fillRef idx="0"/>
          <a:effectRef idx="0"/>
          <a:fontRef idx="minor"/>
        </p:style>
      </p:sp>
      <p:sp>
        <p:nvSpPr>
          <p:cNvPr id="141"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accent1">
                <a:alpha val="12000"/>
              </a:schemeClr>
            </a:solidFill>
            <a:miter/>
          </a:ln>
        </p:spPr>
        <p:style>
          <a:lnRef idx="0"/>
          <a:fillRef idx="0"/>
          <a:effectRef idx="0"/>
          <a:fontRef idx="minor"/>
        </p:style>
      </p:sp>
      <p:sp>
        <p:nvSpPr>
          <p:cNvPr id="142"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accent1">
                <a:alpha val="8000"/>
              </a:schemeClr>
            </a:solidFill>
            <a:miter/>
          </a:ln>
        </p:spPr>
        <p:style>
          <a:lnRef idx="0"/>
          <a:fillRef idx="0"/>
          <a:effectRef idx="0"/>
          <a:fontRef idx="minor"/>
        </p:style>
      </p:sp>
      <p:sp>
        <p:nvSpPr>
          <p:cNvPr id="143"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accent1">
                <a:alpha val="12000"/>
              </a:schemeClr>
            </a:solidFill>
            <a:custDash>
              <a:ds d="400000" sp="300000"/>
              <a:ds d="100000" sp="300000"/>
            </a:custDash>
            <a:miter/>
          </a:ln>
        </p:spPr>
        <p:style>
          <a:lnRef idx="0"/>
          <a:fillRef idx="0"/>
          <a:effectRef idx="0"/>
          <a:fontRef idx="minor"/>
        </p:style>
      </p:sp>
      <p:sp>
        <p:nvSpPr>
          <p:cNvPr id="144"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accent1">
                <a:alpha val="12000"/>
              </a:schemeClr>
            </a:solidFill>
            <a:custDash>
              <a:ds d="1000000" sp="400000"/>
            </a:custDash>
            <a:miter/>
          </a:ln>
        </p:spPr>
        <p:style>
          <a:lnRef idx="0"/>
          <a:fillRef idx="0"/>
          <a:effectRef idx="0"/>
          <a:fontRef idx="minor"/>
        </p:style>
      </p:sp>
      <p:sp>
        <p:nvSpPr>
          <p:cNvPr id="145"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accent1">
                <a:alpha val="11000"/>
              </a:schemeClr>
            </a:solidFill>
            <a:miter/>
          </a:ln>
        </p:spPr>
        <p:style>
          <a:lnRef idx="0"/>
          <a:fillRef idx="0"/>
          <a:effectRef idx="0"/>
          <a:fontRef idx="minor"/>
        </p:style>
      </p:sp>
      <p:sp>
        <p:nvSpPr>
          <p:cNvPr id="146"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accent1">
                <a:alpha val="10000"/>
              </a:schemeClr>
            </a:solidFill>
            <a:miter/>
          </a:ln>
        </p:spPr>
        <p:style>
          <a:lnRef idx="0"/>
          <a:fillRef idx="0"/>
          <a:effectRef idx="0"/>
          <a:fontRef idx="minor"/>
        </p:style>
      </p:sp>
      <p:sp>
        <p:nvSpPr>
          <p:cNvPr id="147"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accent1">
                <a:alpha val="20000"/>
              </a:schemeClr>
            </a:solidFill>
            <a:miter/>
          </a:ln>
        </p:spPr>
        <p:style>
          <a:lnRef idx="0"/>
          <a:fillRef idx="0"/>
          <a:effectRef idx="0"/>
          <a:fontRef idx="minor"/>
        </p:style>
      </p:sp>
      <p:sp>
        <p:nvSpPr>
          <p:cNvPr id="148"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accent1">
                <a:alpha val="8000"/>
              </a:schemeClr>
            </a:solidFill>
            <a:miter/>
          </a:ln>
        </p:spPr>
        <p:style>
          <a:lnRef idx="0"/>
          <a:fillRef idx="0"/>
          <a:effectRef idx="0"/>
          <a:fontRef idx="minor"/>
        </p:style>
      </p:sp>
      <p:sp>
        <p:nvSpPr>
          <p:cNvPr id="149" name="TextShape 23"/>
          <p:cNvSpPr txBox="1"/>
          <p:nvPr/>
        </p:nvSpPr>
        <p:spPr>
          <a:xfrm>
            <a:off x="466560" y="1355760"/>
            <a:ext cx="11342160" cy="5165280"/>
          </a:xfrm>
          <a:prstGeom prst="rect">
            <a:avLst/>
          </a:prstGeom>
          <a:noFill/>
          <a:ln>
            <a:noFill/>
          </a:ln>
        </p:spPr>
        <p:txBody>
          <a:bodyPr/>
          <a:p>
            <a:pPr marL="228600" indent="-228240">
              <a:lnSpc>
                <a:spcPct val="100000"/>
              </a:lnSpc>
              <a:buClr>
                <a:srgbClr val="ffca08"/>
              </a:buClr>
              <a:buSzPct val="110000"/>
              <a:buFont typeface="Wingdings" charset="2"/>
              <a:buChar char=""/>
            </a:pPr>
            <a:r>
              <a:rPr b="0" lang="en-US" sz="2000" spc="-1" strike="noStrike">
                <a:solidFill>
                  <a:srgbClr val="000000"/>
                </a:solidFill>
                <a:uFill>
                  <a:solidFill>
                    <a:srgbClr val="ffffff"/>
                  </a:solidFill>
                </a:uFill>
                <a:latin typeface="Calibri"/>
              </a:rPr>
              <a:t>StarCraft II</a:t>
            </a:r>
            <a:endParaRPr b="0" lang="en-US" sz="1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StarCraft II, created by Blizzard Entertainment, is the most successful real-time strategy (RTS) of all time. There are various game modes in the game, where the most common one is the traditional 1v1 game. This game mode requires a player to carefully balance big-picture management of their economy – known as macro – along with low-level control of their individual units – known as micro. The challenges in the research of mastering SC2 requires breakthroughs in the following main aspects: game theory, imperfect information, long-term planning, real-time and large action space.</a:t>
            </a:r>
            <a:endParaRPr b="0" lang="en-US" sz="1800" spc="-1" strike="noStrike">
              <a:solidFill>
                <a:srgbClr val="000000"/>
              </a:solidFill>
              <a:uFill>
                <a:solidFill>
                  <a:srgbClr val="ffffff"/>
                </a:solidFill>
              </a:uFill>
              <a:latin typeface="Calibri"/>
            </a:endParaRPr>
          </a:p>
          <a:p>
            <a:pPr marL="228600" indent="-228240">
              <a:lnSpc>
                <a:spcPct val="120000"/>
              </a:lnSpc>
              <a:buClr>
                <a:srgbClr val="ffca08"/>
              </a:buClr>
              <a:buSzPct val="110000"/>
              <a:buFont typeface="Wingdings" charset="2"/>
              <a:buChar char=""/>
            </a:pPr>
            <a:r>
              <a:rPr b="0" lang="en-US" sz="2000" spc="-1" strike="noStrike">
                <a:solidFill>
                  <a:srgbClr val="000000"/>
                </a:solidFill>
                <a:uFill>
                  <a:solidFill>
                    <a:srgbClr val="ffffff"/>
                  </a:solidFill>
                </a:uFill>
                <a:latin typeface="Calibri"/>
              </a:rPr>
              <a:t>PySC2</a:t>
            </a:r>
            <a:endParaRPr b="0" lang="en-US" sz="1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PySC2 is DeepMind’s Python component of the SC2 Learning Environment (SC2LE). It exposes Blizzard’s SC2 Machine Learning API as a Python RL Environment. PySC2 provides an interface for game agents to interact with SC2, getting observations and sending actions. Especially, PySC2 provides a series of mini-game maps, which specifically work for optimizing decision making of an agent with respect to its micro – controlling individual units to accomplish some designed tasks. Our work is based on one of these mini-games.</a:t>
            </a:r>
            <a:endParaRPr b="0" lang="en-US" sz="1800" spc="-1" strike="noStrike">
              <a:solidFill>
                <a:srgbClr val="000000"/>
              </a:solidFill>
              <a:uFill>
                <a:solidFill>
                  <a:srgbClr val="ffffff"/>
                </a:solidFill>
              </a:uFill>
              <a:latin typeface="Calibri"/>
            </a:endParaRPr>
          </a:p>
        </p:txBody>
      </p:sp>
      <p:sp>
        <p:nvSpPr>
          <p:cNvPr id="150" name="CustomShape 24"/>
          <p:cNvSpPr/>
          <p:nvPr/>
        </p:nvSpPr>
        <p:spPr>
          <a:xfrm>
            <a:off x="414720" y="528480"/>
            <a:ext cx="11549880" cy="826560"/>
          </a:xfrm>
          <a:prstGeom prst="rect">
            <a:avLst/>
          </a:prstGeom>
          <a:noFill/>
          <a:ln>
            <a:noFill/>
          </a:ln>
        </p:spPr>
        <p:style>
          <a:lnRef idx="0"/>
          <a:fillRef idx="0"/>
          <a:effectRef idx="0"/>
          <a:fontRef idx="minor"/>
        </p:style>
        <p:txBody>
          <a:bodyPr lIns="228600" rIns="228600" tIns="228600" bIns="228600" anchor="ctr"/>
          <a:p>
            <a:pPr>
              <a:lnSpc>
                <a:spcPct val="85000"/>
              </a:lnSpc>
            </a:pPr>
            <a:r>
              <a:rPr b="0" lang="en-US" sz="4800" spc="-148" strike="noStrike">
                <a:solidFill>
                  <a:srgbClr val="82695e"/>
                </a:solidFill>
                <a:uFill>
                  <a:solidFill>
                    <a:srgbClr val="ffffff"/>
                  </a:solidFill>
                </a:uFill>
                <a:latin typeface="Calibri"/>
                <a:ea typeface="宋体"/>
              </a:rPr>
              <a:t>Background</a:t>
            </a:r>
            <a:endParaRPr b="0" lang="en-US" sz="40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52"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accent1">
                <a:alpha val="20000"/>
              </a:schemeClr>
            </a:solidFill>
            <a:miter/>
          </a:ln>
        </p:spPr>
        <p:style>
          <a:lnRef idx="0"/>
          <a:fillRef idx="0"/>
          <a:effectRef idx="0"/>
          <a:fontRef idx="minor"/>
        </p:style>
      </p:sp>
      <p:sp>
        <p:nvSpPr>
          <p:cNvPr id="153"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accent1">
                <a:alpha val="20000"/>
              </a:schemeClr>
            </a:solidFill>
            <a:miter/>
          </a:ln>
        </p:spPr>
        <p:style>
          <a:lnRef idx="0"/>
          <a:fillRef idx="0"/>
          <a:effectRef idx="0"/>
          <a:fontRef idx="minor"/>
        </p:style>
      </p:sp>
      <p:sp>
        <p:nvSpPr>
          <p:cNvPr id="154"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accent1">
                <a:alpha val="20000"/>
              </a:schemeClr>
            </a:solidFill>
            <a:miter/>
          </a:ln>
        </p:spPr>
        <p:style>
          <a:lnRef idx="0"/>
          <a:fillRef idx="0"/>
          <a:effectRef idx="0"/>
          <a:fontRef idx="minor"/>
        </p:style>
      </p:sp>
      <p:sp>
        <p:nvSpPr>
          <p:cNvPr id="155"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156"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157"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158"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accent1">
                <a:alpha val="15000"/>
              </a:schemeClr>
            </a:solidFill>
            <a:miter/>
          </a:ln>
        </p:spPr>
        <p:style>
          <a:lnRef idx="0"/>
          <a:fillRef idx="0"/>
          <a:effectRef idx="0"/>
          <a:fontRef idx="minor"/>
        </p:style>
      </p:sp>
      <p:sp>
        <p:nvSpPr>
          <p:cNvPr id="159"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accent1">
                <a:alpha val="15000"/>
              </a:schemeClr>
            </a:solidFill>
            <a:miter/>
          </a:ln>
        </p:spPr>
        <p:style>
          <a:lnRef idx="0"/>
          <a:fillRef idx="0"/>
          <a:effectRef idx="0"/>
          <a:fontRef idx="minor"/>
        </p:style>
      </p:sp>
      <p:sp>
        <p:nvSpPr>
          <p:cNvPr id="160"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accent1">
                <a:alpha val="15000"/>
              </a:schemeClr>
            </a:solidFill>
            <a:miter/>
          </a:ln>
        </p:spPr>
        <p:style>
          <a:lnRef idx="0"/>
          <a:fillRef idx="0"/>
          <a:effectRef idx="0"/>
          <a:fontRef idx="minor"/>
        </p:style>
      </p:sp>
      <p:sp>
        <p:nvSpPr>
          <p:cNvPr id="161"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accent1">
                <a:alpha val="13000"/>
              </a:schemeClr>
            </a:solidFill>
            <a:miter/>
          </a:ln>
        </p:spPr>
        <p:style>
          <a:lnRef idx="0"/>
          <a:fillRef idx="0"/>
          <a:effectRef idx="0"/>
          <a:fontRef idx="minor"/>
        </p:style>
      </p:sp>
      <p:sp>
        <p:nvSpPr>
          <p:cNvPr id="162"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accent1">
                <a:alpha val="12000"/>
              </a:schemeClr>
            </a:solidFill>
            <a:miter/>
          </a:ln>
        </p:spPr>
        <p:style>
          <a:lnRef idx="0"/>
          <a:fillRef idx="0"/>
          <a:effectRef idx="0"/>
          <a:fontRef idx="minor"/>
        </p:style>
      </p:sp>
      <p:sp>
        <p:nvSpPr>
          <p:cNvPr id="163"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accent1">
                <a:alpha val="13000"/>
              </a:schemeClr>
            </a:solidFill>
            <a:miter/>
          </a:ln>
        </p:spPr>
        <p:style>
          <a:lnRef idx="0"/>
          <a:fillRef idx="0"/>
          <a:effectRef idx="0"/>
          <a:fontRef idx="minor"/>
        </p:style>
      </p:sp>
      <p:sp>
        <p:nvSpPr>
          <p:cNvPr id="164"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accent1">
                <a:alpha val="10000"/>
              </a:schemeClr>
            </a:solidFill>
            <a:miter/>
          </a:ln>
        </p:spPr>
        <p:style>
          <a:lnRef idx="0"/>
          <a:fillRef idx="0"/>
          <a:effectRef idx="0"/>
          <a:fontRef idx="minor"/>
        </p:style>
      </p:sp>
      <p:sp>
        <p:nvSpPr>
          <p:cNvPr id="165"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accent1">
                <a:alpha val="12000"/>
              </a:schemeClr>
            </a:solidFill>
            <a:miter/>
          </a:ln>
        </p:spPr>
        <p:style>
          <a:lnRef idx="0"/>
          <a:fillRef idx="0"/>
          <a:effectRef idx="0"/>
          <a:fontRef idx="minor"/>
        </p:style>
      </p:sp>
      <p:sp>
        <p:nvSpPr>
          <p:cNvPr id="166"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accent1">
                <a:alpha val="8000"/>
              </a:schemeClr>
            </a:solidFill>
            <a:miter/>
          </a:ln>
        </p:spPr>
        <p:style>
          <a:lnRef idx="0"/>
          <a:fillRef idx="0"/>
          <a:effectRef idx="0"/>
          <a:fontRef idx="minor"/>
        </p:style>
      </p:sp>
      <p:sp>
        <p:nvSpPr>
          <p:cNvPr id="167"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accent1">
                <a:alpha val="12000"/>
              </a:schemeClr>
            </a:solidFill>
            <a:custDash>
              <a:ds d="400000" sp="300000"/>
              <a:ds d="100000" sp="300000"/>
            </a:custDash>
            <a:miter/>
          </a:ln>
        </p:spPr>
        <p:style>
          <a:lnRef idx="0"/>
          <a:fillRef idx="0"/>
          <a:effectRef idx="0"/>
          <a:fontRef idx="minor"/>
        </p:style>
      </p:sp>
      <p:sp>
        <p:nvSpPr>
          <p:cNvPr id="168"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accent1">
                <a:alpha val="12000"/>
              </a:schemeClr>
            </a:solidFill>
            <a:custDash>
              <a:ds d="1000000" sp="400000"/>
            </a:custDash>
            <a:miter/>
          </a:ln>
        </p:spPr>
        <p:style>
          <a:lnRef idx="0"/>
          <a:fillRef idx="0"/>
          <a:effectRef idx="0"/>
          <a:fontRef idx="minor"/>
        </p:style>
      </p:sp>
      <p:sp>
        <p:nvSpPr>
          <p:cNvPr id="169"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accent1">
                <a:alpha val="11000"/>
              </a:schemeClr>
            </a:solidFill>
            <a:miter/>
          </a:ln>
        </p:spPr>
        <p:style>
          <a:lnRef idx="0"/>
          <a:fillRef idx="0"/>
          <a:effectRef idx="0"/>
          <a:fontRef idx="minor"/>
        </p:style>
      </p:sp>
      <p:sp>
        <p:nvSpPr>
          <p:cNvPr id="170"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accent1">
                <a:alpha val="10000"/>
              </a:schemeClr>
            </a:solidFill>
            <a:miter/>
          </a:ln>
        </p:spPr>
        <p:style>
          <a:lnRef idx="0"/>
          <a:fillRef idx="0"/>
          <a:effectRef idx="0"/>
          <a:fontRef idx="minor"/>
        </p:style>
      </p:sp>
      <p:sp>
        <p:nvSpPr>
          <p:cNvPr id="171"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accent1">
                <a:alpha val="20000"/>
              </a:schemeClr>
            </a:solidFill>
            <a:miter/>
          </a:ln>
        </p:spPr>
        <p:style>
          <a:lnRef idx="0"/>
          <a:fillRef idx="0"/>
          <a:effectRef idx="0"/>
          <a:fontRef idx="minor"/>
        </p:style>
      </p:sp>
      <p:sp>
        <p:nvSpPr>
          <p:cNvPr id="172"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accent1">
                <a:alpha val="8000"/>
              </a:schemeClr>
            </a:solidFill>
            <a:miter/>
          </a:ln>
        </p:spPr>
        <p:style>
          <a:lnRef idx="0"/>
          <a:fillRef idx="0"/>
          <a:effectRef idx="0"/>
          <a:fontRef idx="minor"/>
        </p:style>
      </p:sp>
      <p:sp>
        <p:nvSpPr>
          <p:cNvPr id="173" name="TextShape 23"/>
          <p:cNvSpPr txBox="1"/>
          <p:nvPr/>
        </p:nvSpPr>
        <p:spPr>
          <a:xfrm>
            <a:off x="888840" y="1605240"/>
            <a:ext cx="10510920" cy="4575240"/>
          </a:xfrm>
          <a:prstGeom prst="rect">
            <a:avLst/>
          </a:prstGeom>
          <a:noFill/>
          <a:ln>
            <a:noFill/>
          </a:ln>
        </p:spPr>
        <p:txBody>
          <a:bodyPr/>
          <a:p>
            <a:pPr marL="228600" indent="-228240">
              <a:lnSpc>
                <a:spcPct val="120000"/>
              </a:lnSpc>
              <a:buClr>
                <a:srgbClr val="ffca08"/>
              </a:buClr>
              <a:buSzPct val="110000"/>
              <a:buFont typeface="Wingdings" charset="2"/>
              <a:buChar char=""/>
            </a:pPr>
            <a:r>
              <a:rPr b="0" lang="en-US" sz="2400" spc="-1" strike="noStrike">
                <a:solidFill>
                  <a:srgbClr val="000000"/>
                </a:solidFill>
                <a:uFill>
                  <a:solidFill>
                    <a:srgbClr val="ffffff"/>
                  </a:solidFill>
                </a:uFill>
                <a:latin typeface="Calibri"/>
              </a:rPr>
              <a:t>Now the state-of-the-art work in training an agent to play SC2 belongs to DeepMind.  Different from our work, nevertheless, they applied a DRL approach to observe the game environment and to select appropriate actions. Their SC2 agent is known as </a:t>
            </a:r>
            <a:r>
              <a:rPr b="0" i="1" lang="en-US" sz="2400" spc="-1" strike="noStrike">
                <a:solidFill>
                  <a:srgbClr val="000000"/>
                </a:solidFill>
                <a:uFill>
                  <a:solidFill>
                    <a:srgbClr val="ffffff"/>
                  </a:solidFill>
                </a:uFill>
                <a:latin typeface="Calibri"/>
              </a:rPr>
              <a:t>AlphaStar</a:t>
            </a:r>
            <a:r>
              <a:rPr b="0" lang="en-US" sz="2400" spc="-1" strike="noStrike">
                <a:solidFill>
                  <a:srgbClr val="000000"/>
                </a:solidFill>
                <a:uFill>
                  <a:solidFill>
                    <a:srgbClr val="ffffff"/>
                  </a:solidFill>
                </a:uFill>
                <a:latin typeface="Calibri"/>
              </a:rPr>
              <a:t>, whose behavior is generated by a deep neural network that receives input data from the raw game interface (a list of units and their properties), and outputs a sequence of instructions that constitute an action within the game. The neural network architecture applies a transformer torso to the units, combined with a deep LSTM core, an auto-regressive policy head with a pointer network, and a centralized value baseline.</a:t>
            </a:r>
            <a:endParaRPr b="0" lang="en-US" sz="1800" spc="-1" strike="noStrike">
              <a:solidFill>
                <a:srgbClr val="000000"/>
              </a:solidFill>
              <a:uFill>
                <a:solidFill>
                  <a:srgbClr val="ffffff"/>
                </a:solidFill>
              </a:uFill>
              <a:latin typeface="Calibri"/>
            </a:endParaRPr>
          </a:p>
        </p:txBody>
      </p:sp>
      <p:sp>
        <p:nvSpPr>
          <p:cNvPr id="174" name="CustomShape 24"/>
          <p:cNvSpPr/>
          <p:nvPr/>
        </p:nvSpPr>
        <p:spPr>
          <a:xfrm>
            <a:off x="379800" y="574560"/>
            <a:ext cx="11549880" cy="826560"/>
          </a:xfrm>
          <a:prstGeom prst="rect">
            <a:avLst/>
          </a:prstGeom>
          <a:noFill/>
          <a:ln>
            <a:noFill/>
          </a:ln>
        </p:spPr>
        <p:style>
          <a:lnRef idx="0"/>
          <a:fillRef idx="0"/>
          <a:effectRef idx="0"/>
          <a:fontRef idx="minor"/>
        </p:style>
        <p:txBody>
          <a:bodyPr lIns="228600" rIns="228600" tIns="228600" bIns="228600" anchor="ctr"/>
          <a:p>
            <a:pPr>
              <a:lnSpc>
                <a:spcPct val="100000"/>
              </a:lnSpc>
            </a:pPr>
            <a:r>
              <a:rPr b="0" lang="en-US" sz="4800" spc="-148" strike="noStrike">
                <a:solidFill>
                  <a:srgbClr val="82695e"/>
                </a:solidFill>
                <a:uFill>
                  <a:solidFill>
                    <a:srgbClr val="ffffff"/>
                  </a:solidFill>
                </a:uFill>
                <a:latin typeface="Calibri"/>
              </a:rPr>
              <a:t>Related Work</a:t>
            </a:r>
            <a:endParaRPr b="0" lang="en-US" sz="40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TextShape 1"/>
          <p:cNvSpPr txBox="1"/>
          <p:nvPr/>
        </p:nvSpPr>
        <p:spPr>
          <a:xfrm>
            <a:off x="888480" y="2350080"/>
            <a:ext cx="3498480" cy="2455920"/>
          </a:xfrm>
          <a:prstGeom prst="rect">
            <a:avLst/>
          </a:prstGeom>
          <a:noFill/>
          <a:ln>
            <a:noFill/>
          </a:ln>
        </p:spPr>
        <p:txBody>
          <a:bodyPr lIns="228600" rIns="228600" tIns="228600" bIns="228600" anchor="ctr"/>
          <a:p>
            <a:endParaRPr b="0" lang="en-US" sz="1800" spc="-1" strike="noStrike">
              <a:solidFill>
                <a:srgbClr val="000000"/>
              </a:solidFill>
              <a:uFill>
                <a:solidFill>
                  <a:srgbClr val="ffffff"/>
                </a:solidFill>
              </a:uFill>
              <a:latin typeface="Calibri"/>
            </a:endParaRPr>
          </a:p>
        </p:txBody>
      </p:sp>
      <p:pic>
        <p:nvPicPr>
          <p:cNvPr id="176" name="内容占位符 6" descr=""/>
          <p:cNvPicPr/>
          <p:nvPr/>
        </p:nvPicPr>
        <p:blipFill>
          <a:blip r:embed="rId1"/>
          <a:stretch/>
        </p:blipFill>
        <p:spPr>
          <a:xfrm>
            <a:off x="210240" y="1431720"/>
            <a:ext cx="6699600" cy="3768480"/>
          </a:xfrm>
          <a:prstGeom prst="rect">
            <a:avLst/>
          </a:prstGeom>
          <a:ln>
            <a:noFill/>
          </a:ln>
        </p:spPr>
      </p:pic>
      <p:sp>
        <p:nvSpPr>
          <p:cNvPr id="177" name="CustomShape 2"/>
          <p:cNvSpPr/>
          <p:nvPr/>
        </p:nvSpPr>
        <p:spPr>
          <a:xfrm>
            <a:off x="210240" y="470520"/>
            <a:ext cx="11549880" cy="826560"/>
          </a:xfrm>
          <a:prstGeom prst="rect">
            <a:avLst/>
          </a:prstGeom>
          <a:noFill/>
          <a:ln>
            <a:noFill/>
          </a:ln>
        </p:spPr>
        <p:style>
          <a:lnRef idx="0"/>
          <a:fillRef idx="0"/>
          <a:effectRef idx="0"/>
          <a:fontRef idx="minor"/>
        </p:style>
        <p:txBody>
          <a:bodyPr lIns="228600" rIns="228600" tIns="228600" bIns="228600" anchor="ctr"/>
          <a:p>
            <a:pPr>
              <a:lnSpc>
                <a:spcPct val="100000"/>
              </a:lnSpc>
            </a:pPr>
            <a:r>
              <a:rPr b="0" lang="en-US" sz="4800" spc="-148" strike="noStrike">
                <a:solidFill>
                  <a:srgbClr val="82695e"/>
                </a:solidFill>
                <a:uFill>
                  <a:solidFill>
                    <a:srgbClr val="ffffff"/>
                  </a:solidFill>
                </a:uFill>
                <a:latin typeface="Calibri"/>
              </a:rPr>
              <a:t>Proposed Problem</a:t>
            </a:r>
            <a:endParaRPr b="0" lang="en-US" sz="4000" spc="-1" strike="noStrike">
              <a:solidFill>
                <a:srgbClr val="000000"/>
              </a:solidFill>
              <a:uFill>
                <a:solidFill>
                  <a:srgbClr val="ffffff"/>
                </a:solidFill>
              </a:uFill>
              <a:latin typeface="Arial"/>
            </a:endParaRPr>
          </a:p>
        </p:txBody>
      </p:sp>
      <p:sp>
        <p:nvSpPr>
          <p:cNvPr id="178" name="CustomShape 3"/>
          <p:cNvSpPr/>
          <p:nvPr/>
        </p:nvSpPr>
        <p:spPr>
          <a:xfrm>
            <a:off x="799200" y="5420880"/>
            <a:ext cx="5521320" cy="63900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en-US" sz="1800" spc="-1" strike="noStrike">
                <a:solidFill>
                  <a:srgbClr val="000000"/>
                </a:solidFill>
                <a:uFill>
                  <a:solidFill>
                    <a:srgbClr val="ffffff"/>
                  </a:solidFill>
                </a:uFill>
                <a:latin typeface="Calibri"/>
              </a:rPr>
              <a:t>GIF of Untrained agent VS Trained agent demo</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(Play the current page to watch)</a:t>
            </a:r>
            <a:endParaRPr b="0" lang="en-US" sz="1800" spc="-1" strike="noStrike">
              <a:solidFill>
                <a:srgbClr val="000000"/>
              </a:solidFill>
              <a:uFill>
                <a:solidFill>
                  <a:srgbClr val="ffffff"/>
                </a:solidFill>
              </a:uFill>
              <a:latin typeface="Arial"/>
            </a:endParaRPr>
          </a:p>
        </p:txBody>
      </p:sp>
      <p:sp>
        <p:nvSpPr>
          <p:cNvPr id="179" name="CustomShape 4"/>
          <p:cNvSpPr/>
          <p:nvPr/>
        </p:nvSpPr>
        <p:spPr>
          <a:xfrm>
            <a:off x="7109640" y="1343160"/>
            <a:ext cx="4533120" cy="557820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uFill>
                  <a:solidFill>
                    <a:srgbClr val="ffffff"/>
                  </a:solidFill>
                </a:uFill>
                <a:latin typeface="Calibri"/>
              </a:rPr>
              <a:t>We are going to select a scenario from StarCraft II and try modeling it as an MDP to optimize decision-making problem in it. In details, the scenario consists of two units (marines) controlled by the agent and a bunch of neutral mineral shards scattering in the map randomly. The task is to control the two units to collect as many those shards as possible within a given time, where a unit collects a mineral shard by moving to the location of the shard. Thus, an optimal trajectory for the units is expected to be found, and the cooperation of the two units should also be considered. </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0"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81"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accent1">
                <a:alpha val="20000"/>
              </a:schemeClr>
            </a:solidFill>
            <a:miter/>
          </a:ln>
        </p:spPr>
        <p:style>
          <a:lnRef idx="0"/>
          <a:fillRef idx="0"/>
          <a:effectRef idx="0"/>
          <a:fontRef idx="minor"/>
        </p:style>
      </p:sp>
      <p:sp>
        <p:nvSpPr>
          <p:cNvPr id="182"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accent1">
                <a:alpha val="20000"/>
              </a:schemeClr>
            </a:solidFill>
            <a:miter/>
          </a:ln>
        </p:spPr>
        <p:style>
          <a:lnRef idx="0"/>
          <a:fillRef idx="0"/>
          <a:effectRef idx="0"/>
          <a:fontRef idx="minor"/>
        </p:style>
      </p:sp>
      <p:sp>
        <p:nvSpPr>
          <p:cNvPr id="183"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accent1">
                <a:alpha val="20000"/>
              </a:schemeClr>
            </a:solidFill>
            <a:miter/>
          </a:ln>
        </p:spPr>
        <p:style>
          <a:lnRef idx="0"/>
          <a:fillRef idx="0"/>
          <a:effectRef idx="0"/>
          <a:fontRef idx="minor"/>
        </p:style>
      </p:sp>
      <p:sp>
        <p:nvSpPr>
          <p:cNvPr id="184"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185"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186"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187"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accent1">
                <a:alpha val="15000"/>
              </a:schemeClr>
            </a:solidFill>
            <a:miter/>
          </a:ln>
        </p:spPr>
        <p:style>
          <a:lnRef idx="0"/>
          <a:fillRef idx="0"/>
          <a:effectRef idx="0"/>
          <a:fontRef idx="minor"/>
        </p:style>
      </p:sp>
      <p:sp>
        <p:nvSpPr>
          <p:cNvPr id="188"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accent1">
                <a:alpha val="15000"/>
              </a:schemeClr>
            </a:solidFill>
            <a:miter/>
          </a:ln>
        </p:spPr>
        <p:style>
          <a:lnRef idx="0"/>
          <a:fillRef idx="0"/>
          <a:effectRef idx="0"/>
          <a:fontRef idx="minor"/>
        </p:style>
      </p:sp>
      <p:sp>
        <p:nvSpPr>
          <p:cNvPr id="189"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accent1">
                <a:alpha val="15000"/>
              </a:schemeClr>
            </a:solidFill>
            <a:miter/>
          </a:ln>
        </p:spPr>
        <p:style>
          <a:lnRef idx="0"/>
          <a:fillRef idx="0"/>
          <a:effectRef idx="0"/>
          <a:fontRef idx="minor"/>
        </p:style>
      </p:sp>
      <p:sp>
        <p:nvSpPr>
          <p:cNvPr id="190"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accent1">
                <a:alpha val="13000"/>
              </a:schemeClr>
            </a:solidFill>
            <a:miter/>
          </a:ln>
        </p:spPr>
        <p:style>
          <a:lnRef idx="0"/>
          <a:fillRef idx="0"/>
          <a:effectRef idx="0"/>
          <a:fontRef idx="minor"/>
        </p:style>
      </p:sp>
      <p:sp>
        <p:nvSpPr>
          <p:cNvPr id="191"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accent1">
                <a:alpha val="12000"/>
              </a:schemeClr>
            </a:solidFill>
            <a:miter/>
          </a:ln>
        </p:spPr>
        <p:style>
          <a:lnRef idx="0"/>
          <a:fillRef idx="0"/>
          <a:effectRef idx="0"/>
          <a:fontRef idx="minor"/>
        </p:style>
      </p:sp>
      <p:sp>
        <p:nvSpPr>
          <p:cNvPr id="192"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accent1">
                <a:alpha val="13000"/>
              </a:schemeClr>
            </a:solidFill>
            <a:miter/>
          </a:ln>
        </p:spPr>
        <p:style>
          <a:lnRef idx="0"/>
          <a:fillRef idx="0"/>
          <a:effectRef idx="0"/>
          <a:fontRef idx="minor"/>
        </p:style>
      </p:sp>
      <p:sp>
        <p:nvSpPr>
          <p:cNvPr id="193"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accent1">
                <a:alpha val="10000"/>
              </a:schemeClr>
            </a:solidFill>
            <a:miter/>
          </a:ln>
        </p:spPr>
        <p:style>
          <a:lnRef idx="0"/>
          <a:fillRef idx="0"/>
          <a:effectRef idx="0"/>
          <a:fontRef idx="minor"/>
        </p:style>
      </p:sp>
      <p:sp>
        <p:nvSpPr>
          <p:cNvPr id="194"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accent1">
                <a:alpha val="12000"/>
              </a:schemeClr>
            </a:solidFill>
            <a:miter/>
          </a:ln>
        </p:spPr>
        <p:style>
          <a:lnRef idx="0"/>
          <a:fillRef idx="0"/>
          <a:effectRef idx="0"/>
          <a:fontRef idx="minor"/>
        </p:style>
      </p:sp>
      <p:sp>
        <p:nvSpPr>
          <p:cNvPr id="195"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accent1">
                <a:alpha val="8000"/>
              </a:schemeClr>
            </a:solidFill>
            <a:miter/>
          </a:ln>
        </p:spPr>
        <p:style>
          <a:lnRef idx="0"/>
          <a:fillRef idx="0"/>
          <a:effectRef idx="0"/>
          <a:fontRef idx="minor"/>
        </p:style>
      </p:sp>
      <p:sp>
        <p:nvSpPr>
          <p:cNvPr id="196"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accent1">
                <a:alpha val="12000"/>
              </a:schemeClr>
            </a:solidFill>
            <a:custDash>
              <a:ds d="400000" sp="300000"/>
              <a:ds d="100000" sp="300000"/>
            </a:custDash>
            <a:miter/>
          </a:ln>
        </p:spPr>
        <p:style>
          <a:lnRef idx="0"/>
          <a:fillRef idx="0"/>
          <a:effectRef idx="0"/>
          <a:fontRef idx="minor"/>
        </p:style>
      </p:sp>
      <p:sp>
        <p:nvSpPr>
          <p:cNvPr id="197"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accent1">
                <a:alpha val="12000"/>
              </a:schemeClr>
            </a:solidFill>
            <a:custDash>
              <a:ds d="1000000" sp="400000"/>
            </a:custDash>
            <a:miter/>
          </a:ln>
        </p:spPr>
        <p:style>
          <a:lnRef idx="0"/>
          <a:fillRef idx="0"/>
          <a:effectRef idx="0"/>
          <a:fontRef idx="minor"/>
        </p:style>
      </p:sp>
      <p:sp>
        <p:nvSpPr>
          <p:cNvPr id="198"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accent1">
                <a:alpha val="11000"/>
              </a:schemeClr>
            </a:solidFill>
            <a:miter/>
          </a:ln>
        </p:spPr>
        <p:style>
          <a:lnRef idx="0"/>
          <a:fillRef idx="0"/>
          <a:effectRef idx="0"/>
          <a:fontRef idx="minor"/>
        </p:style>
      </p:sp>
      <p:sp>
        <p:nvSpPr>
          <p:cNvPr id="199"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accent1">
                <a:alpha val="10000"/>
              </a:schemeClr>
            </a:solidFill>
            <a:miter/>
          </a:ln>
        </p:spPr>
        <p:style>
          <a:lnRef idx="0"/>
          <a:fillRef idx="0"/>
          <a:effectRef idx="0"/>
          <a:fontRef idx="minor"/>
        </p:style>
      </p:sp>
      <p:sp>
        <p:nvSpPr>
          <p:cNvPr id="200"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accent1">
                <a:alpha val="20000"/>
              </a:schemeClr>
            </a:solidFill>
            <a:miter/>
          </a:ln>
        </p:spPr>
        <p:style>
          <a:lnRef idx="0"/>
          <a:fillRef idx="0"/>
          <a:effectRef idx="0"/>
          <a:fontRef idx="minor"/>
        </p:style>
      </p:sp>
      <p:sp>
        <p:nvSpPr>
          <p:cNvPr id="201"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accent1">
                <a:alpha val="8000"/>
              </a:schemeClr>
            </a:solidFill>
            <a:miter/>
          </a:ln>
        </p:spPr>
        <p:style>
          <a:lnRef idx="0"/>
          <a:fillRef idx="0"/>
          <a:effectRef idx="0"/>
          <a:fontRef idx="minor"/>
        </p:style>
      </p:sp>
      <p:sp>
        <p:nvSpPr>
          <p:cNvPr id="202" name="TextShape 23"/>
          <p:cNvSpPr txBox="1"/>
          <p:nvPr/>
        </p:nvSpPr>
        <p:spPr>
          <a:xfrm>
            <a:off x="482760" y="1196280"/>
            <a:ext cx="11442600" cy="5343480"/>
          </a:xfrm>
          <a:prstGeom prst="rect">
            <a:avLst/>
          </a:prstGeom>
          <a:noFill/>
          <a:ln>
            <a:noFill/>
          </a:ln>
        </p:spPr>
        <p:txBody>
          <a:bodyPr/>
          <a:p>
            <a:pPr>
              <a:lnSpc>
                <a:spcPct val="100000"/>
              </a:lnSpc>
            </a:pPr>
            <a:r>
              <a:rPr b="1" lang="en-US" sz="2000" spc="-1" strike="noStrike">
                <a:solidFill>
                  <a:srgbClr val="000000"/>
                </a:solidFill>
                <a:uFill>
                  <a:solidFill>
                    <a:srgbClr val="ffffff"/>
                  </a:solidFill>
                </a:uFill>
                <a:latin typeface="Calibri"/>
              </a:rPr>
              <a:t>Inputs:</a:t>
            </a:r>
            <a:endParaRPr b="0" lang="en-US" sz="1800" spc="-1" strike="noStrike">
              <a:solidFill>
                <a:srgbClr val="000000"/>
              </a:solidFill>
              <a:uFill>
                <a:solidFill>
                  <a:srgbClr val="ffffff"/>
                </a:solidFill>
              </a:uFill>
              <a:latin typeface="Calibri"/>
            </a:endParaRPr>
          </a:p>
          <a:p>
            <a:pPr marL="228600" indent="-228240">
              <a:lnSpc>
                <a:spcPct val="100000"/>
              </a:lnSpc>
              <a:buClr>
                <a:srgbClr val="ffca08"/>
              </a:buClr>
              <a:buSzPct val="110000"/>
              <a:buFont typeface="Wingdings" charset="2"/>
              <a:buChar char=""/>
            </a:pPr>
            <a:r>
              <a:rPr b="0" i="1" lang="en-US" sz="2000" spc="-1" strike="noStrike" u="sng">
                <a:solidFill>
                  <a:srgbClr val="000000"/>
                </a:solidFill>
                <a:uFill>
                  <a:solidFill>
                    <a:srgbClr val="ffffff"/>
                  </a:solidFill>
                </a:uFill>
                <a:latin typeface="Calibri"/>
              </a:rPr>
              <a:t>S</a:t>
            </a:r>
            <a:r>
              <a:rPr b="0" lang="en-US" sz="2000" spc="-1" strike="noStrike" u="sng">
                <a:solidFill>
                  <a:srgbClr val="000000"/>
                </a:solidFill>
                <a:uFill>
                  <a:solidFill>
                    <a:srgbClr val="ffffff"/>
                  </a:solidFill>
                </a:uFill>
                <a:latin typeface="Calibri"/>
              </a:rPr>
              <a:t>:</a:t>
            </a:r>
            <a:r>
              <a:rPr b="0" lang="en-US" sz="2000" spc="-1" strike="noStrike">
                <a:solidFill>
                  <a:srgbClr val="000000"/>
                </a:solidFill>
                <a:uFill>
                  <a:solidFill>
                    <a:srgbClr val="ffffff"/>
                  </a:solidFill>
                </a:uFill>
                <a:latin typeface="Calibri"/>
              </a:rPr>
              <a:t> A set of states. A state is represented as a tuple of location coordinates of remaining mineral shards and location coordinates of the two units.</a:t>
            </a:r>
            <a:endParaRPr b="0" lang="en-US" sz="1800" spc="-1" strike="noStrike">
              <a:solidFill>
                <a:srgbClr val="000000"/>
              </a:solidFill>
              <a:uFill>
                <a:solidFill>
                  <a:srgbClr val="ffffff"/>
                </a:solidFill>
              </a:uFill>
              <a:latin typeface="Calibri"/>
            </a:endParaRPr>
          </a:p>
          <a:p>
            <a:pPr marL="228600" indent="-228240">
              <a:lnSpc>
                <a:spcPct val="100000"/>
              </a:lnSpc>
              <a:buClr>
                <a:srgbClr val="ffca08"/>
              </a:buClr>
              <a:buSzPct val="110000"/>
              <a:buFont typeface="Wingdings" charset="2"/>
              <a:buChar char=""/>
            </a:pPr>
            <a:r>
              <a:rPr b="0" i="1" lang="en-US" sz="2000" spc="-1" strike="noStrike" u="sng">
                <a:solidFill>
                  <a:srgbClr val="000000"/>
                </a:solidFill>
                <a:uFill>
                  <a:solidFill>
                    <a:srgbClr val="ffffff"/>
                  </a:solidFill>
                </a:uFill>
                <a:latin typeface="Calibri"/>
              </a:rPr>
              <a:t>A</a:t>
            </a:r>
            <a:r>
              <a:rPr b="0" lang="en-US" sz="2000" spc="-1" strike="noStrike" u="sng">
                <a:solidFill>
                  <a:srgbClr val="000000"/>
                </a:solidFill>
                <a:uFill>
                  <a:solidFill>
                    <a:srgbClr val="ffffff"/>
                  </a:solidFill>
                </a:uFill>
                <a:latin typeface="Calibri"/>
              </a:rPr>
              <a:t>:</a:t>
            </a:r>
            <a:r>
              <a:rPr b="0" lang="en-US" sz="2000" spc="-1" strike="noStrike">
                <a:solidFill>
                  <a:srgbClr val="000000"/>
                </a:solidFill>
                <a:uFill>
                  <a:solidFill>
                    <a:srgbClr val="ffffff"/>
                  </a:solidFill>
                </a:uFill>
                <a:latin typeface="Calibri"/>
              </a:rPr>
              <a:t> A set of actions which are available in given states. Generally, the available actions include: no operation, selecting units, moving units to a location in the map, stopping the units and holding position.</a:t>
            </a:r>
            <a:endParaRPr b="0" lang="en-US" sz="1800" spc="-1" strike="noStrike">
              <a:solidFill>
                <a:srgbClr val="000000"/>
              </a:solidFill>
              <a:uFill>
                <a:solidFill>
                  <a:srgbClr val="ffffff"/>
                </a:solidFill>
              </a:uFill>
              <a:latin typeface="Calibri"/>
            </a:endParaRPr>
          </a:p>
          <a:p>
            <a:pPr marL="228600" indent="-228240">
              <a:lnSpc>
                <a:spcPct val="100000"/>
              </a:lnSpc>
              <a:buClr>
                <a:srgbClr val="ffca08"/>
              </a:buClr>
              <a:buSzPct val="110000"/>
              <a:buFont typeface="Wingdings" charset="2"/>
              <a:buChar char=""/>
            </a:pPr>
            <a:r>
              <a:rPr b="0" i="1" lang="en-US" sz="2000" spc="-1" strike="noStrike" u="sng">
                <a:solidFill>
                  <a:srgbClr val="000000"/>
                </a:solidFill>
                <a:uFill>
                  <a:solidFill>
                    <a:srgbClr val="ffffff"/>
                  </a:solidFill>
                </a:uFill>
                <a:latin typeface="Calibri"/>
              </a:rPr>
              <a:t>γ</a:t>
            </a:r>
            <a:r>
              <a:rPr b="0" lang="en-US" sz="2000" spc="-1" strike="noStrike" u="sng">
                <a:solidFill>
                  <a:srgbClr val="000000"/>
                </a:solidFill>
                <a:uFill>
                  <a:solidFill>
                    <a:srgbClr val="ffffff"/>
                  </a:solidFill>
                </a:uFill>
                <a:latin typeface="Calibri"/>
              </a:rPr>
              <a:t>:</a:t>
            </a:r>
            <a:r>
              <a:rPr b="0" lang="en-US" sz="2000" spc="-1" strike="noStrike">
                <a:solidFill>
                  <a:srgbClr val="000000"/>
                </a:solidFill>
                <a:uFill>
                  <a:solidFill>
                    <a:srgbClr val="ffffff"/>
                  </a:solidFill>
                </a:uFill>
                <a:latin typeface="Calibri"/>
              </a:rPr>
              <a:t> The discounted factor.</a:t>
            </a:r>
            <a:endParaRPr b="0" lang="en-US" sz="1800" spc="-1" strike="noStrike">
              <a:solidFill>
                <a:srgbClr val="000000"/>
              </a:solidFill>
              <a:uFill>
                <a:solidFill>
                  <a:srgbClr val="ffffff"/>
                </a:solidFill>
              </a:uFill>
              <a:latin typeface="Calibri"/>
            </a:endParaRPr>
          </a:p>
          <a:p>
            <a:pPr marL="228600" indent="-228240">
              <a:lnSpc>
                <a:spcPct val="100000"/>
              </a:lnSpc>
              <a:buClr>
                <a:srgbClr val="ffca08"/>
              </a:buClr>
              <a:buSzPct val="110000"/>
              <a:buFont typeface="Wingdings" charset="2"/>
              <a:buChar char=""/>
            </a:pPr>
            <a:r>
              <a:rPr b="0" i="1" lang="en-US" sz="2000" spc="-1" strike="noStrike" u="sng">
                <a:solidFill>
                  <a:srgbClr val="000000"/>
                </a:solidFill>
                <a:uFill>
                  <a:solidFill>
                    <a:srgbClr val="ffffff"/>
                  </a:solidFill>
                </a:uFill>
                <a:latin typeface="Calibri"/>
              </a:rPr>
              <a:t>c</a:t>
            </a:r>
            <a:r>
              <a:rPr b="0" lang="en-US" sz="2000" spc="-1" strike="noStrike" u="sng">
                <a:solidFill>
                  <a:srgbClr val="000000"/>
                </a:solidFill>
                <a:uFill>
                  <a:solidFill>
                    <a:srgbClr val="ffffff"/>
                  </a:solidFill>
                </a:uFill>
                <a:latin typeface="Calibri"/>
              </a:rPr>
              <a:t>:</a:t>
            </a:r>
            <a:r>
              <a:rPr b="0" lang="en-US" sz="2000" spc="-1" strike="noStrike">
                <a:solidFill>
                  <a:srgbClr val="000000"/>
                </a:solidFill>
                <a:uFill>
                  <a:solidFill>
                    <a:srgbClr val="ffffff"/>
                  </a:solidFill>
                </a:uFill>
                <a:latin typeface="Calibri"/>
              </a:rPr>
              <a:t> The prior count.</a:t>
            </a:r>
            <a:endParaRPr b="0" lang="en-US" sz="1800" spc="-1" strike="noStrike">
              <a:solidFill>
                <a:srgbClr val="000000"/>
              </a:solidFill>
              <a:uFill>
                <a:solidFill>
                  <a:srgbClr val="ffffff"/>
                </a:solidFill>
              </a:uFill>
              <a:latin typeface="Calibri"/>
            </a:endParaRPr>
          </a:p>
          <a:p>
            <a:pPr>
              <a:lnSpc>
                <a:spcPct val="100000"/>
              </a:lnSpc>
            </a:pPr>
            <a:endParaRPr b="0" lang="en-US" sz="1800" spc="-1" strike="noStrike">
              <a:solidFill>
                <a:srgbClr val="000000"/>
              </a:solidFill>
              <a:uFill>
                <a:solidFill>
                  <a:srgbClr val="ffffff"/>
                </a:solidFill>
              </a:uFill>
              <a:latin typeface="Calibri"/>
            </a:endParaRPr>
          </a:p>
          <a:p>
            <a:pPr>
              <a:lnSpc>
                <a:spcPct val="100000"/>
              </a:lnSpc>
            </a:pPr>
            <a:endParaRPr b="0" lang="en-US" sz="1800" spc="-1" strike="noStrike">
              <a:solidFill>
                <a:srgbClr val="000000"/>
              </a:solidFill>
              <a:uFill>
                <a:solidFill>
                  <a:srgbClr val="ffffff"/>
                </a:solidFill>
              </a:uFill>
              <a:latin typeface="Calibri"/>
            </a:endParaRPr>
          </a:p>
          <a:p>
            <a:pPr>
              <a:lnSpc>
                <a:spcPct val="100000"/>
              </a:lnSpc>
            </a:pPr>
            <a:endParaRPr b="0" lang="en-US" sz="1800" spc="-1" strike="noStrike">
              <a:solidFill>
                <a:srgbClr val="000000"/>
              </a:solidFill>
              <a:uFill>
                <a:solidFill>
                  <a:srgbClr val="ffffff"/>
                </a:solidFill>
              </a:uFill>
              <a:latin typeface="Calibri"/>
            </a:endParaRPr>
          </a:p>
          <a:p>
            <a:pPr>
              <a:lnSpc>
                <a:spcPct val="100000"/>
              </a:lnSpc>
            </a:pPr>
            <a:r>
              <a:rPr b="1" lang="en-US" sz="2000" spc="-1" strike="noStrike">
                <a:solidFill>
                  <a:srgbClr val="000000"/>
                </a:solidFill>
                <a:uFill>
                  <a:solidFill>
                    <a:srgbClr val="ffffff"/>
                  </a:solidFill>
                </a:uFill>
                <a:latin typeface="Calibri"/>
              </a:rPr>
              <a:t>Compute and Update:</a:t>
            </a:r>
            <a:endParaRPr b="0" lang="en-US" sz="1800" spc="-1" strike="noStrike">
              <a:solidFill>
                <a:srgbClr val="000000"/>
              </a:solidFill>
              <a:uFill>
                <a:solidFill>
                  <a:srgbClr val="ffffff"/>
                </a:solidFill>
              </a:uFill>
              <a:latin typeface="Calibri"/>
            </a:endParaRPr>
          </a:p>
          <a:p>
            <a:pPr marL="228600" indent="-228240">
              <a:lnSpc>
                <a:spcPct val="100000"/>
              </a:lnSpc>
              <a:buClr>
                <a:srgbClr val="ffca08"/>
              </a:buClr>
              <a:buSzPct val="110000"/>
              <a:buFont typeface="Wingdings" charset="2"/>
              <a:buChar char=""/>
            </a:pPr>
            <a:r>
              <a:rPr b="0" i="1" lang="en-US" sz="2000" spc="-1" strike="noStrike" u="sng">
                <a:solidFill>
                  <a:srgbClr val="000000"/>
                </a:solidFill>
                <a:uFill>
                  <a:solidFill>
                    <a:srgbClr val="ffffff"/>
                  </a:solidFill>
                </a:uFill>
                <a:latin typeface="Calibri"/>
              </a:rPr>
              <a:t>V </a:t>
            </a:r>
            <a:r>
              <a:rPr b="0" lang="en-US" sz="2000" spc="-1" strike="noStrike" u="sng">
                <a:solidFill>
                  <a:srgbClr val="000000"/>
                </a:solidFill>
                <a:uFill>
                  <a:solidFill>
                    <a:srgbClr val="ffffff"/>
                  </a:solidFill>
                </a:uFill>
                <a:latin typeface="Calibri"/>
              </a:rPr>
              <a:t>(</a:t>
            </a:r>
            <a:r>
              <a:rPr b="0" i="1" lang="en-US" sz="2000" spc="-1" strike="noStrike" u="sng">
                <a:solidFill>
                  <a:srgbClr val="000000"/>
                </a:solidFill>
                <a:uFill>
                  <a:solidFill>
                    <a:srgbClr val="ffffff"/>
                  </a:solidFill>
                </a:uFill>
                <a:latin typeface="Calibri"/>
              </a:rPr>
              <a:t>S</a:t>
            </a:r>
            <a:r>
              <a:rPr b="0" lang="en-US" sz="2000" spc="-1" strike="noStrike" u="sng">
                <a:solidFill>
                  <a:srgbClr val="000000"/>
                </a:solidFill>
                <a:uFill>
                  <a:solidFill>
                    <a:srgbClr val="ffffff"/>
                  </a:solidFill>
                </a:uFill>
                <a:latin typeface="Calibri"/>
              </a:rPr>
              <a:t>, </a:t>
            </a:r>
            <a:r>
              <a:rPr b="0" i="1" lang="en-US" sz="2000" spc="-1" strike="noStrike" u="sng">
                <a:solidFill>
                  <a:srgbClr val="000000"/>
                </a:solidFill>
                <a:uFill>
                  <a:solidFill>
                    <a:srgbClr val="ffffff"/>
                  </a:solidFill>
                </a:uFill>
                <a:latin typeface="Calibri"/>
              </a:rPr>
              <a:t>A</a:t>
            </a:r>
            <a:r>
              <a:rPr b="0" lang="en-US" sz="2000" spc="-1" strike="noStrike" u="sng">
                <a:solidFill>
                  <a:srgbClr val="000000"/>
                </a:solidFill>
                <a:uFill>
                  <a:solidFill>
                    <a:srgbClr val="ffffff"/>
                  </a:solidFill>
                </a:uFill>
                <a:latin typeface="Calibri"/>
              </a:rPr>
              <a:t>):</a:t>
            </a:r>
            <a:r>
              <a:rPr b="0" lang="en-US" sz="2000" spc="-1" strike="noStrike">
                <a:solidFill>
                  <a:srgbClr val="000000"/>
                </a:solidFill>
                <a:uFill>
                  <a:solidFill>
                    <a:srgbClr val="ffffff"/>
                  </a:solidFill>
                </a:uFill>
                <a:latin typeface="Calibri"/>
              </a:rPr>
              <a:t> Array of expected utilities.</a:t>
            </a:r>
            <a:endParaRPr b="0" lang="en-US" sz="1800" spc="-1" strike="noStrike">
              <a:solidFill>
                <a:srgbClr val="000000"/>
              </a:solidFill>
              <a:uFill>
                <a:solidFill>
                  <a:srgbClr val="ffffff"/>
                </a:solidFill>
              </a:uFill>
              <a:latin typeface="Calibri"/>
            </a:endParaRPr>
          </a:p>
          <a:p>
            <a:pPr marL="228600" indent="-228240">
              <a:lnSpc>
                <a:spcPct val="100000"/>
              </a:lnSpc>
              <a:buClr>
                <a:srgbClr val="ffca08"/>
              </a:buClr>
              <a:buSzPct val="110000"/>
              <a:buFont typeface="Wingdings" charset="2"/>
              <a:buChar char=""/>
            </a:pPr>
            <a:r>
              <a:rPr b="0" i="1" lang="en-US" sz="2000" spc="-1" strike="noStrike" u="sng">
                <a:solidFill>
                  <a:srgbClr val="000000"/>
                </a:solidFill>
                <a:uFill>
                  <a:solidFill>
                    <a:srgbClr val="ffffff"/>
                  </a:solidFill>
                </a:uFill>
                <a:latin typeface="Calibri"/>
              </a:rPr>
              <a:t>R </a:t>
            </a:r>
            <a:r>
              <a:rPr b="0" lang="en-US" sz="2000" spc="-1" strike="noStrike" u="sng">
                <a:solidFill>
                  <a:srgbClr val="000000"/>
                </a:solidFill>
                <a:uFill>
                  <a:solidFill>
                    <a:srgbClr val="ffffff"/>
                  </a:solidFill>
                </a:uFill>
                <a:latin typeface="Calibri"/>
              </a:rPr>
              <a:t>(</a:t>
            </a:r>
            <a:r>
              <a:rPr b="0" i="1" lang="en-US" sz="2000" spc="-1" strike="noStrike" u="sng">
                <a:solidFill>
                  <a:srgbClr val="000000"/>
                </a:solidFill>
                <a:uFill>
                  <a:solidFill>
                    <a:srgbClr val="ffffff"/>
                  </a:solidFill>
                </a:uFill>
                <a:latin typeface="Calibri"/>
              </a:rPr>
              <a:t>S</a:t>
            </a:r>
            <a:r>
              <a:rPr b="0" lang="en-US" sz="2000" spc="-1" strike="noStrike" u="sng">
                <a:solidFill>
                  <a:srgbClr val="000000"/>
                </a:solidFill>
                <a:uFill>
                  <a:solidFill>
                    <a:srgbClr val="ffffff"/>
                  </a:solidFill>
                </a:uFill>
                <a:latin typeface="Calibri"/>
              </a:rPr>
              <a:t>, </a:t>
            </a:r>
            <a:r>
              <a:rPr b="0" i="1" lang="en-US" sz="2000" spc="-1" strike="noStrike" u="sng">
                <a:solidFill>
                  <a:srgbClr val="000000"/>
                </a:solidFill>
                <a:uFill>
                  <a:solidFill>
                    <a:srgbClr val="ffffff"/>
                  </a:solidFill>
                </a:uFill>
                <a:latin typeface="Calibri"/>
              </a:rPr>
              <a:t>A</a:t>
            </a:r>
            <a:r>
              <a:rPr b="0" lang="en-US" sz="2000" spc="-1" strike="noStrike" u="sng">
                <a:solidFill>
                  <a:srgbClr val="000000"/>
                </a:solidFill>
                <a:uFill>
                  <a:solidFill>
                    <a:srgbClr val="ffffff"/>
                  </a:solidFill>
                </a:uFill>
                <a:latin typeface="Calibri"/>
              </a:rPr>
              <a:t>, </a:t>
            </a:r>
            <a:r>
              <a:rPr b="0" i="1" lang="en-US" sz="2000" spc="-1" strike="noStrike" u="sng">
                <a:solidFill>
                  <a:srgbClr val="000000"/>
                </a:solidFill>
                <a:uFill>
                  <a:solidFill>
                    <a:srgbClr val="ffffff"/>
                  </a:solidFill>
                </a:uFill>
                <a:latin typeface="Calibri"/>
              </a:rPr>
              <a:t>S</a:t>
            </a:r>
            <a:r>
              <a:rPr b="0" lang="en-US" sz="2000" spc="-1" strike="noStrike" u="sng">
                <a:solidFill>
                  <a:srgbClr val="000000"/>
                </a:solidFill>
                <a:uFill>
                  <a:solidFill>
                    <a:srgbClr val="ffffff"/>
                  </a:solidFill>
                </a:uFill>
                <a:latin typeface="Calibri"/>
              </a:rPr>
              <a:t>):</a:t>
            </a:r>
            <a:r>
              <a:rPr b="0" lang="en-US" sz="2000" spc="-1" strike="noStrike">
                <a:solidFill>
                  <a:srgbClr val="000000"/>
                </a:solidFill>
                <a:uFill>
                  <a:solidFill>
                    <a:srgbClr val="ffffff"/>
                  </a:solidFill>
                </a:uFill>
                <a:latin typeface="Calibri"/>
              </a:rPr>
              <a:t> Array representing the reward function. </a:t>
            </a:r>
            <a:r>
              <a:rPr b="0" i="1" lang="en-US" sz="2000" spc="-1" strike="noStrike">
                <a:solidFill>
                  <a:srgbClr val="000000"/>
                </a:solidFill>
                <a:uFill>
                  <a:solidFill>
                    <a:srgbClr val="ffffff"/>
                  </a:solidFill>
                </a:uFill>
                <a:latin typeface="Calibri"/>
              </a:rPr>
              <a:t>R </a:t>
            </a:r>
            <a:r>
              <a:rPr b="0" lang="en-US" sz="2000" spc="-1" strike="noStrike">
                <a:solidFill>
                  <a:srgbClr val="000000"/>
                </a:solidFill>
                <a:uFill>
                  <a:solidFill>
                    <a:srgbClr val="ffffff"/>
                  </a:solidFill>
                </a:uFill>
                <a:latin typeface="Calibri"/>
              </a:rPr>
              <a:t>(</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represents that in the state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the agent carries out the action a and it turns into the state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Calibri"/>
            </a:endParaRPr>
          </a:p>
          <a:p>
            <a:pPr marL="228600" indent="-228240">
              <a:lnSpc>
                <a:spcPct val="100000"/>
              </a:lnSpc>
              <a:buClr>
                <a:srgbClr val="ffca08"/>
              </a:buClr>
              <a:buSzPct val="110000"/>
              <a:buFont typeface="Wingdings" charset="2"/>
              <a:buChar char=""/>
            </a:pPr>
            <a:r>
              <a:rPr b="0" i="1" lang="en-US" sz="2000" spc="-1" strike="noStrike" u="sng">
                <a:solidFill>
                  <a:srgbClr val="000000"/>
                </a:solidFill>
                <a:uFill>
                  <a:solidFill>
                    <a:srgbClr val="ffffff"/>
                  </a:solidFill>
                </a:uFill>
                <a:latin typeface="Calibri"/>
              </a:rPr>
              <a:t>T </a:t>
            </a:r>
            <a:r>
              <a:rPr b="0" lang="en-US" sz="2000" spc="-1" strike="noStrike" u="sng">
                <a:solidFill>
                  <a:srgbClr val="000000"/>
                </a:solidFill>
                <a:uFill>
                  <a:solidFill>
                    <a:srgbClr val="ffffff"/>
                  </a:solidFill>
                </a:uFill>
                <a:latin typeface="Calibri"/>
              </a:rPr>
              <a:t>(</a:t>
            </a:r>
            <a:r>
              <a:rPr b="0" i="1" lang="en-US" sz="2000" spc="-1" strike="noStrike" u="sng">
                <a:solidFill>
                  <a:srgbClr val="000000"/>
                </a:solidFill>
                <a:uFill>
                  <a:solidFill>
                    <a:srgbClr val="ffffff"/>
                  </a:solidFill>
                </a:uFill>
                <a:latin typeface="Calibri"/>
              </a:rPr>
              <a:t>S</a:t>
            </a:r>
            <a:r>
              <a:rPr b="0" lang="en-US" sz="2000" spc="-1" strike="noStrike" u="sng">
                <a:solidFill>
                  <a:srgbClr val="000000"/>
                </a:solidFill>
                <a:uFill>
                  <a:solidFill>
                    <a:srgbClr val="ffffff"/>
                  </a:solidFill>
                </a:uFill>
                <a:latin typeface="Calibri"/>
              </a:rPr>
              <a:t>, </a:t>
            </a:r>
            <a:r>
              <a:rPr b="0" i="1" lang="en-US" sz="2000" spc="-1" strike="noStrike" u="sng">
                <a:solidFill>
                  <a:srgbClr val="000000"/>
                </a:solidFill>
                <a:uFill>
                  <a:solidFill>
                    <a:srgbClr val="ffffff"/>
                  </a:solidFill>
                </a:uFill>
                <a:latin typeface="Calibri"/>
              </a:rPr>
              <a:t>A</a:t>
            </a:r>
            <a:r>
              <a:rPr b="0" lang="en-US" sz="2000" spc="-1" strike="noStrike" u="sng">
                <a:solidFill>
                  <a:srgbClr val="000000"/>
                </a:solidFill>
                <a:uFill>
                  <a:solidFill>
                    <a:srgbClr val="ffffff"/>
                  </a:solidFill>
                </a:uFill>
                <a:latin typeface="Calibri"/>
              </a:rPr>
              <a:t>, </a:t>
            </a:r>
            <a:r>
              <a:rPr b="0" i="1" lang="en-US" sz="2000" spc="-1" strike="noStrike" u="sng">
                <a:solidFill>
                  <a:srgbClr val="000000"/>
                </a:solidFill>
                <a:uFill>
                  <a:solidFill>
                    <a:srgbClr val="ffffff"/>
                  </a:solidFill>
                </a:uFill>
                <a:latin typeface="Calibri"/>
              </a:rPr>
              <a:t>S</a:t>
            </a:r>
            <a:r>
              <a:rPr b="0" lang="en-US" sz="2000" spc="-1" strike="noStrike" u="sng">
                <a:solidFill>
                  <a:srgbClr val="000000"/>
                </a:solidFill>
                <a:uFill>
                  <a:solidFill>
                    <a:srgbClr val="ffffff"/>
                  </a:solidFill>
                </a:uFill>
                <a:latin typeface="Calibri"/>
              </a:rPr>
              <a:t>): </a:t>
            </a:r>
            <a:r>
              <a:rPr b="0" lang="en-US" sz="2000" spc="-1" strike="noStrike">
                <a:solidFill>
                  <a:srgbClr val="000000"/>
                </a:solidFill>
                <a:uFill>
                  <a:solidFill>
                    <a:srgbClr val="ffffff"/>
                  </a:solidFill>
                </a:uFill>
                <a:latin typeface="Calibri"/>
              </a:rPr>
              <a:t>Array representing the model of dynamics. </a:t>
            </a:r>
            <a:r>
              <a:rPr b="0" i="1" lang="en-US" sz="2000" spc="-1" strike="noStrike">
                <a:solidFill>
                  <a:srgbClr val="000000"/>
                </a:solidFill>
                <a:uFill>
                  <a:solidFill>
                    <a:srgbClr val="ffffff"/>
                  </a:solidFill>
                </a:uFill>
                <a:latin typeface="Calibri"/>
              </a:rPr>
              <a:t>T </a:t>
            </a:r>
            <a:r>
              <a:rPr b="0" lang="en-US" sz="2000" spc="-1" strike="noStrike">
                <a:solidFill>
                  <a:srgbClr val="000000"/>
                </a:solidFill>
                <a:uFill>
                  <a:solidFill>
                    <a:srgbClr val="ffffff"/>
                  </a:solidFill>
                </a:uFill>
                <a:latin typeface="Calibri"/>
              </a:rPr>
              <a:t>(</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is the count of the number of times that the agent carries out a in state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and ends up in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The counts are added to the prior count, as in a Dirichlet distribution, to compute the probabilities of the transition model.</a:t>
            </a:r>
            <a:endParaRPr b="0" lang="en-US" sz="1800" spc="-1" strike="noStrike">
              <a:solidFill>
                <a:srgbClr val="000000"/>
              </a:solidFill>
              <a:uFill>
                <a:solidFill>
                  <a:srgbClr val="ffffff"/>
                </a:solidFill>
              </a:uFill>
              <a:latin typeface="Calibri"/>
            </a:endParaRPr>
          </a:p>
          <a:p>
            <a:pPr marL="228600" indent="-228240">
              <a:lnSpc>
                <a:spcPct val="100000"/>
              </a:lnSpc>
              <a:buClr>
                <a:srgbClr val="ffca08"/>
              </a:buClr>
              <a:buSzPct val="110000"/>
              <a:buFont typeface="Wingdings" charset="2"/>
              <a:buChar char=""/>
            </a:pPr>
            <a:r>
              <a:rPr b="0" i="1" lang="en-US" sz="2000" spc="-1" strike="noStrike" u="sng">
                <a:solidFill>
                  <a:srgbClr val="000000"/>
                </a:solidFill>
                <a:uFill>
                  <a:solidFill>
                    <a:srgbClr val="ffffff"/>
                  </a:solidFill>
                </a:uFill>
                <a:latin typeface="Calibri"/>
              </a:rPr>
              <a:t>P </a:t>
            </a:r>
            <a:r>
              <a:rPr b="0" lang="en-US" sz="2000" spc="-1" strike="noStrike" u="sng">
                <a:solidFill>
                  <a:srgbClr val="000000"/>
                </a:solidFill>
                <a:uFill>
                  <a:solidFill>
                    <a:srgbClr val="ffffff"/>
                  </a:solidFill>
                </a:uFill>
                <a:latin typeface="Calibri"/>
              </a:rPr>
              <a:t>(</a:t>
            </a:r>
            <a:r>
              <a:rPr b="0" i="1" lang="en-US" sz="2000" spc="-1" strike="noStrike" u="sng">
                <a:solidFill>
                  <a:srgbClr val="000000"/>
                </a:solidFill>
                <a:uFill>
                  <a:solidFill>
                    <a:srgbClr val="ffffff"/>
                  </a:solidFill>
                </a:uFill>
                <a:latin typeface="Calibri"/>
              </a:rPr>
              <a:t>S</a:t>
            </a:r>
            <a:r>
              <a:rPr b="0" lang="en-US" sz="2000" spc="-1" strike="noStrike" u="sng">
                <a:solidFill>
                  <a:srgbClr val="000000"/>
                </a:solidFill>
                <a:uFill>
                  <a:solidFill>
                    <a:srgbClr val="ffffff"/>
                  </a:solidFill>
                </a:uFill>
                <a:latin typeface="Calibri"/>
              </a:rPr>
              <a:t>, </a:t>
            </a:r>
            <a:r>
              <a:rPr b="0" i="1" lang="en-US" sz="2000" spc="-1" strike="noStrike" u="sng">
                <a:solidFill>
                  <a:srgbClr val="000000"/>
                </a:solidFill>
                <a:uFill>
                  <a:solidFill>
                    <a:srgbClr val="ffffff"/>
                  </a:solidFill>
                </a:uFill>
                <a:latin typeface="Calibri"/>
              </a:rPr>
              <a:t>A</a:t>
            </a:r>
            <a:r>
              <a:rPr b="0" lang="en-US" sz="2000" spc="-1" strike="noStrike" u="sng">
                <a:solidFill>
                  <a:srgbClr val="000000"/>
                </a:solidFill>
                <a:uFill>
                  <a:solidFill>
                    <a:srgbClr val="ffffff"/>
                  </a:solidFill>
                </a:uFill>
                <a:latin typeface="Calibri"/>
              </a:rPr>
              <a:t>, </a:t>
            </a:r>
            <a:r>
              <a:rPr b="0" i="1" lang="en-US" sz="2000" spc="-1" strike="noStrike" u="sng">
                <a:solidFill>
                  <a:srgbClr val="000000"/>
                </a:solidFill>
                <a:uFill>
                  <a:solidFill>
                    <a:srgbClr val="ffffff"/>
                  </a:solidFill>
                </a:uFill>
                <a:latin typeface="Calibri"/>
              </a:rPr>
              <a:t>S</a:t>
            </a:r>
            <a:r>
              <a:rPr b="0" lang="en-US" sz="2000" spc="-1" strike="noStrike" u="sng">
                <a:solidFill>
                  <a:srgbClr val="000000"/>
                </a:solidFill>
                <a:uFill>
                  <a:solidFill>
                    <a:srgbClr val="ffffff"/>
                  </a:solidFill>
                </a:uFill>
                <a:latin typeface="Calibri"/>
              </a:rPr>
              <a:t>): </a:t>
            </a:r>
            <a:r>
              <a:rPr b="0" lang="en-US" sz="2000" spc="-1" strike="noStrike">
                <a:solidFill>
                  <a:srgbClr val="000000"/>
                </a:solidFill>
                <a:uFill>
                  <a:solidFill>
                    <a:srgbClr val="ffffff"/>
                  </a:solidFill>
                </a:uFill>
                <a:latin typeface="Calibri"/>
              </a:rPr>
              <a:t>The transition function. </a:t>
            </a:r>
            <a:r>
              <a:rPr b="0" i="1" lang="en-US" sz="2000" spc="-1" strike="noStrike">
                <a:solidFill>
                  <a:srgbClr val="000000"/>
                </a:solidFill>
                <a:uFill>
                  <a:solidFill>
                    <a:srgbClr val="ffffff"/>
                  </a:solidFill>
                </a:uFill>
                <a:latin typeface="Calibri"/>
              </a:rPr>
              <a:t>P </a:t>
            </a:r>
            <a:r>
              <a:rPr b="0" lang="en-US" sz="2000" spc="-1" strike="noStrike">
                <a:solidFill>
                  <a:srgbClr val="000000"/>
                </a:solidFill>
                <a:uFill>
                  <a:solidFill>
                    <a:srgbClr val="ffffff"/>
                  </a:solidFill>
                </a:uFill>
                <a:latin typeface="Calibri"/>
              </a:rPr>
              <a:t>(</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represents the probability that the agent carries out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in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and results in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Calibri"/>
            </a:endParaRPr>
          </a:p>
        </p:txBody>
      </p:sp>
      <p:sp>
        <p:nvSpPr>
          <p:cNvPr id="203" name="CustomShape 24"/>
          <p:cNvSpPr/>
          <p:nvPr/>
        </p:nvSpPr>
        <p:spPr>
          <a:xfrm>
            <a:off x="375840" y="369360"/>
            <a:ext cx="11549880" cy="826560"/>
          </a:xfrm>
          <a:prstGeom prst="rect">
            <a:avLst/>
          </a:prstGeom>
          <a:noFill/>
          <a:ln>
            <a:noFill/>
          </a:ln>
        </p:spPr>
        <p:style>
          <a:lnRef idx="0"/>
          <a:fillRef idx="0"/>
          <a:effectRef idx="0"/>
          <a:fontRef idx="minor"/>
        </p:style>
        <p:txBody>
          <a:bodyPr lIns="228600" rIns="228600" tIns="228600" bIns="228600" anchor="ctr"/>
          <a:p>
            <a:pPr>
              <a:lnSpc>
                <a:spcPct val="100000"/>
              </a:lnSpc>
            </a:pPr>
            <a:r>
              <a:rPr b="0" lang="en-US" sz="4800" spc="-148" strike="noStrike">
                <a:solidFill>
                  <a:srgbClr val="82695e"/>
                </a:solidFill>
                <a:uFill>
                  <a:solidFill>
                    <a:srgbClr val="ffffff"/>
                  </a:solidFill>
                </a:uFill>
                <a:latin typeface="Calibri"/>
              </a:rPr>
              <a:t>Approach (1/3)</a:t>
            </a:r>
            <a:endParaRPr b="0" lang="en-US" sz="40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05"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accent1">
                <a:alpha val="20000"/>
              </a:schemeClr>
            </a:solidFill>
            <a:miter/>
          </a:ln>
        </p:spPr>
        <p:style>
          <a:lnRef idx="0"/>
          <a:fillRef idx="0"/>
          <a:effectRef idx="0"/>
          <a:fontRef idx="minor"/>
        </p:style>
      </p:sp>
      <p:sp>
        <p:nvSpPr>
          <p:cNvPr id="206"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accent1">
                <a:alpha val="20000"/>
              </a:schemeClr>
            </a:solidFill>
            <a:miter/>
          </a:ln>
        </p:spPr>
        <p:style>
          <a:lnRef idx="0"/>
          <a:fillRef idx="0"/>
          <a:effectRef idx="0"/>
          <a:fontRef idx="minor"/>
        </p:style>
      </p:sp>
      <p:sp>
        <p:nvSpPr>
          <p:cNvPr id="207"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accent1">
                <a:alpha val="20000"/>
              </a:schemeClr>
            </a:solidFill>
            <a:miter/>
          </a:ln>
        </p:spPr>
        <p:style>
          <a:lnRef idx="0"/>
          <a:fillRef idx="0"/>
          <a:effectRef idx="0"/>
          <a:fontRef idx="minor"/>
        </p:style>
      </p:sp>
      <p:sp>
        <p:nvSpPr>
          <p:cNvPr id="208"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09"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10"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11"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accent1">
                <a:alpha val="15000"/>
              </a:schemeClr>
            </a:solidFill>
            <a:miter/>
          </a:ln>
        </p:spPr>
        <p:style>
          <a:lnRef idx="0"/>
          <a:fillRef idx="0"/>
          <a:effectRef idx="0"/>
          <a:fontRef idx="minor"/>
        </p:style>
      </p:sp>
      <p:sp>
        <p:nvSpPr>
          <p:cNvPr id="212"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accent1">
                <a:alpha val="15000"/>
              </a:schemeClr>
            </a:solidFill>
            <a:miter/>
          </a:ln>
        </p:spPr>
        <p:style>
          <a:lnRef idx="0"/>
          <a:fillRef idx="0"/>
          <a:effectRef idx="0"/>
          <a:fontRef idx="minor"/>
        </p:style>
      </p:sp>
      <p:sp>
        <p:nvSpPr>
          <p:cNvPr id="213"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accent1">
                <a:alpha val="15000"/>
              </a:schemeClr>
            </a:solidFill>
            <a:miter/>
          </a:ln>
        </p:spPr>
        <p:style>
          <a:lnRef idx="0"/>
          <a:fillRef idx="0"/>
          <a:effectRef idx="0"/>
          <a:fontRef idx="minor"/>
        </p:style>
      </p:sp>
      <p:sp>
        <p:nvSpPr>
          <p:cNvPr id="214"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accent1">
                <a:alpha val="13000"/>
              </a:schemeClr>
            </a:solidFill>
            <a:miter/>
          </a:ln>
        </p:spPr>
        <p:style>
          <a:lnRef idx="0"/>
          <a:fillRef idx="0"/>
          <a:effectRef idx="0"/>
          <a:fontRef idx="minor"/>
        </p:style>
      </p:sp>
      <p:sp>
        <p:nvSpPr>
          <p:cNvPr id="215"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accent1">
                <a:alpha val="12000"/>
              </a:schemeClr>
            </a:solidFill>
            <a:miter/>
          </a:ln>
        </p:spPr>
        <p:style>
          <a:lnRef idx="0"/>
          <a:fillRef idx="0"/>
          <a:effectRef idx="0"/>
          <a:fontRef idx="minor"/>
        </p:style>
      </p:sp>
      <p:sp>
        <p:nvSpPr>
          <p:cNvPr id="216"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accent1">
                <a:alpha val="13000"/>
              </a:schemeClr>
            </a:solidFill>
            <a:miter/>
          </a:ln>
        </p:spPr>
        <p:style>
          <a:lnRef idx="0"/>
          <a:fillRef idx="0"/>
          <a:effectRef idx="0"/>
          <a:fontRef idx="minor"/>
        </p:style>
      </p:sp>
      <p:sp>
        <p:nvSpPr>
          <p:cNvPr id="217"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accent1">
                <a:alpha val="10000"/>
              </a:schemeClr>
            </a:solidFill>
            <a:miter/>
          </a:ln>
        </p:spPr>
        <p:style>
          <a:lnRef idx="0"/>
          <a:fillRef idx="0"/>
          <a:effectRef idx="0"/>
          <a:fontRef idx="minor"/>
        </p:style>
      </p:sp>
      <p:sp>
        <p:nvSpPr>
          <p:cNvPr id="218"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accent1">
                <a:alpha val="12000"/>
              </a:schemeClr>
            </a:solidFill>
            <a:miter/>
          </a:ln>
        </p:spPr>
        <p:style>
          <a:lnRef idx="0"/>
          <a:fillRef idx="0"/>
          <a:effectRef idx="0"/>
          <a:fontRef idx="minor"/>
        </p:style>
      </p:sp>
      <p:sp>
        <p:nvSpPr>
          <p:cNvPr id="219"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accent1">
                <a:alpha val="8000"/>
              </a:schemeClr>
            </a:solidFill>
            <a:miter/>
          </a:ln>
        </p:spPr>
        <p:style>
          <a:lnRef idx="0"/>
          <a:fillRef idx="0"/>
          <a:effectRef idx="0"/>
          <a:fontRef idx="minor"/>
        </p:style>
      </p:sp>
      <p:sp>
        <p:nvSpPr>
          <p:cNvPr id="220"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accent1">
                <a:alpha val="12000"/>
              </a:schemeClr>
            </a:solidFill>
            <a:custDash>
              <a:ds d="400000" sp="300000"/>
              <a:ds d="100000" sp="300000"/>
            </a:custDash>
            <a:miter/>
          </a:ln>
        </p:spPr>
        <p:style>
          <a:lnRef idx="0"/>
          <a:fillRef idx="0"/>
          <a:effectRef idx="0"/>
          <a:fontRef idx="minor"/>
        </p:style>
      </p:sp>
      <p:sp>
        <p:nvSpPr>
          <p:cNvPr id="221"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accent1">
                <a:alpha val="12000"/>
              </a:schemeClr>
            </a:solidFill>
            <a:custDash>
              <a:ds d="1000000" sp="400000"/>
            </a:custDash>
            <a:miter/>
          </a:ln>
        </p:spPr>
        <p:style>
          <a:lnRef idx="0"/>
          <a:fillRef idx="0"/>
          <a:effectRef idx="0"/>
          <a:fontRef idx="minor"/>
        </p:style>
      </p:sp>
      <p:sp>
        <p:nvSpPr>
          <p:cNvPr id="222"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accent1">
                <a:alpha val="11000"/>
              </a:schemeClr>
            </a:solidFill>
            <a:miter/>
          </a:ln>
        </p:spPr>
        <p:style>
          <a:lnRef idx="0"/>
          <a:fillRef idx="0"/>
          <a:effectRef idx="0"/>
          <a:fontRef idx="minor"/>
        </p:style>
      </p:sp>
      <p:sp>
        <p:nvSpPr>
          <p:cNvPr id="223"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accent1">
                <a:alpha val="10000"/>
              </a:schemeClr>
            </a:solidFill>
            <a:miter/>
          </a:ln>
        </p:spPr>
        <p:style>
          <a:lnRef idx="0"/>
          <a:fillRef idx="0"/>
          <a:effectRef idx="0"/>
          <a:fontRef idx="minor"/>
        </p:style>
      </p:sp>
      <p:sp>
        <p:nvSpPr>
          <p:cNvPr id="224"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accent1">
                <a:alpha val="20000"/>
              </a:schemeClr>
            </a:solidFill>
            <a:miter/>
          </a:ln>
        </p:spPr>
        <p:style>
          <a:lnRef idx="0"/>
          <a:fillRef idx="0"/>
          <a:effectRef idx="0"/>
          <a:fontRef idx="minor"/>
        </p:style>
      </p:sp>
      <p:sp>
        <p:nvSpPr>
          <p:cNvPr id="225"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accent1">
                <a:alpha val="8000"/>
              </a:schemeClr>
            </a:solidFill>
            <a:miter/>
          </a:ln>
        </p:spPr>
        <p:style>
          <a:lnRef idx="0"/>
          <a:fillRef idx="0"/>
          <a:effectRef idx="0"/>
          <a:fontRef idx="minor"/>
        </p:style>
      </p:sp>
      <p:sp>
        <p:nvSpPr>
          <p:cNvPr id="226" name="CustomShape 23"/>
          <p:cNvSpPr/>
          <p:nvPr/>
        </p:nvSpPr>
        <p:spPr>
          <a:xfrm rot="10800000">
            <a:off x="803160" y="1541880"/>
            <a:ext cx="175320" cy="16632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27" name="TextShape 24"/>
          <p:cNvSpPr txBox="1"/>
          <p:nvPr/>
        </p:nvSpPr>
        <p:spPr>
          <a:xfrm>
            <a:off x="848160" y="1639800"/>
            <a:ext cx="10693080" cy="5054040"/>
          </a:xfrm>
          <a:prstGeom prst="rect">
            <a:avLst/>
          </a:prstGeom>
          <a:noFill/>
          <a:ln>
            <a:solidFill>
              <a:srgbClr val="000000"/>
            </a:solidFill>
          </a:ln>
        </p:spPr>
        <p:txBody>
          <a:bodyPr/>
          <a:p>
            <a:pPr>
              <a:lnSpc>
                <a:spcPct val="100000"/>
              </a:lnSpc>
            </a:pPr>
            <a:r>
              <a:rPr b="1" lang="en-US" sz="2000" spc="-1" strike="noStrike">
                <a:solidFill>
                  <a:srgbClr val="000000"/>
                </a:solidFill>
                <a:uFill>
                  <a:solidFill>
                    <a:srgbClr val="ffffff"/>
                  </a:solidFill>
                </a:uFill>
                <a:latin typeface="Calibri"/>
              </a:rPr>
              <a:t>controller </a:t>
            </a:r>
            <a:r>
              <a:rPr b="0" lang="en-US" sz="2000" spc="-1" strike="noStrike">
                <a:solidFill>
                  <a:srgbClr val="000000"/>
                </a:solidFill>
                <a:uFill>
                  <a:solidFill>
                    <a:srgbClr val="ffffff"/>
                  </a:solidFill>
                </a:uFill>
                <a:latin typeface="Calibri"/>
              </a:rPr>
              <a:t>ModelBasedController (S, A, γ, c)</a:t>
            </a:r>
            <a:endParaRPr b="0" lang="en-US" sz="1800" spc="-1" strike="noStrike">
              <a:solidFill>
                <a:srgbClr val="000000"/>
              </a:solidFill>
              <a:uFill>
                <a:solidFill>
                  <a:srgbClr val="ffffff"/>
                </a:solidFill>
              </a:uFill>
              <a:latin typeface="Calibri"/>
            </a:endParaRPr>
          </a:p>
          <a:p>
            <a:r>
              <a:rPr b="1" lang="en-US" sz="2000" spc="-1" strike="noStrike">
                <a:solidFill>
                  <a:srgbClr val="000000"/>
                </a:solidFill>
                <a:uFill>
                  <a:solidFill>
                    <a:srgbClr val="ffffff"/>
                  </a:solidFill>
                </a:uFill>
                <a:latin typeface="Calibri"/>
              </a:rPr>
              <a:t>inputs: </a:t>
            </a:r>
            <a:r>
              <a:rPr b="0" i="1" lang="en-US" sz="2000" spc="-1" strike="noStrike">
                <a:solidFill>
                  <a:srgbClr val="000000"/>
                </a:solidFill>
                <a:uFill>
                  <a:solidFill>
                    <a:srgbClr val="ffffff"/>
                  </a:solidFill>
                </a:uFill>
                <a:latin typeface="Calibri"/>
              </a:rPr>
              <a:t>S, </a:t>
            </a:r>
            <a:r>
              <a:rPr b="0" lang="en-US" sz="2000" spc="-1" strike="noStrike">
                <a:solidFill>
                  <a:srgbClr val="000000"/>
                </a:solidFill>
                <a:uFill>
                  <a:solidFill>
                    <a:srgbClr val="ffffff"/>
                  </a:solidFill>
                </a:uFill>
                <a:latin typeface="Calibri"/>
              </a:rPr>
              <a:t>a set of states; </a:t>
            </a:r>
            <a:r>
              <a:rPr b="0" i="1" lang="en-US" sz="2000" spc="-1" strike="noStrike">
                <a:solidFill>
                  <a:srgbClr val="000000"/>
                </a:solidFill>
                <a:uFill>
                  <a:solidFill>
                    <a:srgbClr val="ffffff"/>
                  </a:solidFill>
                </a:uFill>
                <a:latin typeface="Calibri"/>
              </a:rPr>
              <a:t>A, </a:t>
            </a:r>
            <a:r>
              <a:rPr b="0" lang="en-US" sz="2000" spc="-1" strike="noStrike">
                <a:solidFill>
                  <a:srgbClr val="000000"/>
                </a:solidFill>
                <a:uFill>
                  <a:solidFill>
                    <a:srgbClr val="ffffff"/>
                  </a:solidFill>
                </a:uFill>
                <a:latin typeface="Calibri"/>
              </a:rPr>
              <a:t>a set of actions; </a:t>
            </a:r>
            <a:r>
              <a:rPr b="0" i="1" lang="en-US" sz="2000" spc="-1" strike="noStrike">
                <a:solidFill>
                  <a:srgbClr val="000000"/>
                </a:solidFill>
                <a:uFill>
                  <a:solidFill>
                    <a:srgbClr val="ffffff"/>
                  </a:solidFill>
                </a:uFill>
                <a:latin typeface="Calibri"/>
              </a:rPr>
              <a:t>γ,</a:t>
            </a:r>
            <a:r>
              <a:rPr b="0" lang="en-US" sz="2000" spc="-1" strike="noStrike">
                <a:solidFill>
                  <a:srgbClr val="000000"/>
                </a:solidFill>
                <a:uFill>
                  <a:solidFill>
                    <a:srgbClr val="ffffff"/>
                  </a:solidFill>
                </a:uFill>
                <a:latin typeface="Calibri"/>
              </a:rPr>
              <a:t> the discounted factor; </a:t>
            </a:r>
            <a:r>
              <a:rPr b="0" i="1" lang="en-US" sz="2000" spc="-1" strike="noStrike">
                <a:solidFill>
                  <a:srgbClr val="000000"/>
                </a:solidFill>
                <a:uFill>
                  <a:solidFill>
                    <a:srgbClr val="ffffff"/>
                  </a:solidFill>
                </a:uFill>
                <a:latin typeface="Calibri"/>
              </a:rPr>
              <a:t>c</a:t>
            </a:r>
            <a:r>
              <a:rPr b="0" lang="en-US" sz="2000" spc="-1" strike="noStrike">
                <a:solidFill>
                  <a:srgbClr val="000000"/>
                </a:solidFill>
                <a:uFill>
                  <a:solidFill>
                    <a:srgbClr val="ffffff"/>
                  </a:solidFill>
                </a:uFill>
                <a:latin typeface="Calibri"/>
              </a:rPr>
              <a:t>: prior count.</a:t>
            </a:r>
            <a:endParaRPr b="0" lang="en-US" sz="1800" spc="-1" strike="noStrike">
              <a:solidFill>
                <a:srgbClr val="000000"/>
              </a:solidFill>
              <a:uFill>
                <a:solidFill>
                  <a:srgbClr val="ffffff"/>
                </a:solidFill>
              </a:uFill>
              <a:latin typeface="Calibri"/>
            </a:endParaRPr>
          </a:p>
          <a:p>
            <a:r>
              <a:rPr b="1" lang="en-US" sz="2000" spc="-1" strike="noStrike">
                <a:solidFill>
                  <a:srgbClr val="000000"/>
                </a:solidFill>
                <a:uFill>
                  <a:solidFill>
                    <a:srgbClr val="ffffff"/>
                  </a:solidFill>
                </a:uFill>
                <a:latin typeface="Calibri"/>
              </a:rPr>
              <a:t>local Variables: </a:t>
            </a:r>
            <a:r>
              <a:rPr b="0" i="1" lang="en-US" sz="2000" spc="-1" strike="noStrike">
                <a:solidFill>
                  <a:srgbClr val="000000"/>
                </a:solidFill>
                <a:uFill>
                  <a:solidFill>
                    <a:srgbClr val="ffffff"/>
                  </a:solidFill>
                </a:uFill>
                <a:latin typeface="Calibri"/>
              </a:rPr>
              <a:t>V </a:t>
            </a:r>
            <a:r>
              <a:rPr b="0" lang="en-US" sz="2000" spc="-1" strike="noStrike">
                <a:solidFill>
                  <a:srgbClr val="000000"/>
                </a:solidFill>
                <a:uFill>
                  <a:solidFill>
                    <a:srgbClr val="ffffff"/>
                  </a:solidFill>
                </a:uFill>
                <a:latin typeface="Calibri"/>
              </a:rPr>
              <a:t>(</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double array; </a:t>
            </a:r>
            <a:r>
              <a:rPr b="0" i="1" lang="en-US" sz="2000" spc="-1" strike="noStrike">
                <a:solidFill>
                  <a:srgbClr val="000000"/>
                </a:solidFill>
                <a:uFill>
                  <a:solidFill>
                    <a:srgbClr val="ffffff"/>
                  </a:solidFill>
                </a:uFill>
                <a:latin typeface="Calibri"/>
              </a:rPr>
              <a:t>R </a:t>
            </a:r>
            <a:r>
              <a:rPr b="0" lang="en-US" sz="2000" spc="-1" strike="noStrike">
                <a:solidFill>
                  <a:srgbClr val="000000"/>
                </a:solidFill>
                <a:uFill>
                  <a:solidFill>
                    <a:srgbClr val="ffffff"/>
                  </a:solidFill>
                </a:uFill>
                <a:latin typeface="Calibri"/>
              </a:rPr>
              <a:t>(</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double array; </a:t>
            </a:r>
            <a:r>
              <a:rPr b="0" i="1" lang="en-US" sz="2000" spc="-1" strike="noStrike">
                <a:solidFill>
                  <a:srgbClr val="000000"/>
                </a:solidFill>
                <a:uFill>
                  <a:solidFill>
                    <a:srgbClr val="ffffff"/>
                  </a:solidFill>
                </a:uFill>
                <a:latin typeface="Calibri"/>
              </a:rPr>
              <a:t>T </a:t>
            </a:r>
            <a:r>
              <a:rPr b="0" lang="en-US" sz="2000" spc="-1" strike="noStrike">
                <a:solidFill>
                  <a:srgbClr val="000000"/>
                </a:solidFill>
                <a:uFill>
                  <a:solidFill>
                    <a:srgbClr val="ffffff"/>
                  </a:solidFill>
                </a:uFill>
                <a:latin typeface="Calibri"/>
              </a:rPr>
              <a:t>(</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int array.</a:t>
            </a:r>
            <a:endParaRPr b="0" lang="en-US" sz="1800" spc="-1" strike="noStrike">
              <a:solidFill>
                <a:srgbClr val="000000"/>
              </a:solidFill>
              <a:uFill>
                <a:solidFill>
                  <a:srgbClr val="ffffff"/>
                </a:solidFill>
              </a:uFill>
              <a:latin typeface="Calibri"/>
            </a:endParaRPr>
          </a:p>
          <a:p>
            <a:r>
              <a:rPr b="0" lang="en-US" sz="2000" spc="-1" strike="noStrike">
                <a:solidFill>
                  <a:srgbClr val="000000"/>
                </a:solidFill>
                <a:uFill>
                  <a:solidFill>
                    <a:srgbClr val="ffffff"/>
                  </a:solidFill>
                </a:uFill>
                <a:latin typeface="Calibri"/>
              </a:rPr>
              <a:t>initialize </a:t>
            </a:r>
            <a:r>
              <a:rPr b="0" i="1" lang="en-US" sz="2000" spc="-1" strike="noStrike">
                <a:solidFill>
                  <a:srgbClr val="000000"/>
                </a:solidFill>
                <a:uFill>
                  <a:solidFill>
                    <a:srgbClr val="ffffff"/>
                  </a:solidFill>
                </a:uFill>
                <a:latin typeface="Calibri"/>
              </a:rPr>
              <a:t>V (S, A)</a:t>
            </a:r>
            <a:r>
              <a:rPr b="0" lang="en-US" sz="2000" spc="-1" strike="noStrike">
                <a:solidFill>
                  <a:srgbClr val="000000"/>
                </a:solidFill>
                <a:uFill>
                  <a:solidFill>
                    <a:srgbClr val="ffffff"/>
                  </a:solidFill>
                </a:uFill>
                <a:latin typeface="Calibri"/>
              </a:rPr>
              <a:t> arbitrarily; initialize </a:t>
            </a:r>
            <a:r>
              <a:rPr b="0" i="1" lang="en-US" sz="2000" spc="-1" strike="noStrike">
                <a:solidFill>
                  <a:srgbClr val="000000"/>
                </a:solidFill>
                <a:uFill>
                  <a:solidFill>
                    <a:srgbClr val="ffffff"/>
                  </a:solidFill>
                </a:uFill>
                <a:latin typeface="Calibri"/>
              </a:rPr>
              <a:t>R (S, A, S)</a:t>
            </a:r>
            <a:r>
              <a:rPr b="0" lang="en-US" sz="2000" spc="-1" strike="noStrike">
                <a:solidFill>
                  <a:srgbClr val="000000"/>
                </a:solidFill>
                <a:uFill>
                  <a:solidFill>
                    <a:srgbClr val="ffffff"/>
                  </a:solidFill>
                </a:uFill>
                <a:latin typeface="Calibri"/>
              </a:rPr>
              <a:t> arbitrarily; initialize </a:t>
            </a:r>
            <a:r>
              <a:rPr b="0" i="1" lang="en-US" sz="2000" spc="-1" strike="noStrike">
                <a:solidFill>
                  <a:srgbClr val="000000"/>
                </a:solidFill>
                <a:uFill>
                  <a:solidFill>
                    <a:srgbClr val="ffffff"/>
                  </a:solidFill>
                </a:uFill>
                <a:latin typeface="Calibri"/>
              </a:rPr>
              <a:t>T (S, A, S)</a:t>
            </a:r>
            <a:r>
              <a:rPr b="0" lang="en-US" sz="2000" spc="-1" strike="noStrike">
                <a:solidFill>
                  <a:srgbClr val="000000"/>
                </a:solidFill>
                <a:uFill>
                  <a:solidFill>
                    <a:srgbClr val="ffffff"/>
                  </a:solidFill>
                </a:uFill>
                <a:latin typeface="Calibri"/>
              </a:rPr>
              <a:t> to zero; observe current state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select and carry out action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a:t>
            </a:r>
            <a:endParaRPr b="0" lang="en-US" sz="1800" spc="-1" strike="noStrike">
              <a:solidFill>
                <a:srgbClr val="000000"/>
              </a:solidFill>
              <a:uFill>
                <a:solidFill>
                  <a:srgbClr val="ffffff"/>
                </a:solidFill>
              </a:uFill>
              <a:latin typeface="Calibri"/>
            </a:endParaRPr>
          </a:p>
          <a:p>
            <a:r>
              <a:rPr b="1" lang="en-US" sz="2000" spc="-1" strike="noStrike">
                <a:solidFill>
                  <a:srgbClr val="000000"/>
                </a:solidFill>
                <a:uFill>
                  <a:solidFill>
                    <a:srgbClr val="ffffff"/>
                  </a:solidFill>
                </a:uFill>
                <a:latin typeface="Calibri"/>
              </a:rPr>
              <a:t>repeat forever:</a:t>
            </a:r>
            <a:endParaRPr b="0" lang="en-US" sz="1800" spc="-1" strike="noStrike">
              <a:solidFill>
                <a:srgbClr val="000000"/>
              </a:solidFill>
              <a:uFill>
                <a:solidFill>
                  <a:srgbClr val="ffffff"/>
                </a:solidFill>
              </a:uFill>
              <a:latin typeface="Calibri"/>
            </a:endParaRPr>
          </a:p>
          <a:p>
            <a:r>
              <a:rPr b="1" lang="en-US" sz="2000" spc="-1" strike="noStrike">
                <a:solidFill>
                  <a:srgbClr val="000000"/>
                </a:solidFill>
                <a:uFill>
                  <a:solidFill>
                    <a:srgbClr val="ffffff"/>
                  </a:solidFill>
                </a:uFill>
                <a:latin typeface="Calibri"/>
              </a:rPr>
              <a:t>	</a:t>
            </a:r>
            <a:r>
              <a:rPr b="0" lang="en-US" sz="2000" spc="-1" strike="noStrike">
                <a:solidFill>
                  <a:srgbClr val="000000"/>
                </a:solidFill>
                <a:uFill>
                  <a:solidFill>
                    <a:srgbClr val="ffffff"/>
                  </a:solidFill>
                </a:uFill>
                <a:latin typeface="Calibri"/>
              </a:rPr>
              <a:t>observe reward </a:t>
            </a:r>
            <a:r>
              <a:rPr b="0" i="1" lang="en-US" sz="2000" spc="-1" strike="noStrike">
                <a:solidFill>
                  <a:srgbClr val="000000"/>
                </a:solidFill>
                <a:uFill>
                  <a:solidFill>
                    <a:srgbClr val="ffffff"/>
                  </a:solidFill>
                </a:uFill>
                <a:latin typeface="Calibri"/>
              </a:rPr>
              <a:t>r</a:t>
            </a:r>
            <a:r>
              <a:rPr b="0" lang="en-US" sz="2000" spc="-1" strike="noStrike">
                <a:solidFill>
                  <a:srgbClr val="000000"/>
                </a:solidFill>
                <a:uFill>
                  <a:solidFill>
                    <a:srgbClr val="ffffff"/>
                  </a:solidFill>
                </a:uFill>
                <a:latin typeface="Calibri"/>
              </a:rPr>
              <a:t> and state </a:t>
            </a:r>
            <a:r>
              <a:rPr b="0" i="1" lang="en-US" sz="2000" spc="-1" strike="noStrike">
                <a:solidFill>
                  <a:srgbClr val="000000"/>
                </a:solidFill>
                <a:uFill>
                  <a:solidFill>
                    <a:srgbClr val="ffffff"/>
                  </a:solidFill>
                </a:uFill>
                <a:latin typeface="Calibri"/>
              </a:rPr>
              <a:t>s’</a:t>
            </a:r>
            <a:endParaRPr b="0" lang="en-US" sz="1800" spc="-1" strike="noStrike">
              <a:solidFill>
                <a:srgbClr val="000000"/>
              </a:solidFill>
              <a:uFill>
                <a:solidFill>
                  <a:srgbClr val="ffffff"/>
                </a:solidFill>
              </a:uFill>
              <a:latin typeface="Calibri"/>
            </a:endParaRPr>
          </a:p>
          <a:p>
            <a:r>
              <a:rPr b="0" i="1" lang="en-US" sz="2000" spc="-1" strike="noStrike">
                <a:solidFill>
                  <a:srgbClr val="000000"/>
                </a:solidFill>
                <a:uFill>
                  <a:solidFill>
                    <a:srgbClr val="ffffff"/>
                  </a:solidFill>
                </a:uFill>
                <a:latin typeface="Calibri"/>
              </a:rPr>
              <a:t>	</a:t>
            </a:r>
            <a:r>
              <a:rPr b="0" lang="en-US" sz="2000" spc="-1" strike="noStrike">
                <a:solidFill>
                  <a:srgbClr val="000000"/>
                </a:solidFill>
                <a:uFill>
                  <a:solidFill>
                    <a:srgbClr val="ffffff"/>
                  </a:solidFill>
                </a:uFill>
                <a:latin typeface="Calibri"/>
              </a:rPr>
              <a:t>select and carry out action </a:t>
            </a:r>
            <a:r>
              <a:rPr b="0" i="1" lang="en-US" sz="2000" spc="-1" strike="noStrike">
                <a:solidFill>
                  <a:srgbClr val="000000"/>
                </a:solidFill>
                <a:uFill>
                  <a:solidFill>
                    <a:srgbClr val="ffffff"/>
                  </a:solidFill>
                </a:uFill>
                <a:latin typeface="Calibri"/>
              </a:rPr>
              <a:t>a</a:t>
            </a:r>
            <a:endParaRPr b="0" lang="en-US" sz="1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a:p>
            <a:pPr>
              <a:lnSpc>
                <a:spcPct val="100000"/>
              </a:lnSpc>
            </a:pPr>
            <a:r>
              <a:rPr b="0" lang="en-US" sz="2000" spc="-1" strike="noStrike">
                <a:solidFill>
                  <a:srgbClr val="000000"/>
                </a:solidFill>
                <a:uFill>
                  <a:solidFill>
                    <a:srgbClr val="ffffff"/>
                  </a:solidFill>
                </a:uFill>
                <a:latin typeface="Calibri"/>
              </a:rPr>
              <a:t>	</a:t>
            </a:r>
            <a:r>
              <a:rPr b="1" lang="en-US" sz="2000" spc="-1" strike="noStrike">
                <a:solidFill>
                  <a:srgbClr val="000000"/>
                </a:solidFill>
                <a:uFill>
                  <a:solidFill>
                    <a:srgbClr val="ffffff"/>
                  </a:solidFill>
                </a:uFill>
                <a:latin typeface="Calibri"/>
              </a:rPr>
              <a:t>repeat</a:t>
            </a:r>
            <a:endParaRPr b="0" lang="en-US" sz="1800" spc="-1" strike="noStrike">
              <a:solidFill>
                <a:srgbClr val="000000"/>
              </a:solidFill>
              <a:uFill>
                <a:solidFill>
                  <a:srgbClr val="ffffff"/>
                </a:solidFill>
              </a:uFill>
              <a:latin typeface="Calibri"/>
            </a:endParaRPr>
          </a:p>
          <a:p>
            <a:r>
              <a:rPr b="0" lang="en-US" sz="2000" spc="-1" strike="noStrike">
                <a:solidFill>
                  <a:srgbClr val="000000"/>
                </a:solidFill>
                <a:uFill>
                  <a:solidFill>
                    <a:srgbClr val="ffffff"/>
                  </a:solidFill>
                </a:uFill>
                <a:latin typeface="Calibri"/>
              </a:rPr>
              <a:t>	</a:t>
            </a:r>
            <a:r>
              <a:rPr b="0" lang="en-US" sz="2000" spc="-1" strike="noStrike">
                <a:solidFill>
                  <a:srgbClr val="000000"/>
                </a:solidFill>
                <a:uFill>
                  <a:solidFill>
                    <a:srgbClr val="ffffff"/>
                  </a:solidFill>
                </a:uFill>
                <a:latin typeface="Calibri"/>
              </a:rPr>
              <a:t>select state s</a:t>
            </a:r>
            <a:r>
              <a:rPr b="0" lang="en-US" sz="2000" spc="-1" strike="noStrike" baseline="-25000">
                <a:solidFill>
                  <a:srgbClr val="000000"/>
                </a:solidFill>
                <a:uFill>
                  <a:solidFill>
                    <a:srgbClr val="ffffff"/>
                  </a:solidFill>
                </a:uFill>
                <a:latin typeface="Calibri"/>
              </a:rPr>
              <a:t>1</a:t>
            </a:r>
            <a:r>
              <a:rPr b="0" lang="en-US" sz="2000" spc="-1" strike="noStrike">
                <a:solidFill>
                  <a:srgbClr val="000000"/>
                </a:solidFill>
                <a:uFill>
                  <a:solidFill>
                    <a:srgbClr val="ffffff"/>
                  </a:solidFill>
                </a:uFill>
                <a:latin typeface="Calibri"/>
              </a:rPr>
              <a:t>, action a</a:t>
            </a:r>
            <a:r>
              <a:rPr b="0" lang="en-US" sz="2000" spc="-1" strike="noStrike" baseline="-25000">
                <a:solidFill>
                  <a:srgbClr val="000000"/>
                </a:solidFill>
                <a:uFill>
                  <a:solidFill>
                    <a:srgbClr val="ffffff"/>
                  </a:solidFill>
                </a:uFill>
                <a:latin typeface="Calibri"/>
              </a:rPr>
              <a:t>1</a:t>
            </a:r>
            <a:endParaRPr b="0" lang="en-US" sz="1800" spc="-1" strike="noStrike">
              <a:solidFill>
                <a:srgbClr val="000000"/>
              </a:solidFill>
              <a:uFill>
                <a:solidFill>
                  <a:srgbClr val="ffffff"/>
                </a:solidFill>
              </a:uFill>
              <a:latin typeface="Calibri"/>
            </a:endParaRPr>
          </a:p>
          <a:p>
            <a:r>
              <a:rPr b="0" lang="en-US" sz="2000" spc="-1" strike="noStrike">
                <a:solidFill>
                  <a:srgbClr val="000000"/>
                </a:solidFill>
                <a:uFill>
                  <a:solidFill>
                    <a:srgbClr val="ffffff"/>
                  </a:solidFill>
                </a:uFill>
                <a:latin typeface="Calibri"/>
              </a:rPr>
              <a:t>	</a:t>
            </a:r>
            <a:r>
              <a:rPr b="0" lang="en-US" sz="2000" spc="-1" strike="noStrike">
                <a:solidFill>
                  <a:srgbClr val="000000"/>
                </a:solidFill>
                <a:uFill>
                  <a:solidFill>
                    <a:srgbClr val="ffffff"/>
                  </a:solidFill>
                </a:uFill>
                <a:latin typeface="Calibri"/>
              </a:rPr>
              <a:t>let  </a:t>
            </a:r>
            <a:endParaRPr b="0" lang="en-US" sz="1800" spc="-1" strike="noStrike">
              <a:solidFill>
                <a:srgbClr val="000000"/>
              </a:solidFill>
              <a:uFill>
                <a:solidFill>
                  <a:srgbClr val="ffffff"/>
                </a:solidFill>
              </a:uFill>
              <a:latin typeface="Calibri"/>
            </a:endParaRPr>
          </a:p>
          <a:p>
            <a:r>
              <a:rPr b="0" lang="en-US" sz="20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a:p>
            <a:r>
              <a:rPr b="1" lang="en-US" sz="2000" spc="-1" strike="noStrike">
                <a:solidFill>
                  <a:srgbClr val="000000"/>
                </a:solidFill>
                <a:uFill>
                  <a:solidFill>
                    <a:srgbClr val="ffffff"/>
                  </a:solidFill>
                </a:uFill>
                <a:latin typeface="Calibri"/>
              </a:rPr>
              <a:t>Until</a:t>
            </a:r>
            <a:r>
              <a:rPr b="0" lang="en-US" sz="2000" spc="-1" strike="noStrike">
                <a:solidFill>
                  <a:srgbClr val="000000"/>
                </a:solidFill>
                <a:uFill>
                  <a:solidFill>
                    <a:srgbClr val="ffffff"/>
                  </a:solidFill>
                </a:uFill>
                <a:latin typeface="Calibri"/>
              </a:rPr>
              <a:t> an observation arrives</a:t>
            </a:r>
            <a:endParaRPr b="0" lang="en-US" sz="1800" spc="-1" strike="noStrike">
              <a:solidFill>
                <a:srgbClr val="000000"/>
              </a:solidFill>
              <a:uFill>
                <a:solidFill>
                  <a:srgbClr val="ffffff"/>
                </a:solidFill>
              </a:uFill>
              <a:latin typeface="Calibri"/>
            </a:endParaRPr>
          </a:p>
        </p:txBody>
      </p:sp>
      <p:sp>
        <p:nvSpPr>
          <p:cNvPr id="228" name="TextShape 25"/>
          <p:cNvSpPr txBox="1"/>
          <p:nvPr/>
        </p:nvSpPr>
        <p:spPr>
          <a:xfrm>
            <a:off x="848160" y="1639800"/>
            <a:ext cx="10693080" cy="5054040"/>
          </a:xfrm>
          <a:prstGeom prst="rect">
            <a:avLst/>
          </a:prstGeom>
          <a:blipFill>
            <a:blip r:embed="rId1"/>
            <a:stretch>
              <a:fillRect/>
            </a:stretch>
          </a:blipFill>
          <a:ln>
            <a:solidFill>
              <a:srgbClr val="000000"/>
            </a:solidFill>
          </a:ln>
        </p:spPr>
        <p:txBody>
          <a:bodyPr anchor="ctr"/>
          <a:p>
            <a:pPr marL="228600" indent="-228240">
              <a:lnSpc>
                <a:spcPct val="120000"/>
              </a:lnSpc>
              <a:buClr>
                <a:srgbClr val="ffca08"/>
              </a:buClr>
              <a:buSzPct val="110000"/>
              <a:buFont typeface="Wingdings" charset="2"/>
              <a:buChar char=""/>
            </a:pPr>
            <a:r>
              <a:rPr b="0" lang="en-US" sz="1800" spc="-1" strike="noStrike">
                <a:solidFill>
                  <a:srgbClr val="000000"/>
                </a:solidFill>
                <a:uFill>
                  <a:solidFill>
                    <a:srgbClr val="ffffff"/>
                  </a:solidFill>
                </a:uFill>
                <a:latin typeface="Calibri"/>
              </a:rPr>
              <a:t> </a:t>
            </a:r>
            <a:endParaRPr b="0" lang="en-US" sz="1800" spc="-1" strike="noStrike">
              <a:solidFill>
                <a:srgbClr val="000000"/>
              </a:solidFill>
              <a:uFill>
                <a:solidFill>
                  <a:srgbClr val="ffffff"/>
                </a:solidFill>
              </a:uFill>
              <a:latin typeface="Calibri"/>
            </a:endParaRPr>
          </a:p>
        </p:txBody>
      </p:sp>
      <p:sp>
        <p:nvSpPr>
          <p:cNvPr id="229" name="CustomShape 26"/>
          <p:cNvSpPr/>
          <p:nvPr/>
        </p:nvSpPr>
        <p:spPr>
          <a:xfrm>
            <a:off x="229320" y="1213560"/>
            <a:ext cx="504900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uFill>
                  <a:solidFill>
                    <a:srgbClr val="ffffff"/>
                  </a:solidFill>
                </a:uFill>
                <a:latin typeface="Calibri"/>
                <a:ea typeface="宋体"/>
              </a:rPr>
              <a:t>The Model-based Algorithm:</a:t>
            </a:r>
            <a:endParaRPr b="0" lang="en-US" sz="1800" spc="-1" strike="noStrike">
              <a:solidFill>
                <a:srgbClr val="000000"/>
              </a:solidFill>
              <a:uFill>
                <a:solidFill>
                  <a:srgbClr val="ffffff"/>
                </a:solidFill>
              </a:uFill>
              <a:latin typeface="Arial"/>
            </a:endParaRPr>
          </a:p>
        </p:txBody>
      </p:sp>
      <p:sp>
        <p:nvSpPr>
          <p:cNvPr id="230" name="CustomShape 27"/>
          <p:cNvSpPr/>
          <p:nvPr/>
        </p:nvSpPr>
        <p:spPr>
          <a:xfrm>
            <a:off x="375840" y="369360"/>
            <a:ext cx="11549880" cy="826560"/>
          </a:xfrm>
          <a:prstGeom prst="rect">
            <a:avLst/>
          </a:prstGeom>
          <a:noFill/>
          <a:ln>
            <a:noFill/>
          </a:ln>
        </p:spPr>
        <p:style>
          <a:lnRef idx="0"/>
          <a:fillRef idx="0"/>
          <a:effectRef idx="0"/>
          <a:fontRef idx="minor"/>
        </p:style>
        <p:txBody>
          <a:bodyPr lIns="228600" rIns="228600" tIns="228600" bIns="228600" anchor="ctr"/>
          <a:p>
            <a:pPr>
              <a:lnSpc>
                <a:spcPct val="100000"/>
              </a:lnSpc>
            </a:pPr>
            <a:r>
              <a:rPr b="0" lang="en-US" sz="4800" spc="-148" strike="noStrike">
                <a:solidFill>
                  <a:srgbClr val="82695e"/>
                </a:solidFill>
                <a:uFill>
                  <a:solidFill>
                    <a:srgbClr val="ffffff"/>
                  </a:solidFill>
                </a:uFill>
                <a:latin typeface="Calibri"/>
              </a:rPr>
              <a:t>Approach (2/3)</a:t>
            </a:r>
            <a:endParaRPr b="0" lang="en-US" sz="40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32"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accent1">
                <a:alpha val="20000"/>
              </a:schemeClr>
            </a:solidFill>
            <a:miter/>
          </a:ln>
        </p:spPr>
        <p:style>
          <a:lnRef idx="0"/>
          <a:fillRef idx="0"/>
          <a:effectRef idx="0"/>
          <a:fontRef idx="minor"/>
        </p:style>
      </p:sp>
      <p:sp>
        <p:nvSpPr>
          <p:cNvPr id="233"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accent1">
                <a:alpha val="20000"/>
              </a:schemeClr>
            </a:solidFill>
            <a:miter/>
          </a:ln>
        </p:spPr>
        <p:style>
          <a:lnRef idx="0"/>
          <a:fillRef idx="0"/>
          <a:effectRef idx="0"/>
          <a:fontRef idx="minor"/>
        </p:style>
      </p:sp>
      <p:sp>
        <p:nvSpPr>
          <p:cNvPr id="234"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accent1">
                <a:alpha val="20000"/>
              </a:schemeClr>
            </a:solidFill>
            <a:miter/>
          </a:ln>
        </p:spPr>
        <p:style>
          <a:lnRef idx="0"/>
          <a:fillRef idx="0"/>
          <a:effectRef idx="0"/>
          <a:fontRef idx="minor"/>
        </p:style>
      </p:sp>
      <p:sp>
        <p:nvSpPr>
          <p:cNvPr id="235"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36"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37"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38"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accent1">
                <a:alpha val="15000"/>
              </a:schemeClr>
            </a:solidFill>
            <a:miter/>
          </a:ln>
        </p:spPr>
        <p:style>
          <a:lnRef idx="0"/>
          <a:fillRef idx="0"/>
          <a:effectRef idx="0"/>
          <a:fontRef idx="minor"/>
        </p:style>
      </p:sp>
      <p:sp>
        <p:nvSpPr>
          <p:cNvPr id="239"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accent1">
                <a:alpha val="15000"/>
              </a:schemeClr>
            </a:solidFill>
            <a:miter/>
          </a:ln>
        </p:spPr>
        <p:style>
          <a:lnRef idx="0"/>
          <a:fillRef idx="0"/>
          <a:effectRef idx="0"/>
          <a:fontRef idx="minor"/>
        </p:style>
      </p:sp>
      <p:sp>
        <p:nvSpPr>
          <p:cNvPr id="240"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accent1">
                <a:alpha val="15000"/>
              </a:schemeClr>
            </a:solidFill>
            <a:miter/>
          </a:ln>
        </p:spPr>
        <p:style>
          <a:lnRef idx="0"/>
          <a:fillRef idx="0"/>
          <a:effectRef idx="0"/>
          <a:fontRef idx="minor"/>
        </p:style>
      </p:sp>
      <p:sp>
        <p:nvSpPr>
          <p:cNvPr id="241"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accent1">
                <a:alpha val="13000"/>
              </a:schemeClr>
            </a:solidFill>
            <a:miter/>
          </a:ln>
        </p:spPr>
        <p:style>
          <a:lnRef idx="0"/>
          <a:fillRef idx="0"/>
          <a:effectRef idx="0"/>
          <a:fontRef idx="minor"/>
        </p:style>
      </p:sp>
      <p:sp>
        <p:nvSpPr>
          <p:cNvPr id="242"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accent1">
                <a:alpha val="12000"/>
              </a:schemeClr>
            </a:solidFill>
            <a:miter/>
          </a:ln>
        </p:spPr>
        <p:style>
          <a:lnRef idx="0"/>
          <a:fillRef idx="0"/>
          <a:effectRef idx="0"/>
          <a:fontRef idx="minor"/>
        </p:style>
      </p:sp>
      <p:sp>
        <p:nvSpPr>
          <p:cNvPr id="243"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accent1">
                <a:alpha val="13000"/>
              </a:schemeClr>
            </a:solidFill>
            <a:miter/>
          </a:ln>
        </p:spPr>
        <p:style>
          <a:lnRef idx="0"/>
          <a:fillRef idx="0"/>
          <a:effectRef idx="0"/>
          <a:fontRef idx="minor"/>
        </p:style>
      </p:sp>
      <p:sp>
        <p:nvSpPr>
          <p:cNvPr id="244"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accent1">
                <a:alpha val="10000"/>
              </a:schemeClr>
            </a:solidFill>
            <a:miter/>
          </a:ln>
        </p:spPr>
        <p:style>
          <a:lnRef idx="0"/>
          <a:fillRef idx="0"/>
          <a:effectRef idx="0"/>
          <a:fontRef idx="minor"/>
        </p:style>
      </p:sp>
      <p:sp>
        <p:nvSpPr>
          <p:cNvPr id="245"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accent1">
                <a:alpha val="12000"/>
              </a:schemeClr>
            </a:solidFill>
            <a:miter/>
          </a:ln>
        </p:spPr>
        <p:style>
          <a:lnRef idx="0"/>
          <a:fillRef idx="0"/>
          <a:effectRef idx="0"/>
          <a:fontRef idx="minor"/>
        </p:style>
      </p:sp>
      <p:sp>
        <p:nvSpPr>
          <p:cNvPr id="246"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accent1">
                <a:alpha val="8000"/>
              </a:schemeClr>
            </a:solidFill>
            <a:miter/>
          </a:ln>
        </p:spPr>
        <p:style>
          <a:lnRef idx="0"/>
          <a:fillRef idx="0"/>
          <a:effectRef idx="0"/>
          <a:fontRef idx="minor"/>
        </p:style>
      </p:sp>
      <p:sp>
        <p:nvSpPr>
          <p:cNvPr id="247"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accent1">
                <a:alpha val="12000"/>
              </a:schemeClr>
            </a:solidFill>
            <a:custDash>
              <a:ds d="400000" sp="300000"/>
              <a:ds d="100000" sp="300000"/>
            </a:custDash>
            <a:miter/>
          </a:ln>
        </p:spPr>
        <p:style>
          <a:lnRef idx="0"/>
          <a:fillRef idx="0"/>
          <a:effectRef idx="0"/>
          <a:fontRef idx="minor"/>
        </p:style>
      </p:sp>
      <p:sp>
        <p:nvSpPr>
          <p:cNvPr id="248"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accent1">
                <a:alpha val="12000"/>
              </a:schemeClr>
            </a:solidFill>
            <a:custDash>
              <a:ds d="1000000" sp="400000"/>
            </a:custDash>
            <a:miter/>
          </a:ln>
        </p:spPr>
        <p:style>
          <a:lnRef idx="0"/>
          <a:fillRef idx="0"/>
          <a:effectRef idx="0"/>
          <a:fontRef idx="minor"/>
        </p:style>
      </p:sp>
      <p:sp>
        <p:nvSpPr>
          <p:cNvPr id="249"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accent1">
                <a:alpha val="11000"/>
              </a:schemeClr>
            </a:solidFill>
            <a:miter/>
          </a:ln>
        </p:spPr>
        <p:style>
          <a:lnRef idx="0"/>
          <a:fillRef idx="0"/>
          <a:effectRef idx="0"/>
          <a:fontRef idx="minor"/>
        </p:style>
      </p:sp>
      <p:sp>
        <p:nvSpPr>
          <p:cNvPr id="250"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accent1">
                <a:alpha val="10000"/>
              </a:schemeClr>
            </a:solidFill>
            <a:miter/>
          </a:ln>
        </p:spPr>
        <p:style>
          <a:lnRef idx="0"/>
          <a:fillRef idx="0"/>
          <a:effectRef idx="0"/>
          <a:fontRef idx="minor"/>
        </p:style>
      </p:sp>
      <p:sp>
        <p:nvSpPr>
          <p:cNvPr id="251"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accent1">
                <a:alpha val="20000"/>
              </a:schemeClr>
            </a:solidFill>
            <a:miter/>
          </a:ln>
        </p:spPr>
        <p:style>
          <a:lnRef idx="0"/>
          <a:fillRef idx="0"/>
          <a:effectRef idx="0"/>
          <a:fontRef idx="minor"/>
        </p:style>
      </p:sp>
      <p:sp>
        <p:nvSpPr>
          <p:cNvPr id="252"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accent1">
                <a:alpha val="8000"/>
              </a:schemeClr>
            </a:solidFill>
            <a:miter/>
          </a:ln>
        </p:spPr>
        <p:style>
          <a:lnRef idx="0"/>
          <a:fillRef idx="0"/>
          <a:effectRef idx="0"/>
          <a:fontRef idx="minor"/>
        </p:style>
      </p:sp>
      <p:sp>
        <p:nvSpPr>
          <p:cNvPr id="253" name="CustomShape 23"/>
          <p:cNvSpPr/>
          <p:nvPr/>
        </p:nvSpPr>
        <p:spPr>
          <a:xfrm rot="10800000">
            <a:off x="803160" y="1541880"/>
            <a:ext cx="175320" cy="16632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54" name="CustomShape 24"/>
          <p:cNvSpPr/>
          <p:nvPr/>
        </p:nvSpPr>
        <p:spPr>
          <a:xfrm>
            <a:off x="375840" y="369360"/>
            <a:ext cx="11549880" cy="826560"/>
          </a:xfrm>
          <a:prstGeom prst="rect">
            <a:avLst/>
          </a:prstGeom>
          <a:noFill/>
          <a:ln>
            <a:noFill/>
          </a:ln>
        </p:spPr>
        <p:style>
          <a:lnRef idx="0"/>
          <a:fillRef idx="0"/>
          <a:effectRef idx="0"/>
          <a:fontRef idx="minor"/>
        </p:style>
        <p:txBody>
          <a:bodyPr lIns="228600" rIns="228600" tIns="228600" bIns="228600" anchor="ctr"/>
          <a:p>
            <a:pPr>
              <a:lnSpc>
                <a:spcPct val="100000"/>
              </a:lnSpc>
            </a:pPr>
            <a:r>
              <a:rPr b="0" lang="en-US" sz="4800" spc="-148" strike="noStrike">
                <a:solidFill>
                  <a:srgbClr val="82695e"/>
                </a:solidFill>
                <a:uFill>
                  <a:solidFill>
                    <a:srgbClr val="ffffff"/>
                  </a:solidFill>
                </a:uFill>
                <a:latin typeface="Calibri"/>
              </a:rPr>
              <a:t>Approach (3/3)</a:t>
            </a:r>
            <a:endParaRPr b="0" lang="en-US" sz="4000" spc="-1" strike="noStrike">
              <a:solidFill>
                <a:srgbClr val="000000"/>
              </a:solidFill>
              <a:uFill>
                <a:solidFill>
                  <a:srgbClr val="ffffff"/>
                </a:solidFill>
              </a:uFill>
              <a:latin typeface="Arial"/>
            </a:endParaRPr>
          </a:p>
        </p:txBody>
      </p:sp>
      <p:sp>
        <p:nvSpPr>
          <p:cNvPr id="255" name="TextShape 25"/>
          <p:cNvSpPr txBox="1"/>
          <p:nvPr/>
        </p:nvSpPr>
        <p:spPr>
          <a:xfrm>
            <a:off x="848160" y="1641600"/>
            <a:ext cx="10693080" cy="4992120"/>
          </a:xfrm>
          <a:prstGeom prst="rect">
            <a:avLst/>
          </a:prstGeom>
          <a:noFill/>
          <a:ln>
            <a:noFill/>
          </a:ln>
        </p:spPr>
        <p:txBody>
          <a:bodyPr/>
          <a:p>
            <a:pPr marL="228600" indent="-228240">
              <a:lnSpc>
                <a:spcPct val="120000"/>
              </a:lnSpc>
              <a:buClr>
                <a:srgbClr val="ffca08"/>
              </a:buClr>
              <a:buSzPct val="110000"/>
              <a:buFont typeface="Wingdings" charset="2"/>
              <a:buChar char=""/>
            </a:pPr>
            <a:r>
              <a:rPr b="0" lang="en-US" sz="2000" spc="-1" strike="noStrike">
                <a:solidFill>
                  <a:srgbClr val="000000"/>
                </a:solidFill>
                <a:uFill>
                  <a:solidFill>
                    <a:srgbClr val="ffffff"/>
                  </a:solidFill>
                </a:uFill>
                <a:latin typeface="Calibri"/>
              </a:rPr>
              <a:t>In the game environment, we do not own the prior knowledge of the transition model as that in the familiar grid world we learned about in class, so we need to learn the transition model based on experience when the game is running.</a:t>
            </a:r>
            <a:endParaRPr b="0" lang="en-US" sz="1800" spc="-1" strike="noStrike">
              <a:solidFill>
                <a:srgbClr val="000000"/>
              </a:solidFill>
              <a:uFill>
                <a:solidFill>
                  <a:srgbClr val="ffffff"/>
                </a:solidFill>
              </a:uFill>
              <a:latin typeface="Calibri"/>
            </a:endParaRPr>
          </a:p>
          <a:p>
            <a:pPr marL="228600" indent="-228240">
              <a:lnSpc>
                <a:spcPct val="120000"/>
              </a:lnSpc>
              <a:buClr>
                <a:srgbClr val="ffca08"/>
              </a:buClr>
              <a:buSzPct val="110000"/>
              <a:buFont typeface="Wingdings" charset="2"/>
              <a:buChar char=""/>
            </a:pPr>
            <a:r>
              <a:rPr b="0" lang="en-US" sz="2000" spc="-1" strike="noStrike">
                <a:solidFill>
                  <a:srgbClr val="000000"/>
                </a:solidFill>
                <a:uFill>
                  <a:solidFill>
                    <a:srgbClr val="ffffff"/>
                  </a:solidFill>
                </a:uFill>
                <a:latin typeface="Calibri"/>
              </a:rPr>
              <a:t>The algorithm keeps track of the expected utilities for all states </a:t>
            </a:r>
            <a:r>
              <a:rPr b="0" i="1" lang="en-US" sz="2000" spc="-1" strike="noStrike">
                <a:solidFill>
                  <a:srgbClr val="000000"/>
                </a:solidFill>
                <a:uFill>
                  <a:solidFill>
                    <a:srgbClr val="ffffff"/>
                  </a:solidFill>
                </a:uFill>
                <a:latin typeface="Calibri"/>
              </a:rPr>
              <a:t>V</a:t>
            </a:r>
            <a:r>
              <a:rPr b="0" lang="en-US" sz="2000" spc="-1" strike="noStrike">
                <a:solidFill>
                  <a:srgbClr val="000000"/>
                </a:solidFill>
                <a:uFill>
                  <a:solidFill>
                    <a:srgbClr val="ffffff"/>
                  </a:solidFill>
                </a:uFill>
                <a:latin typeface="Calibri"/>
              </a:rPr>
              <a:t>(</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in each step, but it also maintains a model of dynamics, represented here as </a:t>
            </a:r>
            <a:r>
              <a:rPr b="0" i="1" lang="en-US" sz="2000" spc="-1" strike="noStrike">
                <a:solidFill>
                  <a:srgbClr val="000000"/>
                </a:solidFill>
                <a:uFill>
                  <a:solidFill>
                    <a:srgbClr val="ffffff"/>
                  </a:solidFill>
                </a:uFill>
                <a:latin typeface="Calibri"/>
              </a:rPr>
              <a:t>T</a:t>
            </a:r>
            <a:r>
              <a:rPr b="0" lang="en-US" sz="2000" spc="-1" strike="noStrike">
                <a:solidFill>
                  <a:srgbClr val="000000"/>
                </a:solidFill>
                <a:uFill>
                  <a:solidFill>
                    <a:srgbClr val="ffffff"/>
                  </a:solidFill>
                </a:uFill>
                <a:latin typeface="Calibri"/>
              </a:rPr>
              <a:t>, where </a:t>
            </a:r>
            <a:r>
              <a:rPr b="0" i="1" lang="en-US" sz="2000" spc="-1" strike="noStrike">
                <a:solidFill>
                  <a:srgbClr val="000000"/>
                </a:solidFill>
                <a:uFill>
                  <a:solidFill>
                    <a:srgbClr val="ffffff"/>
                  </a:solidFill>
                </a:uFill>
                <a:latin typeface="Calibri"/>
              </a:rPr>
              <a:t>T</a:t>
            </a:r>
            <a:r>
              <a:rPr b="0" lang="en-US" sz="2000" spc="-1" strike="noStrike">
                <a:solidFill>
                  <a:srgbClr val="000000"/>
                </a:solidFill>
                <a:uFill>
                  <a:solidFill>
                    <a:srgbClr val="ffffff"/>
                  </a:solidFill>
                </a:uFill>
                <a:latin typeface="Calibri"/>
              </a:rPr>
              <a:t>(</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is the count of the number of times that an agent conducts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in the state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and ends up in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The counts are then added up to the initialized and uniformly distributed prior count </a:t>
            </a:r>
            <a:r>
              <a:rPr b="0" i="1" lang="en-US" sz="2000" spc="-1" strike="noStrike">
                <a:solidFill>
                  <a:srgbClr val="000000"/>
                </a:solidFill>
                <a:uFill>
                  <a:solidFill>
                    <a:srgbClr val="ffffff"/>
                  </a:solidFill>
                </a:uFill>
                <a:latin typeface="Calibri"/>
              </a:rPr>
              <a:t>c </a:t>
            </a:r>
            <a:r>
              <a:rPr b="0" lang="en-US" sz="2000" spc="-1" strike="noStrike">
                <a:solidFill>
                  <a:srgbClr val="000000"/>
                </a:solidFill>
                <a:uFill>
                  <a:solidFill>
                    <a:srgbClr val="ffffff"/>
                  </a:solidFill>
                </a:uFill>
                <a:latin typeface="Calibri"/>
              </a:rPr>
              <a:t>to compute the probabilities of the transition model. This algorithm assumes a common prior count for all transitions. The</a:t>
            </a:r>
            <a:r>
              <a:rPr b="0" i="1" lang="en-US" sz="2000" spc="-1" strike="noStrike">
                <a:solidFill>
                  <a:srgbClr val="000000"/>
                </a:solidFill>
                <a:uFill>
                  <a:solidFill>
                    <a:srgbClr val="ffffff"/>
                  </a:solidFill>
                </a:uFill>
                <a:latin typeface="Calibri"/>
              </a:rPr>
              <a:t> R</a:t>
            </a:r>
            <a:r>
              <a:rPr b="0" lang="en-US" sz="2000" spc="-1" strike="noStrike">
                <a:solidFill>
                  <a:srgbClr val="000000"/>
                </a:solidFill>
                <a:uFill>
                  <a:solidFill>
                    <a:srgbClr val="ffffff"/>
                  </a:solidFill>
                </a:uFill>
                <a:latin typeface="Calibri"/>
              </a:rPr>
              <a:t>(</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array maintains the averaged reward for all transitions from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to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by acting </a:t>
            </a:r>
            <a:r>
              <a:rPr b="0" i="1" lang="en-US" sz="2000" spc="-1" strike="noStrike">
                <a:solidFill>
                  <a:srgbClr val="000000"/>
                </a:solidFill>
                <a:uFill>
                  <a:solidFill>
                    <a:srgbClr val="ffffff"/>
                  </a:solidFill>
                </a:uFill>
                <a:latin typeface="Calibri"/>
              </a:rPr>
              <a:t>a</a:t>
            </a:r>
            <a:r>
              <a:rPr b="0" lang="en-US" sz="2000" spc="-1" strike="noStrike">
                <a:solidFill>
                  <a:srgbClr val="000000"/>
                </a:solidFill>
                <a:uFill>
                  <a:solidFill>
                    <a:srgbClr val="ffffff"/>
                  </a:solidFill>
                </a:uFill>
                <a:latin typeface="Calibri"/>
              </a:rPr>
              <a:t>. After each action, the agent observes the reward </a:t>
            </a:r>
            <a:r>
              <a:rPr b="0" i="1" lang="en-US" sz="2000" spc="-1" strike="noStrike">
                <a:solidFill>
                  <a:srgbClr val="000000"/>
                </a:solidFill>
                <a:uFill>
                  <a:solidFill>
                    <a:srgbClr val="ffffff"/>
                  </a:solidFill>
                </a:uFill>
                <a:latin typeface="Calibri"/>
              </a:rPr>
              <a:t>r</a:t>
            </a:r>
            <a:r>
              <a:rPr b="0" lang="en-US" sz="2000" spc="-1" strike="noStrike">
                <a:solidFill>
                  <a:srgbClr val="000000"/>
                </a:solidFill>
                <a:uFill>
                  <a:solidFill>
                    <a:srgbClr val="ffffff"/>
                  </a:solidFill>
                </a:uFill>
                <a:latin typeface="Calibri"/>
              </a:rPr>
              <a:t> and the resulting state </a:t>
            </a:r>
            <a:r>
              <a:rPr b="0" i="1" lang="en-US" sz="2000" spc="-1" strike="noStrike">
                <a:solidFill>
                  <a:srgbClr val="000000"/>
                </a:solidFill>
                <a:uFill>
                  <a:solidFill>
                    <a:srgbClr val="ffffff"/>
                  </a:solidFill>
                </a:uFill>
                <a:latin typeface="Calibri"/>
              </a:rPr>
              <a:t>s'</a:t>
            </a:r>
            <a:r>
              <a:rPr b="0" lang="en-US" sz="2000" spc="-1" strike="noStrike">
                <a:solidFill>
                  <a:srgbClr val="000000"/>
                </a:solidFill>
                <a:uFill>
                  <a:solidFill>
                    <a:srgbClr val="ffffff"/>
                  </a:solidFill>
                </a:uFill>
                <a:latin typeface="Calibri"/>
              </a:rPr>
              <a:t>. It then updates the transition-count matrix </a:t>
            </a:r>
            <a:r>
              <a:rPr b="0" i="1" lang="en-US" sz="2000" spc="-1" strike="noStrike">
                <a:solidFill>
                  <a:srgbClr val="000000"/>
                </a:solidFill>
                <a:uFill>
                  <a:solidFill>
                    <a:srgbClr val="ffffff"/>
                  </a:solidFill>
                </a:uFill>
                <a:latin typeface="Calibri"/>
              </a:rPr>
              <a:t>T</a:t>
            </a:r>
            <a:r>
              <a:rPr b="0" lang="en-US" sz="2000" spc="-1" strike="noStrike">
                <a:solidFill>
                  <a:srgbClr val="000000"/>
                </a:solidFill>
                <a:uFill>
                  <a:solidFill>
                    <a:srgbClr val="ffffff"/>
                  </a:solidFill>
                </a:uFill>
                <a:latin typeface="Calibri"/>
              </a:rPr>
              <a:t> and the average reward </a:t>
            </a:r>
            <a:r>
              <a:rPr b="0" i="1" lang="en-US" sz="2000" spc="-1" strike="noStrike">
                <a:solidFill>
                  <a:srgbClr val="000000"/>
                </a:solidFill>
                <a:uFill>
                  <a:solidFill>
                    <a:srgbClr val="ffffff"/>
                  </a:solidFill>
                </a:uFill>
                <a:latin typeface="Calibri"/>
              </a:rPr>
              <a:t>R</a:t>
            </a:r>
            <a:r>
              <a:rPr b="0" lang="en-US" sz="2000" spc="-1" strike="noStrike">
                <a:solidFill>
                  <a:srgbClr val="000000"/>
                </a:solidFill>
                <a:uFill>
                  <a:solidFill>
                    <a:srgbClr val="ffffff"/>
                  </a:solidFill>
                </a:uFill>
                <a:latin typeface="Calibri"/>
              </a:rPr>
              <a:t>. It then conducts a value iteration, using the updated probability model derived from </a:t>
            </a:r>
            <a:r>
              <a:rPr b="0" i="1" lang="en-US" sz="2000" spc="-1" strike="noStrike">
                <a:solidFill>
                  <a:srgbClr val="000000"/>
                </a:solidFill>
                <a:uFill>
                  <a:solidFill>
                    <a:srgbClr val="ffffff"/>
                  </a:solidFill>
                </a:uFill>
                <a:latin typeface="Calibri"/>
              </a:rPr>
              <a:t>T</a:t>
            </a:r>
            <a:r>
              <a:rPr b="0" lang="en-US" sz="2000" spc="-1" strike="noStrike">
                <a:solidFill>
                  <a:srgbClr val="000000"/>
                </a:solidFill>
                <a:uFill>
                  <a:solidFill>
                    <a:srgbClr val="ffffff"/>
                  </a:solidFill>
                </a:uFill>
                <a:latin typeface="Calibri"/>
              </a:rPr>
              <a:t> and the updated reward model. Finally, when the temporal difference is less than a given small value, the iteration terminates.</a:t>
            </a:r>
            <a:endParaRPr b="0" lang="en-US" sz="1800" spc="-1" strike="noStrike">
              <a:solidFill>
                <a:srgbClr val="000000"/>
              </a:solidFill>
              <a:uFill>
                <a:solidFill>
                  <a:srgbClr val="ffffff"/>
                </a:solidFill>
              </a:uFill>
              <a:latin typeface="Calibri"/>
            </a:endParaRPr>
          </a:p>
        </p:txBody>
      </p:sp>
      <p:sp>
        <p:nvSpPr>
          <p:cNvPr id="256" name="CustomShape 26"/>
          <p:cNvSpPr/>
          <p:nvPr/>
        </p:nvSpPr>
        <p:spPr>
          <a:xfrm>
            <a:off x="54000" y="1213560"/>
            <a:ext cx="6295320" cy="45612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2400" spc="-1" strike="noStrike">
                <a:solidFill>
                  <a:srgbClr val="000000"/>
                </a:solidFill>
                <a:uFill>
                  <a:solidFill>
                    <a:srgbClr val="ffffff"/>
                  </a:solidFill>
                </a:uFill>
                <a:latin typeface="Calibri"/>
              </a:rPr>
              <a:t>General Narrative of the Algorithm </a:t>
            </a: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7"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58"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accent1">
                <a:alpha val="20000"/>
              </a:schemeClr>
            </a:solidFill>
            <a:miter/>
          </a:ln>
        </p:spPr>
        <p:style>
          <a:lnRef idx="0"/>
          <a:fillRef idx="0"/>
          <a:effectRef idx="0"/>
          <a:fontRef idx="minor"/>
        </p:style>
      </p:sp>
      <p:sp>
        <p:nvSpPr>
          <p:cNvPr id="259"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accent1">
                <a:alpha val="20000"/>
              </a:schemeClr>
            </a:solidFill>
            <a:miter/>
          </a:ln>
        </p:spPr>
        <p:style>
          <a:lnRef idx="0"/>
          <a:fillRef idx="0"/>
          <a:effectRef idx="0"/>
          <a:fontRef idx="minor"/>
        </p:style>
      </p:sp>
      <p:sp>
        <p:nvSpPr>
          <p:cNvPr id="260"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accent1">
                <a:alpha val="20000"/>
              </a:schemeClr>
            </a:solidFill>
            <a:miter/>
          </a:ln>
        </p:spPr>
        <p:style>
          <a:lnRef idx="0"/>
          <a:fillRef idx="0"/>
          <a:effectRef idx="0"/>
          <a:fontRef idx="minor"/>
        </p:style>
      </p:sp>
      <p:sp>
        <p:nvSpPr>
          <p:cNvPr id="261"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62"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63"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64"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accent1">
                <a:alpha val="15000"/>
              </a:schemeClr>
            </a:solidFill>
            <a:miter/>
          </a:ln>
        </p:spPr>
        <p:style>
          <a:lnRef idx="0"/>
          <a:fillRef idx="0"/>
          <a:effectRef idx="0"/>
          <a:fontRef idx="minor"/>
        </p:style>
      </p:sp>
      <p:sp>
        <p:nvSpPr>
          <p:cNvPr id="265"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accent1">
                <a:alpha val="15000"/>
              </a:schemeClr>
            </a:solidFill>
            <a:miter/>
          </a:ln>
        </p:spPr>
        <p:style>
          <a:lnRef idx="0"/>
          <a:fillRef idx="0"/>
          <a:effectRef idx="0"/>
          <a:fontRef idx="minor"/>
        </p:style>
      </p:sp>
      <p:sp>
        <p:nvSpPr>
          <p:cNvPr id="266"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accent1">
                <a:alpha val="15000"/>
              </a:schemeClr>
            </a:solidFill>
            <a:miter/>
          </a:ln>
        </p:spPr>
        <p:style>
          <a:lnRef idx="0"/>
          <a:fillRef idx="0"/>
          <a:effectRef idx="0"/>
          <a:fontRef idx="minor"/>
        </p:style>
      </p:sp>
      <p:sp>
        <p:nvSpPr>
          <p:cNvPr id="267"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accent1">
                <a:alpha val="13000"/>
              </a:schemeClr>
            </a:solidFill>
            <a:miter/>
          </a:ln>
        </p:spPr>
        <p:style>
          <a:lnRef idx="0"/>
          <a:fillRef idx="0"/>
          <a:effectRef idx="0"/>
          <a:fontRef idx="minor"/>
        </p:style>
      </p:sp>
      <p:sp>
        <p:nvSpPr>
          <p:cNvPr id="268"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accent1">
                <a:alpha val="12000"/>
              </a:schemeClr>
            </a:solidFill>
            <a:miter/>
          </a:ln>
        </p:spPr>
        <p:style>
          <a:lnRef idx="0"/>
          <a:fillRef idx="0"/>
          <a:effectRef idx="0"/>
          <a:fontRef idx="minor"/>
        </p:style>
      </p:sp>
      <p:sp>
        <p:nvSpPr>
          <p:cNvPr id="269"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accent1">
                <a:alpha val="13000"/>
              </a:schemeClr>
            </a:solidFill>
            <a:miter/>
          </a:ln>
        </p:spPr>
        <p:style>
          <a:lnRef idx="0"/>
          <a:fillRef idx="0"/>
          <a:effectRef idx="0"/>
          <a:fontRef idx="minor"/>
        </p:style>
      </p:sp>
      <p:sp>
        <p:nvSpPr>
          <p:cNvPr id="270"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accent1">
                <a:alpha val="10000"/>
              </a:schemeClr>
            </a:solidFill>
            <a:miter/>
          </a:ln>
        </p:spPr>
        <p:style>
          <a:lnRef idx="0"/>
          <a:fillRef idx="0"/>
          <a:effectRef idx="0"/>
          <a:fontRef idx="minor"/>
        </p:style>
      </p:sp>
      <p:sp>
        <p:nvSpPr>
          <p:cNvPr id="271"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accent1">
                <a:alpha val="12000"/>
              </a:schemeClr>
            </a:solidFill>
            <a:miter/>
          </a:ln>
        </p:spPr>
        <p:style>
          <a:lnRef idx="0"/>
          <a:fillRef idx="0"/>
          <a:effectRef idx="0"/>
          <a:fontRef idx="minor"/>
        </p:style>
      </p:sp>
      <p:sp>
        <p:nvSpPr>
          <p:cNvPr id="272"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accent1">
                <a:alpha val="8000"/>
              </a:schemeClr>
            </a:solidFill>
            <a:miter/>
          </a:ln>
        </p:spPr>
        <p:style>
          <a:lnRef idx="0"/>
          <a:fillRef idx="0"/>
          <a:effectRef idx="0"/>
          <a:fontRef idx="minor"/>
        </p:style>
      </p:sp>
      <p:sp>
        <p:nvSpPr>
          <p:cNvPr id="273"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accent1">
                <a:alpha val="12000"/>
              </a:schemeClr>
            </a:solidFill>
            <a:custDash>
              <a:ds d="400000" sp="300000"/>
              <a:ds d="100000" sp="300000"/>
            </a:custDash>
            <a:miter/>
          </a:ln>
        </p:spPr>
        <p:style>
          <a:lnRef idx="0"/>
          <a:fillRef idx="0"/>
          <a:effectRef idx="0"/>
          <a:fontRef idx="minor"/>
        </p:style>
      </p:sp>
      <p:sp>
        <p:nvSpPr>
          <p:cNvPr id="274"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accent1">
                <a:alpha val="12000"/>
              </a:schemeClr>
            </a:solidFill>
            <a:custDash>
              <a:ds d="1000000" sp="400000"/>
            </a:custDash>
            <a:miter/>
          </a:ln>
        </p:spPr>
        <p:style>
          <a:lnRef idx="0"/>
          <a:fillRef idx="0"/>
          <a:effectRef idx="0"/>
          <a:fontRef idx="minor"/>
        </p:style>
      </p:sp>
      <p:sp>
        <p:nvSpPr>
          <p:cNvPr id="275"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accent1">
                <a:alpha val="11000"/>
              </a:schemeClr>
            </a:solidFill>
            <a:miter/>
          </a:ln>
        </p:spPr>
        <p:style>
          <a:lnRef idx="0"/>
          <a:fillRef idx="0"/>
          <a:effectRef idx="0"/>
          <a:fontRef idx="minor"/>
        </p:style>
      </p:sp>
      <p:sp>
        <p:nvSpPr>
          <p:cNvPr id="276"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accent1">
                <a:alpha val="10000"/>
              </a:schemeClr>
            </a:solidFill>
            <a:miter/>
          </a:ln>
        </p:spPr>
        <p:style>
          <a:lnRef idx="0"/>
          <a:fillRef idx="0"/>
          <a:effectRef idx="0"/>
          <a:fontRef idx="minor"/>
        </p:style>
      </p:sp>
      <p:sp>
        <p:nvSpPr>
          <p:cNvPr id="277"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accent1">
                <a:alpha val="20000"/>
              </a:schemeClr>
            </a:solidFill>
            <a:miter/>
          </a:ln>
        </p:spPr>
        <p:style>
          <a:lnRef idx="0"/>
          <a:fillRef idx="0"/>
          <a:effectRef idx="0"/>
          <a:fontRef idx="minor"/>
        </p:style>
      </p:sp>
      <p:sp>
        <p:nvSpPr>
          <p:cNvPr id="278"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accent1">
                <a:alpha val="8000"/>
              </a:schemeClr>
            </a:solidFill>
            <a:miter/>
          </a:ln>
        </p:spPr>
        <p:style>
          <a:lnRef idx="0"/>
          <a:fillRef idx="0"/>
          <a:effectRef idx="0"/>
          <a:fontRef idx="minor"/>
        </p:style>
      </p:sp>
      <p:sp>
        <p:nvSpPr>
          <p:cNvPr id="279" name="TextShape 23"/>
          <p:cNvSpPr txBox="1"/>
          <p:nvPr/>
        </p:nvSpPr>
        <p:spPr>
          <a:xfrm>
            <a:off x="598320" y="1226520"/>
            <a:ext cx="10688400" cy="4789800"/>
          </a:xfrm>
          <a:prstGeom prst="rect">
            <a:avLst/>
          </a:prstGeom>
          <a:noFill/>
          <a:ln>
            <a:noFill/>
          </a:ln>
        </p:spPr>
        <p:txBody>
          <a:bodyPr anchor="ctr"/>
          <a:p>
            <a:pPr marL="228600" indent="-228240">
              <a:lnSpc>
                <a:spcPct val="120000"/>
              </a:lnSpc>
              <a:buClr>
                <a:srgbClr val="ffca08"/>
              </a:buClr>
              <a:buSzPct val="110000"/>
              <a:buFont typeface="Wingdings" charset="2"/>
              <a:buChar char=""/>
            </a:pPr>
            <a:r>
              <a:rPr b="0" lang="en-US" sz="2400" spc="-1" strike="noStrike">
                <a:solidFill>
                  <a:srgbClr val="000000"/>
                </a:solidFill>
                <a:uFill>
                  <a:solidFill>
                    <a:srgbClr val="ffffff"/>
                  </a:solidFill>
                </a:uFill>
                <a:latin typeface="Calibri"/>
              </a:rPr>
              <a:t>We plan to compare the performance of our model-based agent with that of two PySC2 built-in agents (a random agent and a scripted agent), based on two respective criterion – the </a:t>
            </a:r>
            <a:r>
              <a:rPr b="1" lang="en-US" sz="2400" spc="-1" strike="noStrike">
                <a:solidFill>
                  <a:srgbClr val="000000"/>
                </a:solidFill>
                <a:uFill>
                  <a:solidFill>
                    <a:srgbClr val="ffffff"/>
                  </a:solidFill>
                </a:uFill>
                <a:latin typeface="Calibri"/>
              </a:rPr>
              <a:t>number of mineral shards collected</a:t>
            </a:r>
            <a:r>
              <a:rPr b="0" lang="en-US" sz="2400" spc="-1" strike="noStrike">
                <a:solidFill>
                  <a:srgbClr val="000000"/>
                </a:solidFill>
                <a:uFill>
                  <a:solidFill>
                    <a:srgbClr val="ffffff"/>
                  </a:solidFill>
                </a:uFill>
                <a:latin typeface="Calibri"/>
              </a:rPr>
              <a:t> within the same given time and </a:t>
            </a:r>
            <a:r>
              <a:rPr b="1" lang="en-US" sz="2400" spc="-1" strike="noStrike">
                <a:solidFill>
                  <a:srgbClr val="000000"/>
                </a:solidFill>
                <a:uFill>
                  <a:solidFill>
                    <a:srgbClr val="ffffff"/>
                  </a:solidFill>
                </a:uFill>
                <a:latin typeface="Calibri"/>
              </a:rPr>
              <a:t>time consumed </a:t>
            </a:r>
            <a:r>
              <a:rPr b="0" lang="en-US" sz="2400" spc="-1" strike="noStrike">
                <a:solidFill>
                  <a:srgbClr val="000000"/>
                </a:solidFill>
                <a:uFill>
                  <a:solidFill>
                    <a:srgbClr val="ffffff"/>
                  </a:solidFill>
                </a:uFill>
                <a:latin typeface="Calibri"/>
              </a:rPr>
              <a:t>for collecting all mineral shard in the map. A more intuitive comparison of replays broadcasting the actual behaviors of the three agents will also be presented.</a:t>
            </a:r>
            <a:endParaRPr b="0" lang="en-US" sz="1800" spc="-1" strike="noStrike">
              <a:solidFill>
                <a:srgbClr val="000000"/>
              </a:solidFill>
              <a:uFill>
                <a:solidFill>
                  <a:srgbClr val="ffffff"/>
                </a:solidFill>
              </a:uFill>
              <a:latin typeface="Calibri"/>
            </a:endParaRPr>
          </a:p>
        </p:txBody>
      </p:sp>
      <p:sp>
        <p:nvSpPr>
          <p:cNvPr id="280" name="CustomShape 24"/>
          <p:cNvSpPr/>
          <p:nvPr/>
        </p:nvSpPr>
        <p:spPr>
          <a:xfrm>
            <a:off x="375840" y="858240"/>
            <a:ext cx="11549880" cy="826560"/>
          </a:xfrm>
          <a:prstGeom prst="rect">
            <a:avLst/>
          </a:prstGeom>
          <a:noFill/>
          <a:ln>
            <a:noFill/>
          </a:ln>
        </p:spPr>
        <p:style>
          <a:lnRef idx="0"/>
          <a:fillRef idx="0"/>
          <a:effectRef idx="0"/>
          <a:fontRef idx="minor"/>
        </p:style>
        <p:txBody>
          <a:bodyPr lIns="228600" rIns="228600" tIns="228600" bIns="228600" anchor="ctr"/>
          <a:p>
            <a:pPr>
              <a:lnSpc>
                <a:spcPct val="100000"/>
              </a:lnSpc>
            </a:pPr>
            <a:r>
              <a:rPr b="0" lang="en-US" sz="4800" spc="-148" strike="noStrike">
                <a:solidFill>
                  <a:srgbClr val="82695e"/>
                </a:solidFill>
                <a:uFill>
                  <a:solidFill>
                    <a:srgbClr val="ffffff"/>
                  </a:solidFill>
                </a:uFill>
                <a:latin typeface="Calibri"/>
              </a:rPr>
              <a:t>Demonstration</a:t>
            </a:r>
            <a:endParaRPr b="0" lang="en-US" sz="40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1" name="CustomShape 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282" name="CustomShape 2"/>
          <p:cNvSpPr/>
          <p:nvPr/>
        </p:nvSpPr>
        <p:spPr>
          <a:xfrm>
            <a:off x="1306440" y="0"/>
            <a:ext cx="3862080" cy="6843240"/>
          </a:xfrm>
          <a:custGeom>
            <a:avLst/>
            <a:gdLst/>
            <a:ahLst/>
            <a:rect l="l" t="t" r="r" b="b"/>
            <a:pathLst>
              <a:path w="813" h="1440">
                <a:moveTo>
                  <a:pt x="813" y="0"/>
                </a:moveTo>
                <a:cubicBezTo>
                  <a:pt x="331" y="221"/>
                  <a:pt x="0" y="1039"/>
                  <a:pt x="435" y="1440"/>
                </a:cubicBezTo>
              </a:path>
            </a:pathLst>
          </a:custGeom>
          <a:noFill/>
          <a:ln w="9360">
            <a:solidFill>
              <a:schemeClr val="accent1">
                <a:alpha val="20000"/>
              </a:schemeClr>
            </a:solidFill>
            <a:miter/>
          </a:ln>
        </p:spPr>
        <p:style>
          <a:lnRef idx="0"/>
          <a:fillRef idx="0"/>
          <a:effectRef idx="0"/>
          <a:fontRef idx="minor"/>
        </p:style>
      </p:sp>
      <p:sp>
        <p:nvSpPr>
          <p:cNvPr id="283" name="CustomShape 3"/>
          <p:cNvSpPr/>
          <p:nvPr/>
        </p:nvSpPr>
        <p:spPr>
          <a:xfrm>
            <a:off x="10626840" y="9360"/>
            <a:ext cx="1539360" cy="555120"/>
          </a:xfrm>
          <a:custGeom>
            <a:avLst/>
            <a:gdLst/>
            <a:ahLst/>
            <a:rect l="l" t="t" r="r" b="b"/>
            <a:pathLst>
              <a:path w="324" h="117">
                <a:moveTo>
                  <a:pt x="324" y="117"/>
                </a:moveTo>
                <a:cubicBezTo>
                  <a:pt x="223" y="64"/>
                  <a:pt x="107" y="28"/>
                  <a:pt x="0" y="0"/>
                </a:cubicBezTo>
              </a:path>
            </a:pathLst>
          </a:custGeom>
          <a:noFill/>
          <a:ln w="9360">
            <a:solidFill>
              <a:schemeClr val="accent1">
                <a:alpha val="20000"/>
              </a:schemeClr>
            </a:solidFill>
            <a:miter/>
          </a:ln>
        </p:spPr>
        <p:style>
          <a:lnRef idx="0"/>
          <a:fillRef idx="0"/>
          <a:effectRef idx="0"/>
          <a:fontRef idx="minor"/>
        </p:style>
      </p:sp>
      <p:sp>
        <p:nvSpPr>
          <p:cNvPr id="284" name="CustomShape 4"/>
          <p:cNvSpPr/>
          <p:nvPr/>
        </p:nvSpPr>
        <p:spPr>
          <a:xfrm>
            <a:off x="10247400" y="5013360"/>
            <a:ext cx="1918800" cy="1829880"/>
          </a:xfrm>
          <a:custGeom>
            <a:avLst/>
            <a:gdLst/>
            <a:ahLst/>
            <a:rect l="l" t="t" r="r" b="b"/>
            <a:pathLst>
              <a:path w="404" h="385">
                <a:moveTo>
                  <a:pt x="0" y="385"/>
                </a:moveTo>
                <a:cubicBezTo>
                  <a:pt x="146" y="272"/>
                  <a:pt x="285" y="142"/>
                  <a:pt x="404" y="0"/>
                </a:cubicBezTo>
              </a:path>
            </a:pathLst>
          </a:custGeom>
          <a:noFill/>
          <a:ln w="9360">
            <a:solidFill>
              <a:schemeClr val="accent1">
                <a:alpha val="20000"/>
              </a:schemeClr>
            </a:solidFill>
            <a:miter/>
          </a:ln>
        </p:spPr>
        <p:style>
          <a:lnRef idx="0"/>
          <a:fillRef idx="0"/>
          <a:effectRef idx="0"/>
          <a:fontRef idx="minor"/>
        </p:style>
      </p:sp>
      <p:sp>
        <p:nvSpPr>
          <p:cNvPr id="285" name="CustomShape 5"/>
          <p:cNvSpPr/>
          <p:nvPr/>
        </p:nvSpPr>
        <p:spPr>
          <a:xfrm>
            <a:off x="1120680" y="0"/>
            <a:ext cx="3676320" cy="6843240"/>
          </a:xfrm>
          <a:custGeom>
            <a:avLst/>
            <a:gdLst/>
            <a:ahLst/>
            <a:rect l="l" t="t" r="r" b="b"/>
            <a:pathLst>
              <a:path w="774" h="1440">
                <a:moveTo>
                  <a:pt x="774" y="0"/>
                </a:moveTo>
                <a:cubicBezTo>
                  <a:pt x="312" y="240"/>
                  <a:pt x="0" y="1034"/>
                  <a:pt x="411" y="144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86" name="CustomShape 6"/>
          <p:cNvSpPr/>
          <p:nvPr/>
        </p:nvSpPr>
        <p:spPr>
          <a:xfrm>
            <a:off x="11202840" y="9360"/>
            <a:ext cx="963360" cy="366480"/>
          </a:xfrm>
          <a:custGeom>
            <a:avLst/>
            <a:gdLst/>
            <a:ahLst/>
            <a:rect l="l" t="t" r="r" b="b"/>
            <a:pathLst>
              <a:path w="203" h="77">
                <a:moveTo>
                  <a:pt x="203" y="77"/>
                </a:moveTo>
                <a:cubicBezTo>
                  <a:pt x="138" y="46"/>
                  <a:pt x="68" y="21"/>
                  <a:pt x="0"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87" name="CustomShape 7"/>
          <p:cNvSpPr/>
          <p:nvPr/>
        </p:nvSpPr>
        <p:spPr>
          <a:xfrm>
            <a:off x="10495080" y="5275440"/>
            <a:ext cx="1666440" cy="1577520"/>
          </a:xfrm>
          <a:custGeom>
            <a:avLst/>
            <a:gdLst/>
            <a:ahLst/>
            <a:rect l="l" t="t" r="r" b="b"/>
            <a:pathLst>
              <a:path w="351" h="332">
                <a:moveTo>
                  <a:pt x="0" y="332"/>
                </a:moveTo>
                <a:cubicBezTo>
                  <a:pt x="125" y="232"/>
                  <a:pt x="245" y="121"/>
                  <a:pt x="351" y="0"/>
                </a:cubicBezTo>
              </a:path>
            </a:pathLst>
          </a:custGeom>
          <a:noFill/>
          <a:ln w="9360">
            <a:solidFill>
              <a:schemeClr val="accent1">
                <a:alpha val="18000"/>
              </a:schemeClr>
            </a:solidFill>
            <a:custDash>
              <a:ds d="500000" sp="400000"/>
            </a:custDash>
            <a:miter/>
          </a:ln>
        </p:spPr>
        <p:style>
          <a:lnRef idx="0"/>
          <a:fillRef idx="0"/>
          <a:effectRef idx="0"/>
          <a:fontRef idx="minor"/>
        </p:style>
      </p:sp>
      <p:sp>
        <p:nvSpPr>
          <p:cNvPr id="288" name="CustomShape 8"/>
          <p:cNvSpPr/>
          <p:nvPr/>
        </p:nvSpPr>
        <p:spPr>
          <a:xfrm>
            <a:off x="1001880" y="0"/>
            <a:ext cx="3620880" cy="6843240"/>
          </a:xfrm>
          <a:custGeom>
            <a:avLst/>
            <a:gdLst/>
            <a:ahLst/>
            <a:rect l="l" t="t" r="r" b="b"/>
            <a:pathLst>
              <a:path w="762" h="1440">
                <a:moveTo>
                  <a:pt x="762" y="0"/>
                </a:moveTo>
                <a:cubicBezTo>
                  <a:pt x="308" y="245"/>
                  <a:pt x="0" y="1033"/>
                  <a:pt x="403" y="1440"/>
                </a:cubicBezTo>
              </a:path>
            </a:pathLst>
          </a:custGeom>
          <a:noFill/>
          <a:ln w="9360">
            <a:solidFill>
              <a:schemeClr val="accent1">
                <a:alpha val="15000"/>
              </a:schemeClr>
            </a:solidFill>
            <a:miter/>
          </a:ln>
        </p:spPr>
        <p:style>
          <a:lnRef idx="0"/>
          <a:fillRef idx="0"/>
          <a:effectRef idx="0"/>
          <a:fontRef idx="minor"/>
        </p:style>
      </p:sp>
      <p:sp>
        <p:nvSpPr>
          <p:cNvPr id="289" name="CustomShape 9"/>
          <p:cNvSpPr/>
          <p:nvPr/>
        </p:nvSpPr>
        <p:spPr>
          <a:xfrm>
            <a:off x="11501280" y="9360"/>
            <a:ext cx="664920" cy="256680"/>
          </a:xfrm>
          <a:custGeom>
            <a:avLst/>
            <a:gdLst/>
            <a:ahLst/>
            <a:rect l="l" t="t" r="r" b="b"/>
            <a:pathLst>
              <a:path w="140" h="54">
                <a:moveTo>
                  <a:pt x="140" y="54"/>
                </a:moveTo>
                <a:cubicBezTo>
                  <a:pt x="95" y="34"/>
                  <a:pt x="48" y="16"/>
                  <a:pt x="0" y="0"/>
                </a:cubicBezTo>
              </a:path>
            </a:pathLst>
          </a:custGeom>
          <a:noFill/>
          <a:ln w="9360">
            <a:solidFill>
              <a:schemeClr val="accent1">
                <a:alpha val="15000"/>
              </a:schemeClr>
            </a:solidFill>
            <a:miter/>
          </a:ln>
        </p:spPr>
        <p:style>
          <a:lnRef idx="0"/>
          <a:fillRef idx="0"/>
          <a:effectRef idx="0"/>
          <a:fontRef idx="minor"/>
        </p:style>
      </p:sp>
      <p:sp>
        <p:nvSpPr>
          <p:cNvPr id="290" name="CustomShape 10"/>
          <p:cNvSpPr/>
          <p:nvPr/>
        </p:nvSpPr>
        <p:spPr>
          <a:xfrm>
            <a:off x="10640880" y="5408640"/>
            <a:ext cx="1525320" cy="1434600"/>
          </a:xfrm>
          <a:custGeom>
            <a:avLst/>
            <a:gdLst/>
            <a:ahLst/>
            <a:rect l="l" t="t" r="r" b="b"/>
            <a:pathLst>
              <a:path w="321" h="302">
                <a:moveTo>
                  <a:pt x="0" y="302"/>
                </a:moveTo>
                <a:cubicBezTo>
                  <a:pt x="114" y="210"/>
                  <a:pt x="223" y="109"/>
                  <a:pt x="321" y="0"/>
                </a:cubicBezTo>
              </a:path>
            </a:pathLst>
          </a:custGeom>
          <a:noFill/>
          <a:ln w="9360">
            <a:solidFill>
              <a:schemeClr val="accent1">
                <a:alpha val="15000"/>
              </a:schemeClr>
            </a:solidFill>
            <a:miter/>
          </a:ln>
        </p:spPr>
        <p:style>
          <a:lnRef idx="0"/>
          <a:fillRef idx="0"/>
          <a:effectRef idx="0"/>
          <a:fontRef idx="minor"/>
        </p:style>
      </p:sp>
      <p:sp>
        <p:nvSpPr>
          <p:cNvPr id="291" name="CustomShape 11"/>
          <p:cNvSpPr/>
          <p:nvPr/>
        </p:nvSpPr>
        <p:spPr>
          <a:xfrm>
            <a:off x="1001880" y="0"/>
            <a:ext cx="3244320" cy="6843240"/>
          </a:xfrm>
          <a:custGeom>
            <a:avLst/>
            <a:gdLst/>
            <a:ahLst/>
            <a:rect l="l" t="t" r="r" b="b"/>
            <a:pathLst>
              <a:path w="683" h="1440">
                <a:moveTo>
                  <a:pt x="683" y="0"/>
                </a:moveTo>
                <a:cubicBezTo>
                  <a:pt x="258" y="256"/>
                  <a:pt x="0" y="1041"/>
                  <a:pt x="355" y="1440"/>
                </a:cubicBezTo>
              </a:path>
            </a:pathLst>
          </a:custGeom>
          <a:noFill/>
          <a:ln w="9360">
            <a:solidFill>
              <a:schemeClr val="accent1">
                <a:alpha val="13000"/>
              </a:schemeClr>
            </a:solidFill>
            <a:miter/>
          </a:ln>
        </p:spPr>
        <p:style>
          <a:lnRef idx="0"/>
          <a:fillRef idx="0"/>
          <a:effectRef idx="0"/>
          <a:fontRef idx="minor"/>
        </p:style>
      </p:sp>
      <p:sp>
        <p:nvSpPr>
          <p:cNvPr id="292" name="CustomShape 12"/>
          <p:cNvSpPr/>
          <p:nvPr/>
        </p:nvSpPr>
        <p:spPr>
          <a:xfrm>
            <a:off x="10802880" y="5518080"/>
            <a:ext cx="1363320" cy="1325160"/>
          </a:xfrm>
          <a:custGeom>
            <a:avLst/>
            <a:gdLst/>
            <a:ahLst/>
            <a:rect l="l" t="t" r="r" b="b"/>
            <a:pathLst>
              <a:path w="287" h="279">
                <a:moveTo>
                  <a:pt x="0" y="279"/>
                </a:moveTo>
                <a:cubicBezTo>
                  <a:pt x="101" y="193"/>
                  <a:pt x="198" y="100"/>
                  <a:pt x="287" y="0"/>
                </a:cubicBezTo>
              </a:path>
            </a:pathLst>
          </a:custGeom>
          <a:noFill/>
          <a:ln w="9360">
            <a:solidFill>
              <a:schemeClr val="accent1">
                <a:alpha val="12000"/>
              </a:schemeClr>
            </a:solidFill>
            <a:miter/>
          </a:ln>
        </p:spPr>
        <p:style>
          <a:lnRef idx="0"/>
          <a:fillRef idx="0"/>
          <a:effectRef idx="0"/>
          <a:fontRef idx="minor"/>
        </p:style>
      </p:sp>
      <p:sp>
        <p:nvSpPr>
          <p:cNvPr id="293" name="CustomShape 13"/>
          <p:cNvSpPr/>
          <p:nvPr/>
        </p:nvSpPr>
        <p:spPr>
          <a:xfrm>
            <a:off x="888840" y="0"/>
            <a:ext cx="3230280" cy="6843240"/>
          </a:xfrm>
          <a:custGeom>
            <a:avLst/>
            <a:gdLst/>
            <a:ahLst/>
            <a:rect l="l" t="t" r="r" b="b"/>
            <a:pathLst>
              <a:path w="680" h="1440">
                <a:moveTo>
                  <a:pt x="680" y="0"/>
                </a:moveTo>
                <a:cubicBezTo>
                  <a:pt x="257" y="265"/>
                  <a:pt x="0" y="1026"/>
                  <a:pt x="337" y="1440"/>
                </a:cubicBezTo>
              </a:path>
            </a:pathLst>
          </a:custGeom>
          <a:noFill/>
          <a:ln w="9360">
            <a:solidFill>
              <a:schemeClr val="accent1">
                <a:alpha val="13000"/>
              </a:schemeClr>
            </a:solidFill>
            <a:miter/>
          </a:ln>
        </p:spPr>
        <p:style>
          <a:lnRef idx="0"/>
          <a:fillRef idx="0"/>
          <a:effectRef idx="0"/>
          <a:fontRef idx="minor"/>
        </p:style>
      </p:sp>
      <p:sp>
        <p:nvSpPr>
          <p:cNvPr id="294" name="CustomShape 14"/>
          <p:cNvSpPr/>
          <p:nvPr/>
        </p:nvSpPr>
        <p:spPr>
          <a:xfrm>
            <a:off x="10979280" y="5694480"/>
            <a:ext cx="1186920" cy="1149120"/>
          </a:xfrm>
          <a:custGeom>
            <a:avLst/>
            <a:gdLst/>
            <a:ahLst/>
            <a:rect l="l" t="t" r="r" b="b"/>
            <a:pathLst>
              <a:path w="250" h="242">
                <a:moveTo>
                  <a:pt x="0" y="242"/>
                </a:moveTo>
                <a:cubicBezTo>
                  <a:pt x="88" y="166"/>
                  <a:pt x="172" y="85"/>
                  <a:pt x="250" y="0"/>
                </a:cubicBezTo>
              </a:path>
            </a:pathLst>
          </a:custGeom>
          <a:noFill/>
          <a:ln w="9360">
            <a:solidFill>
              <a:schemeClr val="accent1">
                <a:alpha val="10000"/>
              </a:schemeClr>
            </a:solidFill>
            <a:miter/>
          </a:ln>
        </p:spPr>
        <p:style>
          <a:lnRef idx="0"/>
          <a:fillRef idx="0"/>
          <a:effectRef idx="0"/>
          <a:fontRef idx="minor"/>
        </p:style>
      </p:sp>
      <p:sp>
        <p:nvSpPr>
          <p:cNvPr id="295" name="CustomShape 15"/>
          <p:cNvSpPr/>
          <p:nvPr/>
        </p:nvSpPr>
        <p:spPr>
          <a:xfrm>
            <a:off x="484200" y="0"/>
            <a:ext cx="3420720" cy="6843240"/>
          </a:xfrm>
          <a:custGeom>
            <a:avLst/>
            <a:gdLst/>
            <a:ahLst/>
            <a:rect l="l" t="t" r="r" b="b"/>
            <a:pathLst>
              <a:path w="720" h="1440">
                <a:moveTo>
                  <a:pt x="720" y="0"/>
                </a:moveTo>
                <a:cubicBezTo>
                  <a:pt x="316" y="282"/>
                  <a:pt x="0" y="1018"/>
                  <a:pt x="362" y="1440"/>
                </a:cubicBezTo>
              </a:path>
            </a:pathLst>
          </a:custGeom>
          <a:noFill/>
          <a:ln w="9360">
            <a:solidFill>
              <a:schemeClr val="accent1">
                <a:alpha val="12000"/>
              </a:schemeClr>
            </a:solidFill>
            <a:miter/>
          </a:ln>
        </p:spPr>
        <p:style>
          <a:lnRef idx="0"/>
          <a:fillRef idx="0"/>
          <a:effectRef idx="0"/>
          <a:fontRef idx="minor"/>
        </p:style>
      </p:sp>
      <p:sp>
        <p:nvSpPr>
          <p:cNvPr id="296" name="CustomShape 16"/>
          <p:cNvSpPr/>
          <p:nvPr/>
        </p:nvSpPr>
        <p:spPr>
          <a:xfrm>
            <a:off x="11287080" y="6049800"/>
            <a:ext cx="879120" cy="793440"/>
          </a:xfrm>
          <a:custGeom>
            <a:avLst/>
            <a:gdLst/>
            <a:ahLst/>
            <a:rect l="l" t="t" r="r" b="b"/>
            <a:pathLst>
              <a:path w="185" h="167">
                <a:moveTo>
                  <a:pt x="0" y="167"/>
                </a:moveTo>
                <a:cubicBezTo>
                  <a:pt x="63" y="114"/>
                  <a:pt x="125" y="58"/>
                  <a:pt x="185" y="0"/>
                </a:cubicBezTo>
              </a:path>
            </a:pathLst>
          </a:custGeom>
          <a:noFill/>
          <a:ln w="9360">
            <a:solidFill>
              <a:schemeClr val="accent1">
                <a:alpha val="8000"/>
              </a:schemeClr>
            </a:solidFill>
            <a:miter/>
          </a:ln>
        </p:spPr>
        <p:style>
          <a:lnRef idx="0"/>
          <a:fillRef idx="0"/>
          <a:effectRef idx="0"/>
          <a:fontRef idx="minor"/>
        </p:style>
      </p:sp>
      <p:sp>
        <p:nvSpPr>
          <p:cNvPr id="297" name="CustomShape 17"/>
          <p:cNvSpPr/>
          <p:nvPr/>
        </p:nvSpPr>
        <p:spPr>
          <a:xfrm>
            <a:off x="598320" y="0"/>
            <a:ext cx="2717280" cy="6843240"/>
          </a:xfrm>
          <a:custGeom>
            <a:avLst/>
            <a:gdLst/>
            <a:ahLst/>
            <a:rect l="l" t="t" r="r" b="b"/>
            <a:pathLst>
              <a:path w="572" h="1440">
                <a:moveTo>
                  <a:pt x="572" y="0"/>
                </a:moveTo>
                <a:cubicBezTo>
                  <a:pt x="213" y="320"/>
                  <a:pt x="0" y="979"/>
                  <a:pt x="164" y="1440"/>
                </a:cubicBezTo>
              </a:path>
            </a:pathLst>
          </a:custGeom>
          <a:noFill/>
          <a:ln w="12600">
            <a:solidFill>
              <a:schemeClr val="accent1">
                <a:alpha val="12000"/>
              </a:schemeClr>
            </a:solidFill>
            <a:custDash>
              <a:ds d="400000" sp="300000"/>
              <a:ds d="100000" sp="300000"/>
            </a:custDash>
            <a:miter/>
          </a:ln>
        </p:spPr>
        <p:style>
          <a:lnRef idx="0"/>
          <a:fillRef idx="0"/>
          <a:effectRef idx="0"/>
          <a:fontRef idx="minor"/>
        </p:style>
      </p:sp>
      <p:sp>
        <p:nvSpPr>
          <p:cNvPr id="298" name="CustomShape 18"/>
          <p:cNvSpPr/>
          <p:nvPr/>
        </p:nvSpPr>
        <p:spPr>
          <a:xfrm>
            <a:off x="262080" y="0"/>
            <a:ext cx="2944440" cy="6843240"/>
          </a:xfrm>
          <a:custGeom>
            <a:avLst/>
            <a:gdLst/>
            <a:ahLst/>
            <a:rect l="l" t="t" r="r" b="b"/>
            <a:pathLst>
              <a:path w="620" h="1440">
                <a:moveTo>
                  <a:pt x="620" y="0"/>
                </a:moveTo>
                <a:cubicBezTo>
                  <a:pt x="248" y="325"/>
                  <a:pt x="0" y="960"/>
                  <a:pt x="186" y="1440"/>
                </a:cubicBezTo>
              </a:path>
            </a:pathLst>
          </a:custGeom>
          <a:noFill/>
          <a:ln w="9360">
            <a:solidFill>
              <a:schemeClr val="accent1">
                <a:alpha val="12000"/>
              </a:schemeClr>
            </a:solidFill>
            <a:custDash>
              <a:ds d="1000000" sp="400000"/>
            </a:custDash>
            <a:miter/>
          </a:ln>
        </p:spPr>
        <p:style>
          <a:lnRef idx="0"/>
          <a:fillRef idx="0"/>
          <a:effectRef idx="0"/>
          <a:fontRef idx="minor"/>
        </p:style>
      </p:sp>
      <p:sp>
        <p:nvSpPr>
          <p:cNvPr id="299" name="CustomShape 19"/>
          <p:cNvSpPr/>
          <p:nvPr/>
        </p:nvSpPr>
        <p:spPr>
          <a:xfrm>
            <a:off x="-417600" y="0"/>
            <a:ext cx="2403000" cy="6843240"/>
          </a:xfrm>
          <a:custGeom>
            <a:avLst/>
            <a:gdLst/>
            <a:ahLst/>
            <a:rect l="l" t="t" r="r" b="b"/>
            <a:pathLst>
              <a:path w="506" h="1440">
                <a:moveTo>
                  <a:pt x="506" y="0"/>
                </a:moveTo>
                <a:cubicBezTo>
                  <a:pt x="109" y="356"/>
                  <a:pt x="0" y="943"/>
                  <a:pt x="171" y="1440"/>
                </a:cubicBezTo>
              </a:path>
            </a:pathLst>
          </a:custGeom>
          <a:noFill/>
          <a:ln w="9360">
            <a:solidFill>
              <a:schemeClr val="accent1">
                <a:alpha val="11000"/>
              </a:schemeClr>
            </a:solidFill>
            <a:miter/>
          </a:ln>
        </p:spPr>
        <p:style>
          <a:lnRef idx="0"/>
          <a:fillRef idx="0"/>
          <a:effectRef idx="0"/>
          <a:fontRef idx="minor"/>
        </p:style>
      </p:sp>
      <p:sp>
        <p:nvSpPr>
          <p:cNvPr id="300" name="CustomShape 20"/>
          <p:cNvSpPr/>
          <p:nvPr/>
        </p:nvSpPr>
        <p:spPr>
          <a:xfrm>
            <a:off x="14400" y="9360"/>
            <a:ext cx="1771200" cy="3198600"/>
          </a:xfrm>
          <a:custGeom>
            <a:avLst/>
            <a:gdLst/>
            <a:ahLst/>
            <a:rect l="l" t="t" r="r" b="b"/>
            <a:pathLst>
              <a:path w="373" h="673">
                <a:moveTo>
                  <a:pt x="373" y="0"/>
                </a:moveTo>
                <a:cubicBezTo>
                  <a:pt x="175" y="183"/>
                  <a:pt x="51" y="409"/>
                  <a:pt x="0" y="673"/>
                </a:cubicBezTo>
              </a:path>
            </a:pathLst>
          </a:custGeom>
          <a:noFill/>
          <a:ln w="9360">
            <a:solidFill>
              <a:schemeClr val="accent1">
                <a:alpha val="10000"/>
              </a:schemeClr>
            </a:solidFill>
            <a:miter/>
          </a:ln>
        </p:spPr>
        <p:style>
          <a:lnRef idx="0"/>
          <a:fillRef idx="0"/>
          <a:effectRef idx="0"/>
          <a:fontRef idx="minor"/>
        </p:style>
      </p:sp>
      <p:sp>
        <p:nvSpPr>
          <p:cNvPr id="301" name="CustomShape 21"/>
          <p:cNvSpPr/>
          <p:nvPr/>
        </p:nvSpPr>
        <p:spPr>
          <a:xfrm>
            <a:off x="4680" y="6016680"/>
            <a:ext cx="213840" cy="826560"/>
          </a:xfrm>
          <a:custGeom>
            <a:avLst/>
            <a:gdLst/>
            <a:ahLst/>
            <a:rect l="l" t="t" r="r" b="b"/>
            <a:pathLst>
              <a:path w="45" h="174">
                <a:moveTo>
                  <a:pt x="0" y="0"/>
                </a:moveTo>
                <a:cubicBezTo>
                  <a:pt x="11" y="59"/>
                  <a:pt x="26" y="118"/>
                  <a:pt x="45" y="174"/>
                </a:cubicBezTo>
              </a:path>
            </a:pathLst>
          </a:custGeom>
          <a:noFill/>
          <a:ln w="9360">
            <a:solidFill>
              <a:schemeClr val="accent1">
                <a:alpha val="20000"/>
              </a:schemeClr>
            </a:solidFill>
            <a:miter/>
          </a:ln>
        </p:spPr>
        <p:style>
          <a:lnRef idx="0"/>
          <a:fillRef idx="0"/>
          <a:effectRef idx="0"/>
          <a:fontRef idx="minor"/>
        </p:style>
      </p:sp>
      <p:sp>
        <p:nvSpPr>
          <p:cNvPr id="302" name="CustomShape 22"/>
          <p:cNvSpPr/>
          <p:nvPr/>
        </p:nvSpPr>
        <p:spPr>
          <a:xfrm>
            <a:off x="14400" y="0"/>
            <a:ext cx="1561680" cy="2228400"/>
          </a:xfrm>
          <a:custGeom>
            <a:avLst/>
            <a:gdLst/>
            <a:ahLst/>
            <a:rect l="l" t="t" r="r" b="b"/>
            <a:pathLst>
              <a:path w="329" h="469">
                <a:moveTo>
                  <a:pt x="329" y="0"/>
                </a:moveTo>
                <a:cubicBezTo>
                  <a:pt x="189" y="133"/>
                  <a:pt x="69" y="288"/>
                  <a:pt x="0" y="469"/>
                </a:cubicBezTo>
              </a:path>
            </a:pathLst>
          </a:custGeom>
          <a:noFill/>
          <a:ln w="9360">
            <a:solidFill>
              <a:schemeClr val="accent1">
                <a:alpha val="8000"/>
              </a:schemeClr>
            </a:solidFill>
            <a:miter/>
          </a:ln>
        </p:spPr>
        <p:style>
          <a:lnRef idx="0"/>
          <a:fillRef idx="0"/>
          <a:effectRef idx="0"/>
          <a:fontRef idx="minor"/>
        </p:style>
      </p:sp>
      <p:sp>
        <p:nvSpPr>
          <p:cNvPr id="303" name="TextShape 23"/>
          <p:cNvSpPr txBox="1"/>
          <p:nvPr/>
        </p:nvSpPr>
        <p:spPr>
          <a:xfrm>
            <a:off x="598320" y="1226520"/>
            <a:ext cx="10688400" cy="4789800"/>
          </a:xfrm>
          <a:prstGeom prst="rect">
            <a:avLst/>
          </a:prstGeom>
          <a:noFill/>
          <a:ln>
            <a:noFill/>
          </a:ln>
        </p:spPr>
        <p:txBody>
          <a:bodyPr anchor="ctr"/>
          <a:p>
            <a:pPr marL="228600" indent="-228240">
              <a:lnSpc>
                <a:spcPct val="120000"/>
              </a:lnSpc>
              <a:buClr>
                <a:srgbClr val="ffca08"/>
              </a:buClr>
              <a:buSzPct val="110000"/>
              <a:buFont typeface="Wingdings" charset="2"/>
              <a:buChar char=""/>
            </a:pPr>
            <a:r>
              <a:rPr b="0" lang="en-US" sz="2400" spc="-1" strike="noStrike">
                <a:solidFill>
                  <a:srgbClr val="000000"/>
                </a:solidFill>
                <a:uFill>
                  <a:solidFill>
                    <a:srgbClr val="ffffff"/>
                  </a:solidFill>
                </a:uFill>
                <a:latin typeface="Calibri"/>
              </a:rPr>
              <a:t>Code - The code will be written in Python. The project should contain two classes: one for generalizing states, actions and reward function from APIs provided by the game, introducing the discounted factor and initializing the transition model to construct the MDP model; and the other is for implementing the value iteration and update the transition model.</a:t>
            </a:r>
            <a:endParaRPr b="0" lang="en-US" sz="1800" spc="-1" strike="noStrike">
              <a:solidFill>
                <a:srgbClr val="000000"/>
              </a:solidFill>
              <a:uFill>
                <a:solidFill>
                  <a:srgbClr val="ffffff"/>
                </a:solidFill>
              </a:uFill>
              <a:latin typeface="Calibri"/>
            </a:endParaRPr>
          </a:p>
        </p:txBody>
      </p:sp>
      <p:sp>
        <p:nvSpPr>
          <p:cNvPr id="304" name="CustomShape 24"/>
          <p:cNvSpPr/>
          <p:nvPr/>
        </p:nvSpPr>
        <p:spPr>
          <a:xfrm>
            <a:off x="375840" y="858240"/>
            <a:ext cx="11549880" cy="826560"/>
          </a:xfrm>
          <a:prstGeom prst="rect">
            <a:avLst/>
          </a:prstGeom>
          <a:noFill/>
          <a:ln>
            <a:noFill/>
          </a:ln>
        </p:spPr>
        <p:style>
          <a:lnRef idx="0"/>
          <a:fillRef idx="0"/>
          <a:effectRef idx="0"/>
          <a:fontRef idx="minor"/>
        </p:style>
        <p:txBody>
          <a:bodyPr lIns="228600" rIns="228600" tIns="228600" bIns="228600" anchor="ctr"/>
          <a:p>
            <a:pPr>
              <a:lnSpc>
                <a:spcPct val="100000"/>
              </a:lnSpc>
            </a:pPr>
            <a:r>
              <a:rPr b="0" lang="en-US" sz="4800" spc="-148" strike="noStrike">
                <a:solidFill>
                  <a:srgbClr val="82695e"/>
                </a:solidFill>
                <a:uFill>
                  <a:solidFill>
                    <a:srgbClr val="ffffff"/>
                  </a:solidFill>
                </a:uFill>
                <a:latin typeface="Calibri"/>
              </a:rPr>
              <a:t>Deliverables</a:t>
            </a:r>
            <a:endParaRPr b="0" lang="en-US" sz="40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{FA4BB75C-07AC-C542-8DA5-66569AFF17C6}tf16401369</Template>
  <TotalTime>59</TotalTime>
  <Application>LibreOffice/5.1.6.2$Linux_X86_64 LibreOffice_project/10m0$Build-2</Application>
  <Words>1287</Words>
  <Paragraphs>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2019-04-16T06:56:26Z</dcterms:created>
  <dc:creator>Jingyi Li</dc:creator>
  <dc:description/>
  <dc:language>en-US</dc:language>
  <cp:lastModifiedBy/>
  <cp:lastPrinted>2019-04-16T07:22:20Z</cp:lastPrinted>
  <dcterms:modified xsi:type="dcterms:W3CDTF">2019-05-09T11:56:32Z</dcterms:modified>
  <cp:revision>25</cp:revision>
  <dc:subject/>
  <dc:title>A Model-Based Method for Solving an MDP Scenario in StarCraft II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