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8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9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0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29"/>
  </p:notesMasterIdLst>
  <p:handoutMasterIdLst>
    <p:handoutMasterId r:id="rId30"/>
  </p:handoutMasterIdLst>
  <p:sldIdLst>
    <p:sldId id="2549" r:id="rId2"/>
    <p:sldId id="2552" r:id="rId3"/>
    <p:sldId id="2554" r:id="rId4"/>
    <p:sldId id="2569" r:id="rId5"/>
    <p:sldId id="2568" r:id="rId6"/>
    <p:sldId id="2570" r:id="rId7"/>
    <p:sldId id="2558" r:id="rId8"/>
    <p:sldId id="2561" r:id="rId9"/>
    <p:sldId id="2562" r:id="rId10"/>
    <p:sldId id="2563" r:id="rId11"/>
    <p:sldId id="2564" r:id="rId12"/>
    <p:sldId id="2565" r:id="rId13"/>
    <p:sldId id="2566" r:id="rId14"/>
    <p:sldId id="2567" r:id="rId15"/>
    <p:sldId id="2571" r:id="rId16"/>
    <p:sldId id="2588" r:id="rId17"/>
    <p:sldId id="2572" r:id="rId18"/>
    <p:sldId id="2573" r:id="rId19"/>
    <p:sldId id="2580" r:id="rId20"/>
    <p:sldId id="2581" r:id="rId21"/>
    <p:sldId id="2575" r:id="rId22"/>
    <p:sldId id="2582" r:id="rId23"/>
    <p:sldId id="2578" r:id="rId24"/>
    <p:sldId id="2587" r:id="rId25"/>
    <p:sldId id="2584" r:id="rId26"/>
    <p:sldId id="2585" r:id="rId27"/>
    <p:sldId id="2560" r:id="rId2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" initials="G" lastIdx="1" clrIdx="0">
    <p:extLst>
      <p:ext uri="{19B8F6BF-5375-455C-9EA6-DF929625EA0E}">
        <p15:presenceInfo xmlns:p15="http://schemas.microsoft.com/office/powerpoint/2012/main" userId="Gabri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DDE750-F766-46BB-B888-BD4934D52EA3}" v="2244" dt="2021-03-23T19:56:11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34" autoAdjust="0"/>
  </p:normalViewPr>
  <p:slideViewPr>
    <p:cSldViewPr snapToGrid="0">
      <p:cViewPr varScale="1">
        <p:scale>
          <a:sx n="63" d="100"/>
          <a:sy n="63" d="100"/>
        </p:scale>
        <p:origin x="91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a" userId="dfa4a845-3389-47b3-adfe-fd3e598f9f7e" providerId="ADAL" clId="{C143E1F2-026D-4E08-AAB3-7AF213C7E349}"/>
    <pc:docChg chg="modSld">
      <pc:chgData name="Gabriela" userId="dfa4a845-3389-47b3-adfe-fd3e598f9f7e" providerId="ADAL" clId="{C143E1F2-026D-4E08-AAB3-7AF213C7E349}" dt="2021-03-23T20:02:34.896" v="18" actId="20577"/>
      <pc:docMkLst>
        <pc:docMk/>
      </pc:docMkLst>
      <pc:sldChg chg="modSp mod">
        <pc:chgData name="Gabriela" userId="dfa4a845-3389-47b3-adfe-fd3e598f9f7e" providerId="ADAL" clId="{C143E1F2-026D-4E08-AAB3-7AF213C7E349}" dt="2021-03-23T20:02:34.896" v="18" actId="20577"/>
        <pc:sldMkLst>
          <pc:docMk/>
          <pc:sldMk cId="1277932624" sldId="2554"/>
        </pc:sldMkLst>
        <pc:spChg chg="mod">
          <ac:chgData name="Gabriela" userId="dfa4a845-3389-47b3-adfe-fd3e598f9f7e" providerId="ADAL" clId="{C143E1F2-026D-4E08-AAB3-7AF213C7E349}" dt="2021-03-23T20:02:34.896" v="18" actId="20577"/>
          <ac:spMkLst>
            <pc:docMk/>
            <pc:sldMk cId="1277932624" sldId="2554"/>
            <ac:spMk id="5" creationId="{32CB5DE7-C0EC-D942-81AE-50AB9E5F55A3}"/>
          </ac:spMkLst>
        </pc:spChg>
      </pc:sldChg>
    </pc:docChg>
  </pc:docChgLst>
  <pc:docChgLst>
    <pc:chgData name="Gabriela" userId="dfa4a845-3389-47b3-adfe-fd3e598f9f7e" providerId="ADAL" clId="{0ADDE750-F766-46BB-B888-BD4934D52EA3}"/>
    <pc:docChg chg="undo redo custSel addSld delSld modSld sldOrd">
      <pc:chgData name="Gabriela" userId="dfa4a845-3389-47b3-adfe-fd3e598f9f7e" providerId="ADAL" clId="{0ADDE750-F766-46BB-B888-BD4934D52EA3}" dt="2021-03-23T19:56:28.360" v="3482" actId="20577"/>
      <pc:docMkLst>
        <pc:docMk/>
      </pc:docMkLst>
      <pc:sldChg chg="del">
        <pc:chgData name="Gabriela" userId="dfa4a845-3389-47b3-adfe-fd3e598f9f7e" providerId="ADAL" clId="{0ADDE750-F766-46BB-B888-BD4934D52EA3}" dt="2021-03-22T08:59:28.872" v="2243" actId="47"/>
        <pc:sldMkLst>
          <pc:docMk/>
          <pc:sldMk cId="3230876521" sldId="270"/>
        </pc:sldMkLst>
      </pc:sldChg>
      <pc:sldChg chg="del">
        <pc:chgData name="Gabriela" userId="dfa4a845-3389-47b3-adfe-fd3e598f9f7e" providerId="ADAL" clId="{0ADDE750-F766-46BB-B888-BD4934D52EA3}" dt="2021-03-22T08:59:31.021" v="2245" actId="47"/>
        <pc:sldMkLst>
          <pc:docMk/>
          <pc:sldMk cId="4050992712" sldId="271"/>
        </pc:sldMkLst>
      </pc:sldChg>
      <pc:sldChg chg="del">
        <pc:chgData name="Gabriela" userId="dfa4a845-3389-47b3-adfe-fd3e598f9f7e" providerId="ADAL" clId="{0ADDE750-F766-46BB-B888-BD4934D52EA3}" dt="2021-03-22T08:59:32.404" v="2246" actId="47"/>
        <pc:sldMkLst>
          <pc:docMk/>
          <pc:sldMk cId="1539608862" sldId="272"/>
        </pc:sldMkLst>
      </pc:sldChg>
      <pc:sldChg chg="del">
        <pc:chgData name="Gabriela" userId="dfa4a845-3389-47b3-adfe-fd3e598f9f7e" providerId="ADAL" clId="{0ADDE750-F766-46BB-B888-BD4934D52EA3}" dt="2021-03-22T08:59:21.978" v="2237" actId="47"/>
        <pc:sldMkLst>
          <pc:docMk/>
          <pc:sldMk cId="287123219" sldId="2537"/>
        </pc:sldMkLst>
      </pc:sldChg>
      <pc:sldChg chg="del">
        <pc:chgData name="Gabriela" userId="dfa4a845-3389-47b3-adfe-fd3e598f9f7e" providerId="ADAL" clId="{0ADDE750-F766-46BB-B888-BD4934D52EA3}" dt="2021-03-22T08:59:24.665" v="2239" actId="47"/>
        <pc:sldMkLst>
          <pc:docMk/>
          <pc:sldMk cId="1315040610" sldId="2538"/>
        </pc:sldMkLst>
      </pc:sldChg>
      <pc:sldChg chg="del">
        <pc:chgData name="Gabriela" userId="dfa4a845-3389-47b3-adfe-fd3e598f9f7e" providerId="ADAL" clId="{0ADDE750-F766-46BB-B888-BD4934D52EA3}" dt="2021-03-22T08:59:30.208" v="2244" actId="47"/>
        <pc:sldMkLst>
          <pc:docMk/>
          <pc:sldMk cId="2345680055" sldId="2547"/>
        </pc:sldMkLst>
      </pc:sldChg>
      <pc:sldChg chg="del">
        <pc:chgData name="Gabriela" userId="dfa4a845-3389-47b3-adfe-fd3e598f9f7e" providerId="ADAL" clId="{0ADDE750-F766-46BB-B888-BD4934D52EA3}" dt="2021-03-22T08:59:20.701" v="2236" actId="47"/>
        <pc:sldMkLst>
          <pc:docMk/>
          <pc:sldMk cId="2515330016" sldId="2548"/>
        </pc:sldMkLst>
      </pc:sldChg>
      <pc:sldChg chg="addSp delSp modSp mod">
        <pc:chgData name="Gabriela" userId="dfa4a845-3389-47b3-adfe-fd3e598f9f7e" providerId="ADAL" clId="{0ADDE750-F766-46BB-B888-BD4934D52EA3}" dt="2021-03-23T19:36:34.689" v="3134" actId="20577"/>
        <pc:sldMkLst>
          <pc:docMk/>
          <pc:sldMk cId="1564110906" sldId="2549"/>
        </pc:sldMkLst>
        <pc:spChg chg="mod">
          <ac:chgData name="Gabriela" userId="dfa4a845-3389-47b3-adfe-fd3e598f9f7e" providerId="ADAL" clId="{0ADDE750-F766-46BB-B888-BD4934D52EA3}" dt="2021-03-23T19:36:34.689" v="3134" actId="20577"/>
          <ac:spMkLst>
            <pc:docMk/>
            <pc:sldMk cId="1564110906" sldId="2549"/>
            <ac:spMk id="5" creationId="{1E7C09F3-1BE8-0445-A3C4-9C100D32B8D9}"/>
          </ac:spMkLst>
        </pc:spChg>
        <pc:picChg chg="add del mod">
          <ac:chgData name="Gabriela" userId="dfa4a845-3389-47b3-adfe-fd3e598f9f7e" providerId="ADAL" clId="{0ADDE750-F766-46BB-B888-BD4934D52EA3}" dt="2021-03-23T19:36:15.575" v="3133" actId="688"/>
          <ac:picMkLst>
            <pc:docMk/>
            <pc:sldMk cId="1564110906" sldId="2549"/>
            <ac:picMk id="1028" creationId="{BCD22F49-D3CE-4CFB-B063-8F5A8F57DA8F}"/>
          </ac:picMkLst>
        </pc:picChg>
      </pc:sldChg>
      <pc:sldChg chg="del">
        <pc:chgData name="Gabriela" userId="dfa4a845-3389-47b3-adfe-fd3e598f9f7e" providerId="ADAL" clId="{0ADDE750-F766-46BB-B888-BD4934D52EA3}" dt="2021-03-22T08:59:25.893" v="2240" actId="47"/>
        <pc:sldMkLst>
          <pc:docMk/>
          <pc:sldMk cId="847544899" sldId="2551"/>
        </pc:sldMkLst>
      </pc:sldChg>
      <pc:sldChg chg="modSp mod">
        <pc:chgData name="Gabriela" userId="dfa4a845-3389-47b3-adfe-fd3e598f9f7e" providerId="ADAL" clId="{0ADDE750-F766-46BB-B888-BD4934D52EA3}" dt="2021-03-23T19:36:49.960" v="3135" actId="20577"/>
        <pc:sldMkLst>
          <pc:docMk/>
          <pc:sldMk cId="307285950" sldId="2552"/>
        </pc:sldMkLst>
        <pc:spChg chg="mod">
          <ac:chgData name="Gabriela" userId="dfa4a845-3389-47b3-adfe-fd3e598f9f7e" providerId="ADAL" clId="{0ADDE750-F766-46BB-B888-BD4934D52EA3}" dt="2021-03-23T19:36:49.960" v="3135" actId="20577"/>
          <ac:spMkLst>
            <pc:docMk/>
            <pc:sldMk cId="307285950" sldId="2552"/>
            <ac:spMk id="9" creationId="{2D7F6A80-08DF-8645-A4CD-7D0B49A3BF79}"/>
          </ac:spMkLst>
        </pc:spChg>
      </pc:sldChg>
      <pc:sldChg chg="del">
        <pc:chgData name="Gabriela" userId="dfa4a845-3389-47b3-adfe-fd3e598f9f7e" providerId="ADAL" clId="{0ADDE750-F766-46BB-B888-BD4934D52EA3}" dt="2021-03-22T08:59:17.816" v="2235" actId="47"/>
        <pc:sldMkLst>
          <pc:docMk/>
          <pc:sldMk cId="1283988054" sldId="2553"/>
        </pc:sldMkLst>
      </pc:sldChg>
      <pc:sldChg chg="addSp delSp modSp mod modClrScheme chgLayout">
        <pc:chgData name="Gabriela" userId="dfa4a845-3389-47b3-adfe-fd3e598f9f7e" providerId="ADAL" clId="{0ADDE750-F766-46BB-B888-BD4934D52EA3}" dt="2021-03-23T19:38:23.268" v="3148" actId="20577"/>
        <pc:sldMkLst>
          <pc:docMk/>
          <pc:sldMk cId="1277932624" sldId="2554"/>
        </pc:sldMkLst>
        <pc:spChg chg="mod ord">
          <ac:chgData name="Gabriela" userId="dfa4a845-3389-47b3-adfe-fd3e598f9f7e" providerId="ADAL" clId="{0ADDE750-F766-46BB-B888-BD4934D52EA3}" dt="2021-03-22T08:45:19.022" v="1839" actId="26606"/>
          <ac:spMkLst>
            <pc:docMk/>
            <pc:sldMk cId="1277932624" sldId="2554"/>
            <ac:spMk id="3" creationId="{F6A39CFE-F193-9048-BE90-69178B4C33C9}"/>
          </ac:spMkLst>
        </pc:spChg>
        <pc:spChg chg="mod ord">
          <ac:chgData name="Gabriela" userId="dfa4a845-3389-47b3-adfe-fd3e598f9f7e" providerId="ADAL" clId="{0ADDE750-F766-46BB-B888-BD4934D52EA3}" dt="2021-03-23T19:38:23.268" v="3148" actId="20577"/>
          <ac:spMkLst>
            <pc:docMk/>
            <pc:sldMk cId="1277932624" sldId="2554"/>
            <ac:spMk id="5" creationId="{32CB5DE7-C0EC-D942-81AE-50AB9E5F55A3}"/>
          </ac:spMkLst>
        </pc:spChg>
        <pc:spChg chg="add del mod">
          <ac:chgData name="Gabriela" userId="dfa4a845-3389-47b3-adfe-fd3e598f9f7e" providerId="ADAL" clId="{0ADDE750-F766-46BB-B888-BD4934D52EA3}" dt="2021-03-22T08:36:53.448" v="1809"/>
          <ac:spMkLst>
            <pc:docMk/>
            <pc:sldMk cId="1277932624" sldId="2554"/>
            <ac:spMk id="7" creationId="{3D82A9CC-BEA3-4871-9598-03508EE9DFCB}"/>
          </ac:spMkLst>
        </pc:spChg>
        <pc:spChg chg="add del mod">
          <ac:chgData name="Gabriela" userId="dfa4a845-3389-47b3-adfe-fd3e598f9f7e" providerId="ADAL" clId="{0ADDE750-F766-46BB-B888-BD4934D52EA3}" dt="2021-03-22T08:41:26.555" v="1824"/>
          <ac:spMkLst>
            <pc:docMk/>
            <pc:sldMk cId="1277932624" sldId="2554"/>
            <ac:spMk id="8" creationId="{4DDEBFB4-B6B3-4E4F-B7DF-534267C57D95}"/>
          </ac:spMkLst>
        </pc:spChg>
        <pc:spChg chg="add del mod">
          <ac:chgData name="Gabriela" userId="dfa4a845-3389-47b3-adfe-fd3e598f9f7e" providerId="ADAL" clId="{0ADDE750-F766-46BB-B888-BD4934D52EA3}" dt="2021-03-22T08:41:33.310" v="1828"/>
          <ac:spMkLst>
            <pc:docMk/>
            <pc:sldMk cId="1277932624" sldId="2554"/>
            <ac:spMk id="9" creationId="{59534FAE-048B-4149-9778-CD4152BBEE6A}"/>
          </ac:spMkLst>
        </pc:spChg>
        <pc:spChg chg="add del mod">
          <ac:chgData name="Gabriela" userId="dfa4a845-3389-47b3-adfe-fd3e598f9f7e" providerId="ADAL" clId="{0ADDE750-F766-46BB-B888-BD4934D52EA3}" dt="2021-03-22T08:43:19.822" v="1833"/>
          <ac:spMkLst>
            <pc:docMk/>
            <pc:sldMk cId="1277932624" sldId="2554"/>
            <ac:spMk id="10" creationId="{C42018AE-BD23-4A68-A8E3-B7FC6A48E772}"/>
          </ac:spMkLst>
        </pc:spChg>
        <pc:spChg chg="add del mod">
          <ac:chgData name="Gabriela" userId="dfa4a845-3389-47b3-adfe-fd3e598f9f7e" providerId="ADAL" clId="{0ADDE750-F766-46BB-B888-BD4934D52EA3}" dt="2021-03-22T08:45:13.706" v="1836" actId="931"/>
          <ac:spMkLst>
            <pc:docMk/>
            <pc:sldMk cId="1277932624" sldId="2554"/>
            <ac:spMk id="12" creationId="{10846D11-A456-4893-81B1-C9A2FAE11E79}"/>
          </ac:spMkLst>
        </pc:spChg>
        <pc:picChg chg="add del mod">
          <ac:chgData name="Gabriela" userId="dfa4a845-3389-47b3-adfe-fd3e598f9f7e" providerId="ADAL" clId="{0ADDE750-F766-46BB-B888-BD4934D52EA3}" dt="2021-03-22T08:33:14.693" v="1808" actId="478"/>
          <ac:picMkLst>
            <pc:docMk/>
            <pc:sldMk cId="1277932624" sldId="2554"/>
            <ac:picMk id="4" creationId="{D65F4284-32DD-4939-9F29-ABE073993975}"/>
          </ac:picMkLst>
        </pc:picChg>
        <pc:picChg chg="add mod">
          <ac:chgData name="Gabriela" userId="dfa4a845-3389-47b3-adfe-fd3e598f9f7e" providerId="ADAL" clId="{0ADDE750-F766-46BB-B888-BD4934D52EA3}" dt="2021-03-22T08:45:19.022" v="1839" actId="26606"/>
          <ac:picMkLst>
            <pc:docMk/>
            <pc:sldMk cId="1277932624" sldId="2554"/>
            <ac:picMk id="14" creationId="{2EC4E724-57B8-43B6-A60B-18511EDA5C7A}"/>
          </ac:picMkLst>
        </pc:picChg>
        <pc:picChg chg="del mod">
          <ac:chgData name="Gabriela" userId="dfa4a845-3389-47b3-adfe-fd3e598f9f7e" providerId="ADAL" clId="{0ADDE750-F766-46BB-B888-BD4934D52EA3}" dt="2021-03-22T08:33:12.301" v="1807" actId="478"/>
          <ac:picMkLst>
            <pc:docMk/>
            <pc:sldMk cId="1277932624" sldId="2554"/>
            <ac:picMk id="26" creationId="{7BB0D9BC-46FF-F44B-953D-31A74B803434}"/>
          </ac:picMkLst>
        </pc:picChg>
        <pc:picChg chg="add del mod ord">
          <ac:chgData name="Gabriela" userId="dfa4a845-3389-47b3-adfe-fd3e598f9f7e" providerId="ADAL" clId="{0ADDE750-F766-46BB-B888-BD4934D52EA3}" dt="2021-03-22T08:40:58.782" v="1823" actId="478"/>
          <ac:picMkLst>
            <pc:docMk/>
            <pc:sldMk cId="1277932624" sldId="2554"/>
            <ac:picMk id="1026" creationId="{B5E51B1D-25BD-4272-A5B8-E131E43453A2}"/>
          </ac:picMkLst>
        </pc:picChg>
        <pc:picChg chg="add del mod">
          <ac:chgData name="Gabriela" userId="dfa4a845-3389-47b3-adfe-fd3e598f9f7e" providerId="ADAL" clId="{0ADDE750-F766-46BB-B888-BD4934D52EA3}" dt="2021-03-22T08:41:28.963" v="1826" actId="478"/>
          <ac:picMkLst>
            <pc:docMk/>
            <pc:sldMk cId="1277932624" sldId="2554"/>
            <ac:picMk id="1028" creationId="{509F8985-F10C-4E8F-83D5-372C1082BB07}"/>
          </ac:picMkLst>
        </pc:picChg>
        <pc:picChg chg="add del">
          <ac:chgData name="Gabriela" userId="dfa4a845-3389-47b3-adfe-fd3e598f9f7e" providerId="ADAL" clId="{0ADDE750-F766-46BB-B888-BD4934D52EA3}" dt="2021-03-22T08:41:28.963" v="1826" actId="478"/>
          <ac:picMkLst>
            <pc:docMk/>
            <pc:sldMk cId="1277932624" sldId="2554"/>
            <ac:picMk id="1030" creationId="{713A984B-E3B1-4467-BBE4-7086A48A3AB4}"/>
          </ac:picMkLst>
        </pc:picChg>
        <pc:picChg chg="add del mod">
          <ac:chgData name="Gabriela" userId="dfa4a845-3389-47b3-adfe-fd3e598f9f7e" providerId="ADAL" clId="{0ADDE750-F766-46BB-B888-BD4934D52EA3}" dt="2021-03-22T08:43:14.084" v="1832" actId="478"/>
          <ac:picMkLst>
            <pc:docMk/>
            <pc:sldMk cId="1277932624" sldId="2554"/>
            <ac:picMk id="1032" creationId="{52EED924-B64B-4D2A-B40A-FE661E9BB409}"/>
          </ac:picMkLst>
        </pc:picChg>
        <pc:picChg chg="add del mod">
          <ac:chgData name="Gabriela" userId="dfa4a845-3389-47b3-adfe-fd3e598f9f7e" providerId="ADAL" clId="{0ADDE750-F766-46BB-B888-BD4934D52EA3}" dt="2021-03-22T08:45:05.431" v="1835" actId="478"/>
          <ac:picMkLst>
            <pc:docMk/>
            <pc:sldMk cId="1277932624" sldId="2554"/>
            <ac:picMk id="1034" creationId="{D6393935-E234-41A1-A0C0-875D194E4839}"/>
          </ac:picMkLst>
        </pc:picChg>
      </pc:sldChg>
      <pc:sldChg chg="modSp del">
        <pc:chgData name="Gabriela" userId="dfa4a845-3389-47b3-adfe-fd3e598f9f7e" providerId="ADAL" clId="{0ADDE750-F766-46BB-B888-BD4934D52EA3}" dt="2021-03-22T08:59:23.106" v="2238" actId="47"/>
        <pc:sldMkLst>
          <pc:docMk/>
          <pc:sldMk cId="3594982849" sldId="2555"/>
        </pc:sldMkLst>
        <pc:graphicFrameChg chg="mod">
          <ac:chgData name="Gabriela" userId="dfa4a845-3389-47b3-adfe-fd3e598f9f7e" providerId="ADAL" clId="{0ADDE750-F766-46BB-B888-BD4934D52EA3}" dt="2021-03-22T08:09:27.303" v="1377" actId="931"/>
          <ac:graphicFrameMkLst>
            <pc:docMk/>
            <pc:sldMk cId="3594982849" sldId="2555"/>
            <ac:graphicFrameMk id="3" creationId="{074E40CC-5380-7343-89DF-C10EA44F0684}"/>
          </ac:graphicFrameMkLst>
        </pc:graphicFrameChg>
      </pc:sldChg>
      <pc:sldChg chg="del">
        <pc:chgData name="Gabriela" userId="dfa4a845-3389-47b3-adfe-fd3e598f9f7e" providerId="ADAL" clId="{0ADDE750-F766-46BB-B888-BD4934D52EA3}" dt="2021-03-22T08:59:27.069" v="2241" actId="47"/>
        <pc:sldMkLst>
          <pc:docMk/>
          <pc:sldMk cId="18228625" sldId="2556"/>
        </pc:sldMkLst>
      </pc:sldChg>
      <pc:sldChg chg="addSp delSp modSp mod modClrScheme chgLayout">
        <pc:chgData name="Gabriela" userId="dfa4a845-3389-47b3-adfe-fd3e598f9f7e" providerId="ADAL" clId="{0ADDE750-F766-46BB-B888-BD4934D52EA3}" dt="2021-03-16T13:54:29.067" v="833" actId="20577"/>
        <pc:sldMkLst>
          <pc:docMk/>
          <pc:sldMk cId="492756523" sldId="2558"/>
        </pc:sldMkLst>
        <pc:spChg chg="mod">
          <ac:chgData name="Gabriela" userId="dfa4a845-3389-47b3-adfe-fd3e598f9f7e" providerId="ADAL" clId="{0ADDE750-F766-46BB-B888-BD4934D52EA3}" dt="2021-03-16T13:52:52.375" v="831" actId="26606"/>
          <ac:spMkLst>
            <pc:docMk/>
            <pc:sldMk cId="492756523" sldId="2558"/>
            <ac:spMk id="2" creationId="{F2A115AC-F6DD-4765-9553-9296098AFACF}"/>
          </ac:spMkLst>
        </pc:spChg>
        <pc:spChg chg="del">
          <ac:chgData name="Gabriela" userId="dfa4a845-3389-47b3-adfe-fd3e598f9f7e" providerId="ADAL" clId="{0ADDE750-F766-46BB-B888-BD4934D52EA3}" dt="2021-03-16T13:51:49.687" v="820" actId="26606"/>
          <ac:spMkLst>
            <pc:docMk/>
            <pc:sldMk cId="492756523" sldId="2558"/>
            <ac:spMk id="3" creationId="{8786DAAE-C08D-46E3-A8CE-2D266D3974F7}"/>
          </ac:spMkLst>
        </pc:spChg>
        <pc:graphicFrameChg chg="add mod modGraphic">
          <ac:chgData name="Gabriela" userId="dfa4a845-3389-47b3-adfe-fd3e598f9f7e" providerId="ADAL" clId="{0ADDE750-F766-46BB-B888-BD4934D52EA3}" dt="2021-03-16T13:54:29.067" v="833" actId="20577"/>
          <ac:graphicFrameMkLst>
            <pc:docMk/>
            <pc:sldMk cId="492756523" sldId="2558"/>
            <ac:graphicFrameMk id="5" creationId="{DF276A58-BE6E-4FDF-8E5C-120C4A941B27}"/>
          </ac:graphicFrameMkLst>
        </pc:graphicFrameChg>
      </pc:sldChg>
      <pc:sldChg chg="del">
        <pc:chgData name="Gabriela" userId="dfa4a845-3389-47b3-adfe-fd3e598f9f7e" providerId="ADAL" clId="{0ADDE750-F766-46BB-B888-BD4934D52EA3}" dt="2021-03-22T08:59:28.089" v="2242" actId="47"/>
        <pc:sldMkLst>
          <pc:docMk/>
          <pc:sldMk cId="1706543715" sldId="2559"/>
        </pc:sldMkLst>
      </pc:sldChg>
      <pc:sldChg chg="addSp delSp modSp mod">
        <pc:chgData name="Gabriela" userId="dfa4a845-3389-47b3-adfe-fd3e598f9f7e" providerId="ADAL" clId="{0ADDE750-F766-46BB-B888-BD4934D52EA3}" dt="2021-03-22T09:04:19.446" v="2393" actId="962"/>
        <pc:sldMkLst>
          <pc:docMk/>
          <pc:sldMk cId="3642316358" sldId="2560"/>
        </pc:sldMkLst>
        <pc:spChg chg="add del mod">
          <ac:chgData name="Gabriela" userId="dfa4a845-3389-47b3-adfe-fd3e598f9f7e" providerId="ADAL" clId="{0ADDE750-F766-46BB-B888-BD4934D52EA3}" dt="2021-03-22T09:04:16.711" v="2391" actId="931"/>
          <ac:spMkLst>
            <pc:docMk/>
            <pc:sldMk cId="3642316358" sldId="2560"/>
            <ac:spMk id="4" creationId="{D60A5063-0354-4195-99A4-E2D349ED9ED1}"/>
          </ac:spMkLst>
        </pc:spChg>
        <pc:graphicFrameChg chg="mod">
          <ac:chgData name="Gabriela" userId="dfa4a845-3389-47b3-adfe-fd3e598f9f7e" providerId="ADAL" clId="{0ADDE750-F766-46BB-B888-BD4934D52EA3}" dt="2021-03-22T09:03:08.711" v="2389" actId="20577"/>
          <ac:graphicFrameMkLst>
            <pc:docMk/>
            <pc:sldMk cId="3642316358" sldId="2560"/>
            <ac:graphicFrameMk id="8" creationId="{95EB8840-1974-5C4F-A503-A801266AD924}"/>
          </ac:graphicFrameMkLst>
        </pc:graphicFrameChg>
        <pc:picChg chg="add mod">
          <ac:chgData name="Gabriela" userId="dfa4a845-3389-47b3-adfe-fd3e598f9f7e" providerId="ADAL" clId="{0ADDE750-F766-46BB-B888-BD4934D52EA3}" dt="2021-03-22T09:04:19.446" v="2393" actId="962"/>
          <ac:picMkLst>
            <pc:docMk/>
            <pc:sldMk cId="3642316358" sldId="2560"/>
            <ac:picMk id="6" creationId="{9871B1A6-A10E-434B-ADF6-852A26FDE34E}"/>
          </ac:picMkLst>
        </pc:picChg>
        <pc:picChg chg="del">
          <ac:chgData name="Gabriela" userId="dfa4a845-3389-47b3-adfe-fd3e598f9f7e" providerId="ADAL" clId="{0ADDE750-F766-46BB-B888-BD4934D52EA3}" dt="2021-03-22T09:04:03.638" v="2390" actId="478"/>
          <ac:picMkLst>
            <pc:docMk/>
            <pc:sldMk cId="3642316358" sldId="2560"/>
            <ac:picMk id="11" creationId="{B0B86B06-F4A6-2643-966F-7B41DA43C0B2}"/>
          </ac:picMkLst>
        </pc:picChg>
      </pc:sldChg>
      <pc:sldChg chg="addSp modSp mod addCm delCm">
        <pc:chgData name="Gabriela" userId="dfa4a845-3389-47b3-adfe-fd3e598f9f7e" providerId="ADAL" clId="{0ADDE750-F766-46BB-B888-BD4934D52EA3}" dt="2021-03-22T10:22:23.168" v="2544" actId="1592"/>
        <pc:sldMkLst>
          <pc:docMk/>
          <pc:sldMk cId="3672225235" sldId="2561"/>
        </pc:sldMkLst>
        <pc:spChg chg="mod">
          <ac:chgData name="Gabriela" userId="dfa4a845-3389-47b3-adfe-fd3e598f9f7e" providerId="ADAL" clId="{0ADDE750-F766-46BB-B888-BD4934D52EA3}" dt="2021-03-15T10:23:35.822" v="217" actId="20577"/>
          <ac:spMkLst>
            <pc:docMk/>
            <pc:sldMk cId="3672225235" sldId="2561"/>
            <ac:spMk id="6" creationId="{66CBFE42-DFD1-4945-A9A4-5544D38C9B7E}"/>
          </ac:spMkLst>
        </pc:spChg>
        <pc:graphicFrameChg chg="mod">
          <ac:chgData name="Gabriela" userId="dfa4a845-3389-47b3-adfe-fd3e598f9f7e" providerId="ADAL" clId="{0ADDE750-F766-46BB-B888-BD4934D52EA3}" dt="2021-03-15T10:23:16.689" v="216" actId="115"/>
          <ac:graphicFrameMkLst>
            <pc:docMk/>
            <pc:sldMk cId="3672225235" sldId="2561"/>
            <ac:graphicFrameMk id="3" creationId="{F56E9CB7-A5E6-479F-A6C4-A480D06B974D}"/>
          </ac:graphicFrameMkLst>
        </pc:graphicFrameChg>
        <pc:graphicFrameChg chg="add mod">
          <ac:chgData name="Gabriela" userId="dfa4a845-3389-47b3-adfe-fd3e598f9f7e" providerId="ADAL" clId="{0ADDE750-F766-46BB-B888-BD4934D52EA3}" dt="2021-03-15T10:22:08.706" v="161" actId="20577"/>
          <ac:graphicFrameMkLst>
            <pc:docMk/>
            <pc:sldMk cId="3672225235" sldId="2561"/>
            <ac:graphicFrameMk id="4" creationId="{4F83271A-255B-41DC-8AE4-B91E1AF86137}"/>
          </ac:graphicFrameMkLst>
        </pc:graphicFrameChg>
      </pc:sldChg>
      <pc:sldChg chg="addSp delSp modSp mod">
        <pc:chgData name="Gabriela" userId="dfa4a845-3389-47b3-adfe-fd3e598f9f7e" providerId="ADAL" clId="{0ADDE750-F766-46BB-B888-BD4934D52EA3}" dt="2021-03-15T10:24:45.838" v="285" actId="115"/>
        <pc:sldMkLst>
          <pc:docMk/>
          <pc:sldMk cId="3673031217" sldId="2562"/>
        </pc:sldMkLst>
        <pc:spChg chg="mod">
          <ac:chgData name="Gabriela" userId="dfa4a845-3389-47b3-adfe-fd3e598f9f7e" providerId="ADAL" clId="{0ADDE750-F766-46BB-B888-BD4934D52EA3}" dt="2021-03-15T10:23:44.591" v="229" actId="20577"/>
          <ac:spMkLst>
            <pc:docMk/>
            <pc:sldMk cId="3673031217" sldId="2562"/>
            <ac:spMk id="6" creationId="{66CBFE42-DFD1-4945-A9A4-5544D38C9B7E}"/>
          </ac:spMkLst>
        </pc:spChg>
        <pc:graphicFrameChg chg="add del mod">
          <ac:chgData name="Gabriela" userId="dfa4a845-3389-47b3-adfe-fd3e598f9f7e" providerId="ADAL" clId="{0ADDE750-F766-46BB-B888-BD4934D52EA3}" dt="2021-03-15T10:24:45.838" v="285" actId="115"/>
          <ac:graphicFrameMkLst>
            <pc:docMk/>
            <pc:sldMk cId="3673031217" sldId="2562"/>
            <ac:graphicFrameMk id="3" creationId="{F56E9CB7-A5E6-479F-A6C4-A480D06B974D}"/>
          </ac:graphicFrameMkLst>
        </pc:graphicFrameChg>
      </pc:sldChg>
      <pc:sldChg chg="modSp mod">
        <pc:chgData name="Gabriela" userId="dfa4a845-3389-47b3-adfe-fd3e598f9f7e" providerId="ADAL" clId="{0ADDE750-F766-46BB-B888-BD4934D52EA3}" dt="2021-03-15T10:25:34.394" v="328" actId="115"/>
        <pc:sldMkLst>
          <pc:docMk/>
          <pc:sldMk cId="1419503290" sldId="2563"/>
        </pc:sldMkLst>
        <pc:spChg chg="mod">
          <ac:chgData name="Gabriela" userId="dfa4a845-3389-47b3-adfe-fd3e598f9f7e" providerId="ADAL" clId="{0ADDE750-F766-46BB-B888-BD4934D52EA3}" dt="2021-03-15T10:25:01.684" v="300" actId="20577"/>
          <ac:spMkLst>
            <pc:docMk/>
            <pc:sldMk cId="1419503290" sldId="2563"/>
            <ac:spMk id="6" creationId="{66CBFE42-DFD1-4945-A9A4-5544D38C9B7E}"/>
          </ac:spMkLst>
        </pc:spChg>
        <pc:graphicFrameChg chg="mod">
          <ac:chgData name="Gabriela" userId="dfa4a845-3389-47b3-adfe-fd3e598f9f7e" providerId="ADAL" clId="{0ADDE750-F766-46BB-B888-BD4934D52EA3}" dt="2021-03-15T10:25:34.394" v="328" actId="115"/>
          <ac:graphicFrameMkLst>
            <pc:docMk/>
            <pc:sldMk cId="1419503290" sldId="2563"/>
            <ac:graphicFrameMk id="3" creationId="{F56E9CB7-A5E6-479F-A6C4-A480D06B974D}"/>
          </ac:graphicFrameMkLst>
        </pc:graphicFrameChg>
      </pc:sldChg>
      <pc:sldChg chg="modSp mod">
        <pc:chgData name="Gabriela" userId="dfa4a845-3389-47b3-adfe-fd3e598f9f7e" providerId="ADAL" clId="{0ADDE750-F766-46BB-B888-BD4934D52EA3}" dt="2021-03-15T10:33:27.762" v="423" actId="115"/>
        <pc:sldMkLst>
          <pc:docMk/>
          <pc:sldMk cId="207863013" sldId="2564"/>
        </pc:sldMkLst>
        <pc:spChg chg="mod">
          <ac:chgData name="Gabriela" userId="dfa4a845-3389-47b3-adfe-fd3e598f9f7e" providerId="ADAL" clId="{0ADDE750-F766-46BB-B888-BD4934D52EA3}" dt="2021-03-15T10:25:47.477" v="341" actId="20577"/>
          <ac:spMkLst>
            <pc:docMk/>
            <pc:sldMk cId="207863013" sldId="2564"/>
            <ac:spMk id="6" creationId="{66CBFE42-DFD1-4945-A9A4-5544D38C9B7E}"/>
          </ac:spMkLst>
        </pc:spChg>
        <pc:graphicFrameChg chg="mod">
          <ac:chgData name="Gabriela" userId="dfa4a845-3389-47b3-adfe-fd3e598f9f7e" providerId="ADAL" clId="{0ADDE750-F766-46BB-B888-BD4934D52EA3}" dt="2021-03-15T10:33:27.762" v="423" actId="115"/>
          <ac:graphicFrameMkLst>
            <pc:docMk/>
            <pc:sldMk cId="207863013" sldId="2564"/>
            <ac:graphicFrameMk id="3" creationId="{F56E9CB7-A5E6-479F-A6C4-A480D06B974D}"/>
          </ac:graphicFrameMkLst>
        </pc:graphicFrameChg>
      </pc:sldChg>
      <pc:sldChg chg="modSp mod">
        <pc:chgData name="Gabriela" userId="dfa4a845-3389-47b3-adfe-fd3e598f9f7e" providerId="ADAL" clId="{0ADDE750-F766-46BB-B888-BD4934D52EA3}" dt="2021-03-15T13:02:19.420" v="565" actId="20577"/>
        <pc:sldMkLst>
          <pc:docMk/>
          <pc:sldMk cId="4079361991" sldId="2565"/>
        </pc:sldMkLst>
        <pc:spChg chg="mod">
          <ac:chgData name="Gabriela" userId="dfa4a845-3389-47b3-adfe-fd3e598f9f7e" providerId="ADAL" clId="{0ADDE750-F766-46BB-B888-BD4934D52EA3}" dt="2021-03-15T13:01:15.155" v="477" actId="20577"/>
          <ac:spMkLst>
            <pc:docMk/>
            <pc:sldMk cId="4079361991" sldId="2565"/>
            <ac:spMk id="6" creationId="{66CBFE42-DFD1-4945-A9A4-5544D38C9B7E}"/>
          </ac:spMkLst>
        </pc:spChg>
        <pc:graphicFrameChg chg="mod">
          <ac:chgData name="Gabriela" userId="dfa4a845-3389-47b3-adfe-fd3e598f9f7e" providerId="ADAL" clId="{0ADDE750-F766-46BB-B888-BD4934D52EA3}" dt="2021-03-15T13:02:19.420" v="565" actId="20577"/>
          <ac:graphicFrameMkLst>
            <pc:docMk/>
            <pc:sldMk cId="4079361991" sldId="2565"/>
            <ac:graphicFrameMk id="3" creationId="{F56E9CB7-A5E6-479F-A6C4-A480D06B974D}"/>
          </ac:graphicFrameMkLst>
        </pc:graphicFrameChg>
      </pc:sldChg>
      <pc:sldChg chg="addSp modSp new mod modClrScheme chgLayout">
        <pc:chgData name="Gabriela" userId="dfa4a845-3389-47b3-adfe-fd3e598f9f7e" providerId="ADAL" clId="{0ADDE750-F766-46BB-B888-BD4934D52EA3}" dt="2021-03-22T08:46:58.410" v="1841" actId="26606"/>
        <pc:sldMkLst>
          <pc:docMk/>
          <pc:sldMk cId="3892174795" sldId="2566"/>
        </pc:sldMkLst>
        <pc:spChg chg="mod ord">
          <ac:chgData name="Gabriela" userId="dfa4a845-3389-47b3-adfe-fd3e598f9f7e" providerId="ADAL" clId="{0ADDE750-F766-46BB-B888-BD4934D52EA3}" dt="2021-03-22T08:46:58.410" v="1841" actId="26606"/>
          <ac:spMkLst>
            <pc:docMk/>
            <pc:sldMk cId="3892174795" sldId="2566"/>
            <ac:spMk id="2" creationId="{FD4DC925-BA0B-4263-93E3-EA73A31E64F7}"/>
          </ac:spMkLst>
        </pc:spChg>
        <pc:picChg chg="add mod">
          <ac:chgData name="Gabriela" userId="dfa4a845-3389-47b3-adfe-fd3e598f9f7e" providerId="ADAL" clId="{0ADDE750-F766-46BB-B888-BD4934D52EA3}" dt="2021-03-22T08:46:58.410" v="1841" actId="26606"/>
          <ac:picMkLst>
            <pc:docMk/>
            <pc:sldMk cId="3892174795" sldId="2566"/>
            <ac:picMk id="4" creationId="{8E8FDF9E-EFBE-4D88-A6CD-0E452D435F37}"/>
          </ac:picMkLst>
        </pc:picChg>
      </pc:sldChg>
      <pc:sldChg chg="addSp delSp modSp new mod">
        <pc:chgData name="Gabriela" userId="dfa4a845-3389-47b3-adfe-fd3e598f9f7e" providerId="ADAL" clId="{0ADDE750-F766-46BB-B888-BD4934D52EA3}" dt="2021-03-16T14:05:56.061" v="855" actId="1076"/>
        <pc:sldMkLst>
          <pc:docMk/>
          <pc:sldMk cId="2258572908" sldId="2567"/>
        </pc:sldMkLst>
        <pc:picChg chg="add del">
          <ac:chgData name="Gabriela" userId="dfa4a845-3389-47b3-adfe-fd3e598f9f7e" providerId="ADAL" clId="{0ADDE750-F766-46BB-B888-BD4934D52EA3}" dt="2021-03-16T13:58:42.840" v="834" actId="478"/>
          <ac:picMkLst>
            <pc:docMk/>
            <pc:sldMk cId="2258572908" sldId="2567"/>
            <ac:picMk id="4" creationId="{231897B7-E8EF-4B66-8625-E37864B6AF93}"/>
          </ac:picMkLst>
        </pc:picChg>
        <pc:picChg chg="add mod">
          <ac:chgData name="Gabriela" userId="dfa4a845-3389-47b3-adfe-fd3e598f9f7e" providerId="ADAL" clId="{0ADDE750-F766-46BB-B888-BD4934D52EA3}" dt="2021-03-16T14:05:56.061" v="855" actId="1076"/>
          <ac:picMkLst>
            <pc:docMk/>
            <pc:sldMk cId="2258572908" sldId="2567"/>
            <ac:picMk id="5" creationId="{F2520CC7-A7BF-41C8-90A2-FDF3338AAD29}"/>
          </ac:picMkLst>
        </pc:picChg>
      </pc:sldChg>
      <pc:sldChg chg="addSp delSp modSp new mod ord">
        <pc:chgData name="Gabriela" userId="dfa4a845-3389-47b3-adfe-fd3e598f9f7e" providerId="ADAL" clId="{0ADDE750-F766-46BB-B888-BD4934D52EA3}" dt="2021-03-23T19:39:38.451" v="3154" actId="1076"/>
        <pc:sldMkLst>
          <pc:docMk/>
          <pc:sldMk cId="3800841468" sldId="2568"/>
        </pc:sldMkLst>
        <pc:picChg chg="add mod">
          <ac:chgData name="Gabriela" userId="dfa4a845-3389-47b3-adfe-fd3e598f9f7e" providerId="ADAL" clId="{0ADDE750-F766-46BB-B888-BD4934D52EA3}" dt="2021-03-23T19:39:38.451" v="3154" actId="1076"/>
          <ac:picMkLst>
            <pc:docMk/>
            <pc:sldMk cId="3800841468" sldId="2568"/>
            <ac:picMk id="4" creationId="{6B234ADC-1179-4A76-AFEF-DCCF7A8F11FD}"/>
          </ac:picMkLst>
        </pc:picChg>
        <pc:picChg chg="add del mod">
          <ac:chgData name="Gabriela" userId="dfa4a845-3389-47b3-adfe-fd3e598f9f7e" providerId="ADAL" clId="{0ADDE750-F766-46BB-B888-BD4934D52EA3}" dt="2021-03-16T14:04:51.958" v="848" actId="478"/>
          <ac:picMkLst>
            <pc:docMk/>
            <pc:sldMk cId="3800841468" sldId="2568"/>
            <ac:picMk id="4" creationId="{A5DDA0B0-1903-486B-9996-D90BABBF23B2}"/>
          </ac:picMkLst>
        </pc:picChg>
        <pc:picChg chg="add del mod">
          <ac:chgData name="Gabriela" userId="dfa4a845-3389-47b3-adfe-fd3e598f9f7e" providerId="ADAL" clId="{0ADDE750-F766-46BB-B888-BD4934D52EA3}" dt="2021-03-23T19:38:48.404" v="3149" actId="478"/>
          <ac:picMkLst>
            <pc:docMk/>
            <pc:sldMk cId="3800841468" sldId="2568"/>
            <ac:picMk id="5" creationId="{DC7D9C80-E2A8-42B5-B206-E89446925259}"/>
          </ac:picMkLst>
        </pc:picChg>
      </pc:sldChg>
      <pc:sldChg chg="addSp delSp modSp add mod ord modMedia modClrScheme delAnim chgLayout">
        <pc:chgData name="Gabriela" userId="dfa4a845-3389-47b3-adfe-fd3e598f9f7e" providerId="ADAL" clId="{0ADDE750-F766-46BB-B888-BD4934D52EA3}" dt="2021-03-23T19:37:52.861" v="3137"/>
        <pc:sldMkLst>
          <pc:docMk/>
          <pc:sldMk cId="2299013733" sldId="2569"/>
        </pc:sldMkLst>
        <pc:spChg chg="mod">
          <ac:chgData name="Gabriela" userId="dfa4a845-3389-47b3-adfe-fd3e598f9f7e" providerId="ADAL" clId="{0ADDE750-F766-46BB-B888-BD4934D52EA3}" dt="2021-03-15T13:07:15.367" v="617" actId="26606"/>
          <ac:spMkLst>
            <pc:docMk/>
            <pc:sldMk cId="2299013733" sldId="2569"/>
            <ac:spMk id="2" creationId="{FD4DC925-BA0B-4263-93E3-EA73A31E64F7}"/>
          </ac:spMkLst>
        </pc:spChg>
        <pc:spChg chg="add mod">
          <ac:chgData name="Gabriela" userId="dfa4a845-3389-47b3-adfe-fd3e598f9f7e" providerId="ADAL" clId="{0ADDE750-F766-46BB-B888-BD4934D52EA3}" dt="2021-03-15T13:07:15.367" v="617" actId="26606"/>
          <ac:spMkLst>
            <pc:docMk/>
            <pc:sldMk cId="2299013733" sldId="2569"/>
            <ac:spMk id="7" creationId="{69647203-234E-4BAC-85A0-19ACC5E54A98}"/>
          </ac:spMkLst>
        </pc:spChg>
        <pc:spChg chg="add del mod">
          <ac:chgData name="Gabriela" userId="dfa4a845-3389-47b3-adfe-fd3e598f9f7e" providerId="ADAL" clId="{0ADDE750-F766-46BB-B888-BD4934D52EA3}" dt="2021-03-15T13:07:07.089" v="614" actId="26606"/>
          <ac:spMkLst>
            <pc:docMk/>
            <pc:sldMk cId="2299013733" sldId="2569"/>
            <ac:spMk id="8" creationId="{B51AA55C-EF17-438F-9466-A6F1766A42C7}"/>
          </ac:spMkLst>
        </pc:spChg>
        <pc:spChg chg="add mod">
          <ac:chgData name="Gabriela" userId="dfa4a845-3389-47b3-adfe-fd3e598f9f7e" providerId="ADAL" clId="{0ADDE750-F766-46BB-B888-BD4934D52EA3}" dt="2021-03-15T13:07:15.367" v="617" actId="26606"/>
          <ac:spMkLst>
            <pc:docMk/>
            <pc:sldMk cId="2299013733" sldId="2569"/>
            <ac:spMk id="9" creationId="{2702816C-9056-4009-B7C4-0DC01DD4A14C}"/>
          </ac:spMkLst>
        </pc:spChg>
        <pc:picChg chg="add del mod">
          <ac:chgData name="Gabriela" userId="dfa4a845-3389-47b3-adfe-fd3e598f9f7e" providerId="ADAL" clId="{0ADDE750-F766-46BB-B888-BD4934D52EA3}" dt="2021-03-15T13:07:07.089" v="614" actId="26606"/>
          <ac:picMkLst>
            <pc:docMk/>
            <pc:sldMk cId="2299013733" sldId="2569"/>
            <ac:picMk id="4" creationId="{C0DCD8DE-D09F-41FB-8B0F-AF3D488D50F3}"/>
          </ac:picMkLst>
        </pc:picChg>
        <pc:picChg chg="add del">
          <ac:chgData name="Gabriela" userId="dfa4a845-3389-47b3-adfe-fd3e598f9f7e" providerId="ADAL" clId="{0ADDE750-F766-46BB-B888-BD4934D52EA3}" dt="2021-03-15T13:07:15.352" v="616" actId="26606"/>
          <ac:picMkLst>
            <pc:docMk/>
            <pc:sldMk cId="2299013733" sldId="2569"/>
            <ac:picMk id="10" creationId="{4BC4FA3A-DFFE-4855-9592-6FC12B2A1691}"/>
          </ac:picMkLst>
        </pc:picChg>
      </pc:sldChg>
      <pc:sldChg chg="modSp add mod">
        <pc:chgData name="Gabriela" userId="dfa4a845-3389-47b3-adfe-fd3e598f9f7e" providerId="ADAL" clId="{0ADDE750-F766-46BB-B888-BD4934D52EA3}" dt="2021-03-15T13:08:06.973" v="646" actId="20577"/>
        <pc:sldMkLst>
          <pc:docMk/>
          <pc:sldMk cId="72592974" sldId="2570"/>
        </pc:sldMkLst>
        <pc:spChg chg="mod">
          <ac:chgData name="Gabriela" userId="dfa4a845-3389-47b3-adfe-fd3e598f9f7e" providerId="ADAL" clId="{0ADDE750-F766-46BB-B888-BD4934D52EA3}" dt="2021-03-15T13:08:06.973" v="646" actId="20577"/>
          <ac:spMkLst>
            <pc:docMk/>
            <pc:sldMk cId="72592974" sldId="2570"/>
            <ac:spMk id="2" creationId="{FD4DC925-BA0B-4263-93E3-EA73A31E64F7}"/>
          </ac:spMkLst>
        </pc:spChg>
      </pc:sldChg>
      <pc:sldChg chg="delSp modSp add mod">
        <pc:chgData name="Gabriela" userId="dfa4a845-3389-47b3-adfe-fd3e598f9f7e" providerId="ADAL" clId="{0ADDE750-F766-46BB-B888-BD4934D52EA3}" dt="2021-03-23T19:45:20.789" v="3317" actId="14100"/>
        <pc:sldMkLst>
          <pc:docMk/>
          <pc:sldMk cId="1224272086" sldId="2571"/>
        </pc:sldMkLst>
        <pc:spChg chg="mod">
          <ac:chgData name="Gabriela" userId="dfa4a845-3389-47b3-adfe-fd3e598f9f7e" providerId="ADAL" clId="{0ADDE750-F766-46BB-B888-BD4934D52EA3}" dt="2021-03-23T19:45:20.789" v="3317" actId="14100"/>
          <ac:spMkLst>
            <pc:docMk/>
            <pc:sldMk cId="1224272086" sldId="2571"/>
            <ac:spMk id="2" creationId="{FD4DC925-BA0B-4263-93E3-EA73A31E64F7}"/>
          </ac:spMkLst>
        </pc:spChg>
        <pc:spChg chg="mod">
          <ac:chgData name="Gabriela" userId="dfa4a845-3389-47b3-adfe-fd3e598f9f7e" providerId="ADAL" clId="{0ADDE750-F766-46BB-B888-BD4934D52EA3}" dt="2021-03-16T14:11:05.939" v="859" actId="1035"/>
          <ac:spMkLst>
            <pc:docMk/>
            <pc:sldMk cId="1224272086" sldId="2571"/>
            <ac:spMk id="7" creationId="{69647203-234E-4BAC-85A0-19ACC5E54A98}"/>
          </ac:spMkLst>
        </pc:spChg>
        <pc:spChg chg="del">
          <ac:chgData name="Gabriela" userId="dfa4a845-3389-47b3-adfe-fd3e598f9f7e" providerId="ADAL" clId="{0ADDE750-F766-46BB-B888-BD4934D52EA3}" dt="2021-03-23T19:45:14.687" v="3315" actId="478"/>
          <ac:spMkLst>
            <pc:docMk/>
            <pc:sldMk cId="1224272086" sldId="2571"/>
            <ac:spMk id="9" creationId="{2702816C-9056-4009-B7C4-0DC01DD4A14C}"/>
          </ac:spMkLst>
        </pc:spChg>
      </pc:sldChg>
      <pc:sldChg chg="addSp modSp add mod">
        <pc:chgData name="Gabriela" userId="dfa4a845-3389-47b3-adfe-fd3e598f9f7e" providerId="ADAL" clId="{0ADDE750-F766-46BB-B888-BD4934D52EA3}" dt="2021-03-23T19:54:51.069" v="3458" actId="1076"/>
        <pc:sldMkLst>
          <pc:docMk/>
          <pc:sldMk cId="1347774641" sldId="2572"/>
        </pc:sldMkLst>
        <pc:spChg chg="mod">
          <ac:chgData name="Gabriela" userId="dfa4a845-3389-47b3-adfe-fd3e598f9f7e" providerId="ADAL" clId="{0ADDE750-F766-46BB-B888-BD4934D52EA3}" dt="2021-03-22T12:39:17.980" v="2564" actId="20577"/>
          <ac:spMkLst>
            <pc:docMk/>
            <pc:sldMk cId="1347774641" sldId="2572"/>
            <ac:spMk id="2" creationId="{B378B98D-A943-4557-A450-06FD1E297F9C}"/>
          </ac:spMkLst>
        </pc:spChg>
        <pc:graphicFrameChg chg="mod ord modGraphic">
          <ac:chgData name="Gabriela" userId="dfa4a845-3389-47b3-adfe-fd3e598f9f7e" providerId="ADAL" clId="{0ADDE750-F766-46BB-B888-BD4934D52EA3}" dt="2021-03-23T19:46:11.372" v="3319" actId="1076"/>
          <ac:graphicFrameMkLst>
            <pc:docMk/>
            <pc:sldMk cId="1347774641" sldId="2572"/>
            <ac:graphicFrameMk id="4" creationId="{F71B10C4-D0A8-414E-9F4A-2CAD9414BC1A}"/>
          </ac:graphicFrameMkLst>
        </pc:graphicFrameChg>
        <pc:picChg chg="add mod">
          <ac:chgData name="Gabriela" userId="dfa4a845-3389-47b3-adfe-fd3e598f9f7e" providerId="ADAL" clId="{0ADDE750-F766-46BB-B888-BD4934D52EA3}" dt="2021-03-23T19:54:51.069" v="3458" actId="1076"/>
          <ac:picMkLst>
            <pc:docMk/>
            <pc:sldMk cId="1347774641" sldId="2572"/>
            <ac:picMk id="5" creationId="{3F865A63-93BF-4868-9C5C-FDB7CB746C5C}"/>
          </ac:picMkLst>
        </pc:picChg>
      </pc:sldChg>
      <pc:sldChg chg="addSp delSp modSp add mod modClrScheme chgLayout">
        <pc:chgData name="Gabriela" userId="dfa4a845-3389-47b3-adfe-fd3e598f9f7e" providerId="ADAL" clId="{0ADDE750-F766-46BB-B888-BD4934D52EA3}" dt="2021-03-23T19:47:12.663" v="3321"/>
        <pc:sldMkLst>
          <pc:docMk/>
          <pc:sldMk cId="4132638370" sldId="2573"/>
        </pc:sldMkLst>
        <pc:spChg chg="add del mod">
          <ac:chgData name="Gabriela" userId="dfa4a845-3389-47b3-adfe-fd3e598f9f7e" providerId="ADAL" clId="{0ADDE750-F766-46BB-B888-BD4934D52EA3}" dt="2021-03-22T07:57:12.186" v="1080" actId="478"/>
          <ac:spMkLst>
            <pc:docMk/>
            <pc:sldMk cId="4132638370" sldId="2573"/>
            <ac:spMk id="2" creationId="{E04ABE4D-4593-4385-B046-CF6B572E7FAE}"/>
          </ac:spMkLst>
        </pc:spChg>
        <pc:spChg chg="add del mod">
          <ac:chgData name="Gabriela" userId="dfa4a845-3389-47b3-adfe-fd3e598f9f7e" providerId="ADAL" clId="{0ADDE750-F766-46BB-B888-BD4934D52EA3}" dt="2021-03-22T07:59:41.819" v="1097" actId="767"/>
          <ac:spMkLst>
            <pc:docMk/>
            <pc:sldMk cId="4132638370" sldId="2573"/>
            <ac:spMk id="3" creationId="{DBCA1D4D-3E6C-42EE-8B77-BD6ADCD3114B}"/>
          </ac:spMkLst>
        </pc:spChg>
        <pc:spChg chg="add mod">
          <ac:chgData name="Gabriela" userId="dfa4a845-3389-47b3-adfe-fd3e598f9f7e" providerId="ADAL" clId="{0ADDE750-F766-46BB-B888-BD4934D52EA3}" dt="2021-03-22T07:58:10.454" v="1087"/>
          <ac:spMkLst>
            <pc:docMk/>
            <pc:sldMk cId="4132638370" sldId="2573"/>
            <ac:spMk id="6" creationId="{33A2B906-DBBF-4A96-B8B3-15C3C093771C}"/>
          </ac:spMkLst>
        </pc:spChg>
        <pc:spChg chg="add mod">
          <ac:chgData name="Gabriela" userId="dfa4a845-3389-47b3-adfe-fd3e598f9f7e" providerId="ADAL" clId="{0ADDE750-F766-46BB-B888-BD4934D52EA3}" dt="2021-03-22T07:58:55.715" v="1095"/>
          <ac:spMkLst>
            <pc:docMk/>
            <pc:sldMk cId="4132638370" sldId="2573"/>
            <ac:spMk id="8" creationId="{30D6760C-6CE7-4B5E-B318-32EB7A0535E0}"/>
          </ac:spMkLst>
        </pc:spChg>
        <pc:spChg chg="mod">
          <ac:chgData name="Gabriela" userId="dfa4a845-3389-47b3-adfe-fd3e598f9f7e" providerId="ADAL" clId="{0ADDE750-F766-46BB-B888-BD4934D52EA3}" dt="2021-03-22T07:57:43.184" v="1083" actId="26606"/>
          <ac:spMkLst>
            <pc:docMk/>
            <pc:sldMk cId="4132638370" sldId="2573"/>
            <ac:spMk id="28" creationId="{4988F789-C14D-C841-BDEB-8ACF77377239}"/>
          </ac:spMkLst>
        </pc:spChg>
        <pc:graphicFrameChg chg="add del mod ord modGraphic">
          <ac:chgData name="Gabriela" userId="dfa4a845-3389-47b3-adfe-fd3e598f9f7e" providerId="ADAL" clId="{0ADDE750-F766-46BB-B888-BD4934D52EA3}" dt="2021-03-23T19:47:12.663" v="3321"/>
          <ac:graphicFrameMkLst>
            <pc:docMk/>
            <pc:sldMk cId="4132638370" sldId="2573"/>
            <ac:graphicFrameMk id="5" creationId="{05161A65-4E7E-B44A-B0C7-71A1F0FD58A0}"/>
          </ac:graphicFrameMkLst>
        </pc:graphicFrameChg>
        <pc:graphicFrameChg chg="add del mod">
          <ac:chgData name="Gabriela" userId="dfa4a845-3389-47b3-adfe-fd3e598f9f7e" providerId="ADAL" clId="{0ADDE750-F766-46BB-B888-BD4934D52EA3}" dt="2021-03-22T07:58:41.246" v="1090"/>
          <ac:graphicFrameMkLst>
            <pc:docMk/>
            <pc:sldMk cId="4132638370" sldId="2573"/>
            <ac:graphicFrameMk id="7" creationId="{307E67CB-CD2F-4D6C-9F0A-A290F9B23D53}"/>
          </ac:graphicFrameMkLst>
        </pc:graphicFrameChg>
        <pc:cxnChg chg="add del mod">
          <ac:chgData name="Gabriela" userId="dfa4a845-3389-47b3-adfe-fd3e598f9f7e" providerId="ADAL" clId="{0ADDE750-F766-46BB-B888-BD4934D52EA3}" dt="2021-03-17T09:23:24.885" v="1050" actId="11529"/>
          <ac:cxnSpMkLst>
            <pc:docMk/>
            <pc:sldMk cId="4132638370" sldId="2573"/>
            <ac:cxnSpMk id="4" creationId="{4E4C2514-1563-41D6-B088-EFEAF505BDDB}"/>
          </ac:cxnSpMkLst>
        </pc:cxnChg>
        <pc:cxnChg chg="add del">
          <ac:chgData name="Gabriela" userId="dfa4a845-3389-47b3-adfe-fd3e598f9f7e" providerId="ADAL" clId="{0ADDE750-F766-46BB-B888-BD4934D52EA3}" dt="2021-03-17T09:23:22.195" v="1046" actId="11529"/>
          <ac:cxnSpMkLst>
            <pc:docMk/>
            <pc:sldMk cId="4132638370" sldId="2573"/>
            <ac:cxnSpMk id="7" creationId="{FFE32485-253E-48B7-9C2A-185951F1BCC6}"/>
          </ac:cxnSpMkLst>
        </pc:cxnChg>
      </pc:sldChg>
      <pc:sldChg chg="delSp modSp add del mod">
        <pc:chgData name="Gabriela" userId="dfa4a845-3389-47b3-adfe-fd3e598f9f7e" providerId="ADAL" clId="{0ADDE750-F766-46BB-B888-BD4934D52EA3}" dt="2021-03-22T08:31:15.756" v="1804" actId="47"/>
        <pc:sldMkLst>
          <pc:docMk/>
          <pc:sldMk cId="800549398" sldId="2574"/>
        </pc:sldMkLst>
        <pc:spChg chg="del">
          <ac:chgData name="Gabriela" userId="dfa4a845-3389-47b3-adfe-fd3e598f9f7e" providerId="ADAL" clId="{0ADDE750-F766-46BB-B888-BD4934D52EA3}" dt="2021-03-17T09:24:18.652" v="1056" actId="478"/>
          <ac:spMkLst>
            <pc:docMk/>
            <pc:sldMk cId="800549398" sldId="2574"/>
            <ac:spMk id="2" creationId="{E04ABE4D-4593-4385-B046-CF6B572E7FAE}"/>
          </ac:spMkLst>
        </pc:spChg>
        <pc:spChg chg="mod">
          <ac:chgData name="Gabriela" userId="dfa4a845-3389-47b3-adfe-fd3e598f9f7e" providerId="ADAL" clId="{0ADDE750-F766-46BB-B888-BD4934D52EA3}" dt="2021-03-17T09:25:32.794" v="1079" actId="20577"/>
          <ac:spMkLst>
            <pc:docMk/>
            <pc:sldMk cId="800549398" sldId="2574"/>
            <ac:spMk id="28" creationId="{4988F789-C14D-C841-BDEB-8ACF77377239}"/>
          </ac:spMkLst>
        </pc:spChg>
      </pc:sldChg>
      <pc:sldChg chg="modSp add mod">
        <pc:chgData name="Gabriela" userId="dfa4a845-3389-47b3-adfe-fd3e598f9f7e" providerId="ADAL" clId="{0ADDE750-F766-46BB-B888-BD4934D52EA3}" dt="2021-03-22T09:52:55.212" v="2442" actId="20577"/>
        <pc:sldMkLst>
          <pc:docMk/>
          <pc:sldMk cId="2980257965" sldId="2575"/>
        </pc:sldMkLst>
        <pc:spChg chg="mod">
          <ac:chgData name="Gabriela" userId="dfa4a845-3389-47b3-adfe-fd3e598f9f7e" providerId="ADAL" clId="{0ADDE750-F766-46BB-B888-BD4934D52EA3}" dt="2021-03-22T08:01:10.265" v="1119" actId="20577"/>
          <ac:spMkLst>
            <pc:docMk/>
            <pc:sldMk cId="2980257965" sldId="2575"/>
            <ac:spMk id="28" creationId="{4988F789-C14D-C841-BDEB-8ACF77377239}"/>
          </ac:spMkLst>
        </pc:spChg>
        <pc:graphicFrameChg chg="mod">
          <ac:chgData name="Gabriela" userId="dfa4a845-3389-47b3-adfe-fd3e598f9f7e" providerId="ADAL" clId="{0ADDE750-F766-46BB-B888-BD4934D52EA3}" dt="2021-03-22T09:52:55.212" v="2442" actId="20577"/>
          <ac:graphicFrameMkLst>
            <pc:docMk/>
            <pc:sldMk cId="2980257965" sldId="2575"/>
            <ac:graphicFrameMk id="5" creationId="{05161A65-4E7E-B44A-B0C7-71A1F0FD58A0}"/>
          </ac:graphicFrameMkLst>
        </pc:graphicFrameChg>
      </pc:sldChg>
      <pc:sldChg chg="addSp delSp modSp add del mod">
        <pc:chgData name="Gabriela" userId="dfa4a845-3389-47b3-adfe-fd3e598f9f7e" providerId="ADAL" clId="{0ADDE750-F766-46BB-B888-BD4934D52EA3}" dt="2021-03-22T08:48:08.994" v="1842" actId="47"/>
        <pc:sldMkLst>
          <pc:docMk/>
          <pc:sldMk cId="992590213" sldId="2576"/>
        </pc:sldMkLst>
        <pc:spChg chg="add del mod">
          <ac:chgData name="Gabriela" userId="dfa4a845-3389-47b3-adfe-fd3e598f9f7e" providerId="ADAL" clId="{0ADDE750-F766-46BB-B888-BD4934D52EA3}" dt="2021-03-22T08:06:48.431" v="1375" actId="478"/>
          <ac:spMkLst>
            <pc:docMk/>
            <pc:sldMk cId="992590213" sldId="2576"/>
            <ac:spMk id="2" creationId="{81018096-794E-4ED2-BBBD-65D06A846697}"/>
          </ac:spMkLst>
        </pc:spChg>
        <pc:spChg chg="add mod">
          <ac:chgData name="Gabriela" userId="dfa4a845-3389-47b3-adfe-fd3e598f9f7e" providerId="ADAL" clId="{0ADDE750-F766-46BB-B888-BD4934D52EA3}" dt="2021-03-22T08:13:46.958" v="1385"/>
          <ac:spMkLst>
            <pc:docMk/>
            <pc:sldMk cId="992590213" sldId="2576"/>
            <ac:spMk id="6" creationId="{6B1F363C-9721-4C68-8139-80D6A15DE66C}"/>
          </ac:spMkLst>
        </pc:spChg>
        <pc:spChg chg="add del mod">
          <ac:chgData name="Gabriela" userId="dfa4a845-3389-47b3-adfe-fd3e598f9f7e" providerId="ADAL" clId="{0ADDE750-F766-46BB-B888-BD4934D52EA3}" dt="2021-03-22T08:22:26.859" v="1610"/>
          <ac:spMkLst>
            <pc:docMk/>
            <pc:sldMk cId="992590213" sldId="2576"/>
            <ac:spMk id="7" creationId="{41525C26-FF3D-4A5B-A863-696ADE779B5A}"/>
          </ac:spMkLst>
        </pc:spChg>
        <pc:spChg chg="mod">
          <ac:chgData name="Gabriela" userId="dfa4a845-3389-47b3-adfe-fd3e598f9f7e" providerId="ADAL" clId="{0ADDE750-F766-46BB-B888-BD4934D52EA3}" dt="2021-03-22T08:02:00.517" v="1207" actId="20577"/>
          <ac:spMkLst>
            <pc:docMk/>
            <pc:sldMk cId="992590213" sldId="2576"/>
            <ac:spMk id="28" creationId="{4988F789-C14D-C841-BDEB-8ACF77377239}"/>
          </ac:spMkLst>
        </pc:spChg>
        <pc:graphicFrameChg chg="mod">
          <ac:chgData name="Gabriela" userId="dfa4a845-3389-47b3-adfe-fd3e598f9f7e" providerId="ADAL" clId="{0ADDE750-F766-46BB-B888-BD4934D52EA3}" dt="2021-03-22T08:05:34.809" v="1322" actId="20577"/>
          <ac:graphicFrameMkLst>
            <pc:docMk/>
            <pc:sldMk cId="992590213" sldId="2576"/>
            <ac:graphicFrameMk id="5" creationId="{05161A65-4E7E-B44A-B0C7-71A1F0FD58A0}"/>
          </ac:graphicFrameMkLst>
        </pc:graphicFrameChg>
      </pc:sldChg>
      <pc:sldChg chg="modSp add del mod">
        <pc:chgData name="Gabriela" userId="dfa4a845-3389-47b3-adfe-fd3e598f9f7e" providerId="ADAL" clId="{0ADDE750-F766-46BB-B888-BD4934D52EA3}" dt="2021-03-22T08:22:22.481" v="1608" actId="47"/>
        <pc:sldMkLst>
          <pc:docMk/>
          <pc:sldMk cId="2266316226" sldId="2577"/>
        </pc:sldMkLst>
        <pc:spChg chg="mod">
          <ac:chgData name="Gabriela" userId="dfa4a845-3389-47b3-adfe-fd3e598f9f7e" providerId="ADAL" clId="{0ADDE750-F766-46BB-B888-BD4934D52EA3}" dt="2021-03-22T08:18:53.682" v="1520" actId="20577"/>
          <ac:spMkLst>
            <pc:docMk/>
            <pc:sldMk cId="2266316226" sldId="2577"/>
            <ac:spMk id="28" creationId="{4988F789-C14D-C841-BDEB-8ACF77377239}"/>
          </ac:spMkLst>
        </pc:spChg>
        <pc:graphicFrameChg chg="mod">
          <ac:chgData name="Gabriela" userId="dfa4a845-3389-47b3-adfe-fd3e598f9f7e" providerId="ADAL" clId="{0ADDE750-F766-46BB-B888-BD4934D52EA3}" dt="2021-03-22T08:22:04.479" v="1607"/>
          <ac:graphicFrameMkLst>
            <pc:docMk/>
            <pc:sldMk cId="2266316226" sldId="2577"/>
            <ac:graphicFrameMk id="5" creationId="{05161A65-4E7E-B44A-B0C7-71A1F0FD58A0}"/>
          </ac:graphicFrameMkLst>
        </pc:graphicFrameChg>
      </pc:sldChg>
      <pc:sldChg chg="addSp delSp modSp add mod">
        <pc:chgData name="Gabriela" userId="dfa4a845-3389-47b3-adfe-fd3e598f9f7e" providerId="ADAL" clId="{0ADDE750-F766-46BB-B888-BD4934D52EA3}" dt="2021-03-23T08:23:14.547" v="3085" actId="1035"/>
        <pc:sldMkLst>
          <pc:docMk/>
          <pc:sldMk cId="3478782303" sldId="2578"/>
        </pc:sldMkLst>
        <pc:spChg chg="add mod">
          <ac:chgData name="Gabriela" userId="dfa4a845-3389-47b3-adfe-fd3e598f9f7e" providerId="ADAL" clId="{0ADDE750-F766-46BB-B888-BD4934D52EA3}" dt="2021-03-23T08:23:14.547" v="3085" actId="1035"/>
          <ac:spMkLst>
            <pc:docMk/>
            <pc:sldMk cId="3478782303" sldId="2578"/>
            <ac:spMk id="7" creationId="{A642815F-E46A-46F9-9848-7778D0B58583}"/>
          </ac:spMkLst>
        </pc:spChg>
        <pc:spChg chg="add mod">
          <ac:chgData name="Gabriela" userId="dfa4a845-3389-47b3-adfe-fd3e598f9f7e" providerId="ADAL" clId="{0ADDE750-F766-46BB-B888-BD4934D52EA3}" dt="2021-03-22T09:55:02.995" v="2483" actId="27636"/>
          <ac:spMkLst>
            <pc:docMk/>
            <pc:sldMk cId="3478782303" sldId="2578"/>
            <ac:spMk id="9" creationId="{AE04EED9-C4AE-4FD0-924F-8D4B42F75666}"/>
          </ac:spMkLst>
        </pc:spChg>
        <pc:graphicFrameChg chg="del">
          <ac:chgData name="Gabriela" userId="dfa4a845-3389-47b3-adfe-fd3e598f9f7e" providerId="ADAL" clId="{0ADDE750-F766-46BB-B888-BD4934D52EA3}" dt="2021-03-22T08:14:35.857" v="1389" actId="478"/>
          <ac:graphicFrameMkLst>
            <pc:docMk/>
            <pc:sldMk cId="3478782303" sldId="2578"/>
            <ac:graphicFrameMk id="5" creationId="{05161A65-4E7E-B44A-B0C7-71A1F0FD58A0}"/>
          </ac:graphicFrameMkLst>
        </pc:graphicFrameChg>
        <pc:picChg chg="add mod">
          <ac:chgData name="Gabriela" userId="dfa4a845-3389-47b3-adfe-fd3e598f9f7e" providerId="ADAL" clId="{0ADDE750-F766-46BB-B888-BD4934D52EA3}" dt="2021-03-22T08:14:30.084" v="1388" actId="931"/>
          <ac:picMkLst>
            <pc:docMk/>
            <pc:sldMk cId="3478782303" sldId="2578"/>
            <ac:picMk id="3" creationId="{EA6FF9A5-DB45-4568-988E-347869727C7A}"/>
          </ac:picMkLst>
        </pc:picChg>
        <pc:picChg chg="add mod">
          <ac:chgData name="Gabriela" userId="dfa4a845-3389-47b3-adfe-fd3e598f9f7e" providerId="ADAL" clId="{0ADDE750-F766-46BB-B888-BD4934D52EA3}" dt="2021-03-23T08:23:14.547" v="3085" actId="1035"/>
          <ac:picMkLst>
            <pc:docMk/>
            <pc:sldMk cId="3478782303" sldId="2578"/>
            <ac:picMk id="6" creationId="{B4387A96-4D65-477A-9BE5-59A502309874}"/>
          </ac:picMkLst>
        </pc:picChg>
      </pc:sldChg>
      <pc:sldChg chg="addSp delSp modSp add del mod ord">
        <pc:chgData name="Gabriela" userId="dfa4a845-3389-47b3-adfe-fd3e598f9f7e" providerId="ADAL" clId="{0ADDE750-F766-46BB-B888-BD4934D52EA3}" dt="2021-03-23T19:52:36.085" v="3443" actId="47"/>
        <pc:sldMkLst>
          <pc:docMk/>
          <pc:sldMk cId="44356858" sldId="2579"/>
        </pc:sldMkLst>
        <pc:spChg chg="mod">
          <ac:chgData name="Gabriela" userId="dfa4a845-3389-47b3-adfe-fd3e598f9f7e" providerId="ADAL" clId="{0ADDE750-F766-46BB-B888-BD4934D52EA3}" dt="2021-03-22T08:23:20.778" v="1696" actId="20577"/>
          <ac:spMkLst>
            <pc:docMk/>
            <pc:sldMk cId="44356858" sldId="2579"/>
            <ac:spMk id="28" creationId="{4988F789-C14D-C841-BDEB-8ACF77377239}"/>
          </ac:spMkLst>
        </pc:spChg>
        <pc:graphicFrameChg chg="mod">
          <ac:chgData name="Gabriela" userId="dfa4a845-3389-47b3-adfe-fd3e598f9f7e" providerId="ADAL" clId="{0ADDE750-F766-46BB-B888-BD4934D52EA3}" dt="2021-03-22T10:13:11.242" v="2543" actId="20577"/>
          <ac:graphicFrameMkLst>
            <pc:docMk/>
            <pc:sldMk cId="44356858" sldId="2579"/>
            <ac:graphicFrameMk id="5" creationId="{05161A65-4E7E-B44A-B0C7-71A1F0FD58A0}"/>
          </ac:graphicFrameMkLst>
        </pc:graphicFrameChg>
        <pc:picChg chg="add del mod">
          <ac:chgData name="Gabriela" userId="dfa4a845-3389-47b3-adfe-fd3e598f9f7e" providerId="ADAL" clId="{0ADDE750-F766-46BB-B888-BD4934D52EA3}" dt="2021-03-22T08:28:21.897" v="1776" actId="931"/>
          <ac:picMkLst>
            <pc:docMk/>
            <pc:sldMk cId="44356858" sldId="2579"/>
            <ac:picMk id="3" creationId="{CD9CFF38-1867-4CBB-A4BE-936B107E73C3}"/>
          </ac:picMkLst>
        </pc:picChg>
      </pc:sldChg>
      <pc:sldChg chg="modSp add del mod">
        <pc:chgData name="Gabriela" userId="dfa4a845-3389-47b3-adfe-fd3e598f9f7e" providerId="ADAL" clId="{0ADDE750-F766-46BB-B888-BD4934D52EA3}" dt="2021-03-22T08:31:07.479" v="1803" actId="47"/>
        <pc:sldMkLst>
          <pc:docMk/>
          <pc:sldMk cId="1944618251" sldId="2580"/>
        </pc:sldMkLst>
        <pc:spChg chg="mod">
          <ac:chgData name="Gabriela" userId="dfa4a845-3389-47b3-adfe-fd3e598f9f7e" providerId="ADAL" clId="{0ADDE750-F766-46BB-B888-BD4934D52EA3}" dt="2021-03-22T08:30:38.707" v="1802" actId="20577"/>
          <ac:spMkLst>
            <pc:docMk/>
            <pc:sldMk cId="1944618251" sldId="2580"/>
            <ac:spMk id="28" creationId="{4988F789-C14D-C841-BDEB-8ACF77377239}"/>
          </ac:spMkLst>
        </pc:spChg>
      </pc:sldChg>
      <pc:sldChg chg="modSp add mod modClrScheme chgLayout">
        <pc:chgData name="Gabriela" userId="dfa4a845-3389-47b3-adfe-fd3e598f9f7e" providerId="ADAL" clId="{0ADDE750-F766-46BB-B888-BD4934D52EA3}" dt="2021-03-22T09:22:37.863" v="2408" actId="20577"/>
        <pc:sldMkLst>
          <pc:docMk/>
          <pc:sldMk cId="2962804509" sldId="2580"/>
        </pc:sldMkLst>
        <pc:spChg chg="mod">
          <ac:chgData name="Gabriela" userId="dfa4a845-3389-47b3-adfe-fd3e598f9f7e" providerId="ADAL" clId="{0ADDE750-F766-46BB-B888-BD4934D52EA3}" dt="2021-03-22T08:50:54.407" v="1942" actId="26606"/>
          <ac:spMkLst>
            <pc:docMk/>
            <pc:sldMk cId="2962804509" sldId="2580"/>
            <ac:spMk id="28" creationId="{4988F789-C14D-C841-BDEB-8ACF77377239}"/>
          </ac:spMkLst>
        </pc:spChg>
        <pc:graphicFrameChg chg="mod modGraphic">
          <ac:chgData name="Gabriela" userId="dfa4a845-3389-47b3-adfe-fd3e598f9f7e" providerId="ADAL" clId="{0ADDE750-F766-46BB-B888-BD4934D52EA3}" dt="2021-03-22T09:22:37.863" v="2408" actId="20577"/>
          <ac:graphicFrameMkLst>
            <pc:docMk/>
            <pc:sldMk cId="2962804509" sldId="2580"/>
            <ac:graphicFrameMk id="5" creationId="{05161A65-4E7E-B44A-B0C7-71A1F0FD58A0}"/>
          </ac:graphicFrameMkLst>
        </pc:graphicFrameChg>
      </pc:sldChg>
      <pc:sldChg chg="modSp add mod modClrScheme chgLayout">
        <pc:chgData name="Gabriela" userId="dfa4a845-3389-47b3-adfe-fd3e598f9f7e" providerId="ADAL" clId="{0ADDE750-F766-46BB-B888-BD4934D52EA3}" dt="2021-03-22T08:54:34.465" v="2103" actId="26606"/>
        <pc:sldMkLst>
          <pc:docMk/>
          <pc:sldMk cId="1766116836" sldId="2581"/>
        </pc:sldMkLst>
        <pc:spChg chg="mod">
          <ac:chgData name="Gabriela" userId="dfa4a845-3389-47b3-adfe-fd3e598f9f7e" providerId="ADAL" clId="{0ADDE750-F766-46BB-B888-BD4934D52EA3}" dt="2021-03-22T08:54:34.465" v="2103" actId="26606"/>
          <ac:spMkLst>
            <pc:docMk/>
            <pc:sldMk cId="1766116836" sldId="2581"/>
            <ac:spMk id="28" creationId="{4988F789-C14D-C841-BDEB-8ACF77377239}"/>
          </ac:spMkLst>
        </pc:spChg>
        <pc:graphicFrameChg chg="mod modGraphic">
          <ac:chgData name="Gabriela" userId="dfa4a845-3389-47b3-adfe-fd3e598f9f7e" providerId="ADAL" clId="{0ADDE750-F766-46BB-B888-BD4934D52EA3}" dt="2021-03-22T08:54:34.465" v="2103" actId="26606"/>
          <ac:graphicFrameMkLst>
            <pc:docMk/>
            <pc:sldMk cId="1766116836" sldId="2581"/>
            <ac:graphicFrameMk id="5" creationId="{05161A65-4E7E-B44A-B0C7-71A1F0FD58A0}"/>
          </ac:graphicFrameMkLst>
        </pc:graphicFrameChg>
      </pc:sldChg>
      <pc:sldChg chg="modSp add mod modClrScheme chgLayout">
        <pc:chgData name="Gabriela" userId="dfa4a845-3389-47b3-adfe-fd3e598f9f7e" providerId="ADAL" clId="{0ADDE750-F766-46BB-B888-BD4934D52EA3}" dt="2021-03-22T12:25:48.357" v="2552" actId="20577"/>
        <pc:sldMkLst>
          <pc:docMk/>
          <pc:sldMk cId="3844916461" sldId="2582"/>
        </pc:sldMkLst>
        <pc:spChg chg="mod">
          <ac:chgData name="Gabriela" userId="dfa4a845-3389-47b3-adfe-fd3e598f9f7e" providerId="ADAL" clId="{0ADDE750-F766-46BB-B888-BD4934D52EA3}" dt="2021-03-22T08:57:04.013" v="2194" actId="26606"/>
          <ac:spMkLst>
            <pc:docMk/>
            <pc:sldMk cId="3844916461" sldId="2582"/>
            <ac:spMk id="28" creationId="{4988F789-C14D-C841-BDEB-8ACF77377239}"/>
          </ac:spMkLst>
        </pc:spChg>
        <pc:graphicFrameChg chg="mod modGraphic">
          <ac:chgData name="Gabriela" userId="dfa4a845-3389-47b3-adfe-fd3e598f9f7e" providerId="ADAL" clId="{0ADDE750-F766-46BB-B888-BD4934D52EA3}" dt="2021-03-22T12:25:48.357" v="2552" actId="20577"/>
          <ac:graphicFrameMkLst>
            <pc:docMk/>
            <pc:sldMk cId="3844916461" sldId="2582"/>
            <ac:graphicFrameMk id="5" creationId="{05161A65-4E7E-B44A-B0C7-71A1F0FD58A0}"/>
          </ac:graphicFrameMkLst>
        </pc:graphicFrameChg>
      </pc:sldChg>
      <pc:sldChg chg="modSp add del mod modClrScheme chgLayout">
        <pc:chgData name="Gabriela" userId="dfa4a845-3389-47b3-adfe-fd3e598f9f7e" providerId="ADAL" clId="{0ADDE750-F766-46BB-B888-BD4934D52EA3}" dt="2021-03-23T19:52:39.868" v="3444" actId="47"/>
        <pc:sldMkLst>
          <pc:docMk/>
          <pc:sldMk cId="1864204822" sldId="2583"/>
        </pc:sldMkLst>
        <pc:spChg chg="mod">
          <ac:chgData name="Gabriela" userId="dfa4a845-3389-47b3-adfe-fd3e598f9f7e" providerId="ADAL" clId="{0ADDE750-F766-46BB-B888-BD4934D52EA3}" dt="2021-03-22T08:59:04.461" v="2234" actId="26606"/>
          <ac:spMkLst>
            <pc:docMk/>
            <pc:sldMk cId="1864204822" sldId="2583"/>
            <ac:spMk id="28" creationId="{4988F789-C14D-C841-BDEB-8ACF77377239}"/>
          </ac:spMkLst>
        </pc:spChg>
        <pc:graphicFrameChg chg="mod modGraphic">
          <ac:chgData name="Gabriela" userId="dfa4a845-3389-47b3-adfe-fd3e598f9f7e" providerId="ADAL" clId="{0ADDE750-F766-46BB-B888-BD4934D52EA3}" dt="2021-03-22T08:59:04.461" v="2234" actId="26606"/>
          <ac:graphicFrameMkLst>
            <pc:docMk/>
            <pc:sldMk cId="1864204822" sldId="2583"/>
            <ac:graphicFrameMk id="5" creationId="{05161A65-4E7E-B44A-B0C7-71A1F0FD58A0}"/>
          </ac:graphicFrameMkLst>
        </pc:graphicFrameChg>
      </pc:sldChg>
      <pc:sldChg chg="addSp modSp add mod">
        <pc:chgData name="Gabriela" userId="dfa4a845-3389-47b3-adfe-fd3e598f9f7e" providerId="ADAL" clId="{0ADDE750-F766-46BB-B888-BD4934D52EA3}" dt="2021-03-23T19:56:11.692" v="3477" actId="20577"/>
        <pc:sldMkLst>
          <pc:docMk/>
          <pc:sldMk cId="182061137" sldId="2584"/>
        </pc:sldMkLst>
        <pc:spChg chg="mod">
          <ac:chgData name="Gabriela" userId="dfa4a845-3389-47b3-adfe-fd3e598f9f7e" providerId="ADAL" clId="{0ADDE750-F766-46BB-B888-BD4934D52EA3}" dt="2021-03-22T12:41:20.494" v="2632" actId="20577"/>
          <ac:spMkLst>
            <pc:docMk/>
            <pc:sldMk cId="182061137" sldId="2584"/>
            <ac:spMk id="2" creationId="{B378B98D-A943-4557-A450-06FD1E297F9C}"/>
          </ac:spMkLst>
        </pc:spChg>
        <pc:graphicFrameChg chg="mod">
          <ac:chgData name="Gabriela" userId="dfa4a845-3389-47b3-adfe-fd3e598f9f7e" providerId="ADAL" clId="{0ADDE750-F766-46BB-B888-BD4934D52EA3}" dt="2021-03-23T19:56:11.692" v="3477" actId="20577"/>
          <ac:graphicFrameMkLst>
            <pc:docMk/>
            <pc:sldMk cId="182061137" sldId="2584"/>
            <ac:graphicFrameMk id="4" creationId="{F71B10C4-D0A8-414E-9F4A-2CAD9414BC1A}"/>
          </ac:graphicFrameMkLst>
        </pc:graphicFrameChg>
        <pc:picChg chg="add mod">
          <ac:chgData name="Gabriela" userId="dfa4a845-3389-47b3-adfe-fd3e598f9f7e" providerId="ADAL" clId="{0ADDE750-F766-46BB-B888-BD4934D52EA3}" dt="2021-03-23T19:54:03.796" v="3452" actId="1076"/>
          <ac:picMkLst>
            <pc:docMk/>
            <pc:sldMk cId="182061137" sldId="2584"/>
            <ac:picMk id="5" creationId="{840079BC-0598-4E6A-975E-01779DD463C7}"/>
          </ac:picMkLst>
        </pc:picChg>
      </pc:sldChg>
      <pc:sldChg chg="modSp add mod">
        <pc:chgData name="Gabriela" userId="dfa4a845-3389-47b3-adfe-fd3e598f9f7e" providerId="ADAL" clId="{0ADDE750-F766-46BB-B888-BD4934D52EA3}" dt="2021-03-23T19:56:28.360" v="3482" actId="20577"/>
        <pc:sldMkLst>
          <pc:docMk/>
          <pc:sldMk cId="1704133009" sldId="2585"/>
        </pc:sldMkLst>
        <pc:spChg chg="mod">
          <ac:chgData name="Gabriela" userId="dfa4a845-3389-47b3-adfe-fd3e598f9f7e" providerId="ADAL" clId="{0ADDE750-F766-46BB-B888-BD4934D52EA3}" dt="2021-03-23T19:56:28.360" v="3482" actId="20577"/>
          <ac:spMkLst>
            <pc:docMk/>
            <pc:sldMk cId="1704133009" sldId="2585"/>
            <ac:spMk id="28" creationId="{4988F789-C14D-C841-BDEB-8ACF77377239}"/>
          </ac:spMkLst>
        </pc:spChg>
        <pc:graphicFrameChg chg="mod">
          <ac:chgData name="Gabriela" userId="dfa4a845-3389-47b3-adfe-fd3e598f9f7e" providerId="ADAL" clId="{0ADDE750-F766-46BB-B888-BD4934D52EA3}" dt="2021-03-23T14:00:41.650" v="3108"/>
          <ac:graphicFrameMkLst>
            <pc:docMk/>
            <pc:sldMk cId="1704133009" sldId="2585"/>
            <ac:graphicFrameMk id="5" creationId="{05161A65-4E7E-B44A-B0C7-71A1F0FD58A0}"/>
          </ac:graphicFrameMkLst>
        </pc:graphicFrameChg>
      </pc:sldChg>
      <pc:sldChg chg="modSp add del mod">
        <pc:chgData name="Gabriela" userId="dfa4a845-3389-47b3-adfe-fd3e598f9f7e" providerId="ADAL" clId="{0ADDE750-F766-46BB-B888-BD4934D52EA3}" dt="2021-03-23T19:56:22.239" v="3478" actId="47"/>
        <pc:sldMkLst>
          <pc:docMk/>
          <pc:sldMk cId="3252392419" sldId="2586"/>
        </pc:sldMkLst>
        <pc:spChg chg="mod">
          <ac:chgData name="Gabriela" userId="dfa4a845-3389-47b3-adfe-fd3e598f9f7e" providerId="ADAL" clId="{0ADDE750-F766-46BB-B888-BD4934D52EA3}" dt="2021-03-22T12:57:03.479" v="3005" actId="20577"/>
          <ac:spMkLst>
            <pc:docMk/>
            <pc:sldMk cId="3252392419" sldId="2586"/>
            <ac:spMk id="28" creationId="{4988F789-C14D-C841-BDEB-8ACF77377239}"/>
          </ac:spMkLst>
        </pc:spChg>
        <pc:graphicFrameChg chg="mod">
          <ac:chgData name="Gabriela" userId="dfa4a845-3389-47b3-adfe-fd3e598f9f7e" providerId="ADAL" clId="{0ADDE750-F766-46BB-B888-BD4934D52EA3}" dt="2021-03-22T13:04:58.930" v="3068" actId="20577"/>
          <ac:graphicFrameMkLst>
            <pc:docMk/>
            <pc:sldMk cId="3252392419" sldId="2586"/>
            <ac:graphicFrameMk id="5" creationId="{05161A65-4E7E-B44A-B0C7-71A1F0FD58A0}"/>
          </ac:graphicFrameMkLst>
        </pc:graphicFrameChg>
      </pc:sldChg>
      <pc:sldChg chg="addSp delSp modSp add mod">
        <pc:chgData name="Gabriela" userId="dfa4a845-3389-47b3-adfe-fd3e598f9f7e" providerId="ADAL" clId="{0ADDE750-F766-46BB-B888-BD4934D52EA3}" dt="2021-03-23T19:52:13.978" v="3442" actId="255"/>
        <pc:sldMkLst>
          <pc:docMk/>
          <pc:sldMk cId="510244896" sldId="2587"/>
        </pc:sldMkLst>
        <pc:spChg chg="add del mod">
          <ac:chgData name="Gabriela" userId="dfa4a845-3389-47b3-adfe-fd3e598f9f7e" providerId="ADAL" clId="{0ADDE750-F766-46BB-B888-BD4934D52EA3}" dt="2021-03-23T19:50:04.842" v="3401" actId="26606"/>
          <ac:spMkLst>
            <pc:docMk/>
            <pc:sldMk cId="510244896" sldId="2587"/>
            <ac:spMk id="2" creationId="{F3039ADC-339B-4FF5-B0B9-33B4CA826605}"/>
          </ac:spMkLst>
        </pc:spChg>
        <pc:spChg chg="mod">
          <ac:chgData name="Gabriela" userId="dfa4a845-3389-47b3-adfe-fd3e598f9f7e" providerId="ADAL" clId="{0ADDE750-F766-46BB-B888-BD4934D52EA3}" dt="2021-03-23T19:50:19.315" v="3402" actId="26606"/>
          <ac:spMkLst>
            <pc:docMk/>
            <pc:sldMk cId="510244896" sldId="2587"/>
            <ac:spMk id="28" creationId="{4988F789-C14D-C841-BDEB-8ACF77377239}"/>
          </ac:spMkLst>
        </pc:spChg>
        <pc:graphicFrameChg chg="del">
          <ac:chgData name="Gabriela" userId="dfa4a845-3389-47b3-adfe-fd3e598f9f7e" providerId="ADAL" clId="{0ADDE750-F766-46BB-B888-BD4934D52EA3}" dt="2021-03-23T19:48:09.243" v="3322" actId="478"/>
          <ac:graphicFrameMkLst>
            <pc:docMk/>
            <pc:sldMk cId="510244896" sldId="2587"/>
            <ac:graphicFrameMk id="5" creationId="{05161A65-4E7E-B44A-B0C7-71A1F0FD58A0}"/>
          </ac:graphicFrameMkLst>
        </pc:graphicFrameChg>
        <pc:graphicFrameChg chg="add mod modGraphic">
          <ac:chgData name="Gabriela" userId="dfa4a845-3389-47b3-adfe-fd3e598f9f7e" providerId="ADAL" clId="{0ADDE750-F766-46BB-B888-BD4934D52EA3}" dt="2021-03-23T19:52:13.978" v="3442" actId="255"/>
          <ac:graphicFrameMkLst>
            <pc:docMk/>
            <pc:sldMk cId="510244896" sldId="2587"/>
            <ac:graphicFrameMk id="30" creationId="{889DD300-4EE3-4376-9D05-46CC257C3AEF}"/>
          </ac:graphicFrameMkLst>
        </pc:graphicFrameChg>
      </pc:sldChg>
      <pc:sldChg chg="addSp delSp modSp new mod">
        <pc:chgData name="Gabriela" userId="dfa4a845-3389-47b3-adfe-fd3e598f9f7e" providerId="ADAL" clId="{0ADDE750-F766-46BB-B888-BD4934D52EA3}" dt="2021-03-23T19:44:56.541" v="3308" actId="1076"/>
        <pc:sldMkLst>
          <pc:docMk/>
          <pc:sldMk cId="1842803780" sldId="2588"/>
        </pc:sldMkLst>
        <pc:spChg chg="mod">
          <ac:chgData name="Gabriela" userId="dfa4a845-3389-47b3-adfe-fd3e598f9f7e" providerId="ADAL" clId="{0ADDE750-F766-46BB-B888-BD4934D52EA3}" dt="2021-03-23T19:42:35.269" v="3284" actId="20577"/>
          <ac:spMkLst>
            <pc:docMk/>
            <pc:sldMk cId="1842803780" sldId="2588"/>
            <ac:spMk id="2" creationId="{46B7A5F8-45D9-4A18-BD3B-6D56162DD9FC}"/>
          </ac:spMkLst>
        </pc:spChg>
        <pc:spChg chg="del">
          <ac:chgData name="Gabriela" userId="dfa4a845-3389-47b3-adfe-fd3e598f9f7e" providerId="ADAL" clId="{0ADDE750-F766-46BB-B888-BD4934D52EA3}" dt="2021-03-23T19:42:59.317" v="3301" actId="931"/>
          <ac:spMkLst>
            <pc:docMk/>
            <pc:sldMk cId="1842803780" sldId="2588"/>
            <ac:spMk id="3" creationId="{285BAE4E-759C-45FA-AF2F-42FE4D63E60E}"/>
          </ac:spMkLst>
        </pc:spChg>
        <pc:spChg chg="mod">
          <ac:chgData name="Gabriela" userId="dfa4a845-3389-47b3-adfe-fd3e598f9f7e" providerId="ADAL" clId="{0ADDE750-F766-46BB-B888-BD4934D52EA3}" dt="2021-03-23T19:42:41.762" v="3300" actId="20577"/>
          <ac:spMkLst>
            <pc:docMk/>
            <pc:sldMk cId="1842803780" sldId="2588"/>
            <ac:spMk id="4" creationId="{09397B76-262D-4D35-8E3B-AF6C710F0435}"/>
          </ac:spMkLst>
        </pc:spChg>
        <pc:spChg chg="del">
          <ac:chgData name="Gabriela" userId="dfa4a845-3389-47b3-adfe-fd3e598f9f7e" providerId="ADAL" clId="{0ADDE750-F766-46BB-B888-BD4934D52EA3}" dt="2021-03-23T19:44:08.510" v="3302" actId="931"/>
          <ac:spMkLst>
            <pc:docMk/>
            <pc:sldMk cId="1842803780" sldId="2588"/>
            <ac:spMk id="5" creationId="{AC09B7CD-593A-414B-AEF0-CD0B4C3F70BF}"/>
          </ac:spMkLst>
        </pc:spChg>
        <pc:spChg chg="mod">
          <ac:chgData name="Gabriela" userId="dfa4a845-3389-47b3-adfe-fd3e598f9f7e" providerId="ADAL" clId="{0ADDE750-F766-46BB-B888-BD4934D52EA3}" dt="2021-03-23T19:41:58.863" v="3173" actId="20577"/>
          <ac:spMkLst>
            <pc:docMk/>
            <pc:sldMk cId="1842803780" sldId="2588"/>
            <ac:spMk id="6" creationId="{F0E6E2E5-5A74-40CB-913A-5F742FE001AC}"/>
          </ac:spMkLst>
        </pc:spChg>
        <pc:picChg chg="add mod">
          <ac:chgData name="Gabriela" userId="dfa4a845-3389-47b3-adfe-fd3e598f9f7e" providerId="ADAL" clId="{0ADDE750-F766-46BB-B888-BD4934D52EA3}" dt="2021-03-23T19:44:56.541" v="3308" actId="1076"/>
          <ac:picMkLst>
            <pc:docMk/>
            <pc:sldMk cId="1842803780" sldId="2588"/>
            <ac:picMk id="8" creationId="{D0DC9341-A5A2-4ED6-8436-0F332EAB4B66}"/>
          </ac:picMkLst>
        </pc:picChg>
        <pc:picChg chg="add mod">
          <ac:chgData name="Gabriela" userId="dfa4a845-3389-47b3-adfe-fd3e598f9f7e" providerId="ADAL" clId="{0ADDE750-F766-46BB-B888-BD4934D52EA3}" dt="2021-03-23T19:44:54.225" v="3307" actId="1076"/>
          <ac:picMkLst>
            <pc:docMk/>
            <pc:sldMk cId="1842803780" sldId="2588"/>
            <ac:picMk id="10" creationId="{78DBF79D-A7E9-4DC8-A05E-6CBC4C34F6CA}"/>
          </ac:picMkLst>
        </pc:picChg>
      </pc:sldChg>
    </pc:docChg>
  </pc:docChgLst>
</pc:chgInfo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19.svg"/></Relationships>
</file>

<file path=ppt/diagrams/_rels/data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36.png"/><Relationship Id="rId7" Type="http://schemas.openxmlformats.org/officeDocument/2006/relationships/image" Target="../media/image18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19.svg"/></Relationships>
</file>

<file path=ppt/diagrams/_rels/drawing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36.png"/><Relationship Id="rId7" Type="http://schemas.openxmlformats.org/officeDocument/2006/relationships/image" Target="../media/image18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9916A6-B9CA-43CD-951E-0D6062AE3AF7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D898FBF-5AD9-472F-8B95-A34A2B31F2D1}">
      <dgm:prSet/>
      <dgm:spPr/>
      <dgm:t>
        <a:bodyPr/>
        <a:lstStyle/>
        <a:p>
          <a:r>
            <a:rPr lang="es-ES" dirty="0"/>
            <a:t>Usuarios</a:t>
          </a:r>
          <a:endParaRPr lang="en-US" dirty="0"/>
        </a:p>
      </dgm:t>
    </dgm:pt>
    <dgm:pt modelId="{1E174A9F-7AF5-452B-8E5D-929C77E904ED}" type="parTrans" cxnId="{ADDF849C-2610-4FC1-BEB3-367913564E86}">
      <dgm:prSet/>
      <dgm:spPr/>
      <dgm:t>
        <a:bodyPr/>
        <a:lstStyle/>
        <a:p>
          <a:endParaRPr lang="en-US"/>
        </a:p>
      </dgm:t>
    </dgm:pt>
    <dgm:pt modelId="{F3CD6840-6140-4308-9E78-76181074E0C5}" type="sibTrans" cxnId="{ADDF849C-2610-4FC1-BEB3-367913564E86}">
      <dgm:prSet/>
      <dgm:spPr/>
      <dgm:t>
        <a:bodyPr/>
        <a:lstStyle/>
        <a:p>
          <a:endParaRPr lang="en-US"/>
        </a:p>
      </dgm:t>
    </dgm:pt>
    <dgm:pt modelId="{F5D731EA-5A39-4AC8-9420-A2FDC6B2C078}">
      <dgm:prSet/>
      <dgm:spPr/>
      <dgm:t>
        <a:bodyPr/>
        <a:lstStyle/>
        <a:p>
          <a:r>
            <a:rPr lang="es-ES"/>
            <a:t>Piezas</a:t>
          </a:r>
          <a:endParaRPr lang="en-US"/>
        </a:p>
      </dgm:t>
    </dgm:pt>
    <dgm:pt modelId="{71BBB662-D0B1-41F9-B782-7DFFBE7C6412}" type="parTrans" cxnId="{154996F6-E0E5-416E-B203-CB171AC6ED67}">
      <dgm:prSet/>
      <dgm:spPr/>
      <dgm:t>
        <a:bodyPr/>
        <a:lstStyle/>
        <a:p>
          <a:endParaRPr lang="en-US"/>
        </a:p>
      </dgm:t>
    </dgm:pt>
    <dgm:pt modelId="{48648E0D-DD35-4702-895D-7D434F41F164}" type="sibTrans" cxnId="{154996F6-E0E5-416E-B203-CB171AC6ED67}">
      <dgm:prSet/>
      <dgm:spPr/>
      <dgm:t>
        <a:bodyPr/>
        <a:lstStyle/>
        <a:p>
          <a:endParaRPr lang="en-US"/>
        </a:p>
      </dgm:t>
    </dgm:pt>
    <dgm:pt modelId="{59B1CBB7-79F4-4A35-BF1C-5D844F51DD36}">
      <dgm:prSet/>
      <dgm:spPr/>
      <dgm:t>
        <a:bodyPr/>
        <a:lstStyle/>
        <a:p>
          <a:r>
            <a:rPr lang="es-ES"/>
            <a:t>Vehículos</a:t>
          </a:r>
          <a:endParaRPr lang="en-US"/>
        </a:p>
      </dgm:t>
    </dgm:pt>
    <dgm:pt modelId="{09DBEF9F-8ABD-40D7-A20C-BC9D0906604F}" type="parTrans" cxnId="{AB390171-ED43-480E-B142-4F5E189F37E3}">
      <dgm:prSet/>
      <dgm:spPr/>
      <dgm:t>
        <a:bodyPr/>
        <a:lstStyle/>
        <a:p>
          <a:endParaRPr lang="en-US"/>
        </a:p>
      </dgm:t>
    </dgm:pt>
    <dgm:pt modelId="{D9CBE54D-17D0-4FDF-ABB3-5DB230504A66}" type="sibTrans" cxnId="{AB390171-ED43-480E-B142-4F5E189F37E3}">
      <dgm:prSet/>
      <dgm:spPr/>
      <dgm:t>
        <a:bodyPr/>
        <a:lstStyle/>
        <a:p>
          <a:endParaRPr lang="en-US"/>
        </a:p>
      </dgm:t>
    </dgm:pt>
    <dgm:pt modelId="{E6A3047A-9DB7-4CB3-AB08-4DE091F4BBB2}">
      <dgm:prSet/>
      <dgm:spPr/>
      <dgm:t>
        <a:bodyPr/>
        <a:lstStyle/>
        <a:p>
          <a:r>
            <a:rPr lang="es-ES"/>
            <a:t>Tiendas</a:t>
          </a:r>
          <a:endParaRPr lang="en-US"/>
        </a:p>
      </dgm:t>
    </dgm:pt>
    <dgm:pt modelId="{31ED7E53-0FA9-4456-8B85-ED765AD0E2DE}" type="parTrans" cxnId="{2ACC3B1A-F800-4699-BFFB-450E8664B2E8}">
      <dgm:prSet/>
      <dgm:spPr/>
      <dgm:t>
        <a:bodyPr/>
        <a:lstStyle/>
        <a:p>
          <a:endParaRPr lang="en-US"/>
        </a:p>
      </dgm:t>
    </dgm:pt>
    <dgm:pt modelId="{770D6A3E-81FC-4950-B109-45BEE7DE4BEC}" type="sibTrans" cxnId="{2ACC3B1A-F800-4699-BFFB-450E8664B2E8}">
      <dgm:prSet/>
      <dgm:spPr/>
      <dgm:t>
        <a:bodyPr/>
        <a:lstStyle/>
        <a:p>
          <a:endParaRPr lang="en-US"/>
        </a:p>
      </dgm:t>
    </dgm:pt>
    <dgm:pt modelId="{81379F71-EC43-492D-B408-7F120DDD8C37}">
      <dgm:prSet/>
      <dgm:spPr/>
      <dgm:t>
        <a:bodyPr/>
        <a:lstStyle/>
        <a:p>
          <a:r>
            <a:rPr lang="es-ES"/>
            <a:t>Pedidos</a:t>
          </a:r>
          <a:endParaRPr lang="en-US"/>
        </a:p>
      </dgm:t>
    </dgm:pt>
    <dgm:pt modelId="{7BEF1769-06B4-4EAA-9CAF-3524A8E3AA77}" type="parTrans" cxnId="{911C91CF-B581-47B2-9D2F-C92745209FD0}">
      <dgm:prSet/>
      <dgm:spPr/>
      <dgm:t>
        <a:bodyPr/>
        <a:lstStyle/>
        <a:p>
          <a:endParaRPr lang="en-US"/>
        </a:p>
      </dgm:t>
    </dgm:pt>
    <dgm:pt modelId="{C7851AC6-49EB-4D3D-A992-09AA75E16798}" type="sibTrans" cxnId="{911C91CF-B581-47B2-9D2F-C92745209FD0}">
      <dgm:prSet/>
      <dgm:spPr/>
      <dgm:t>
        <a:bodyPr/>
        <a:lstStyle/>
        <a:p>
          <a:endParaRPr lang="en-US"/>
        </a:p>
      </dgm:t>
    </dgm:pt>
    <dgm:pt modelId="{5E889A76-66E7-4199-BAEE-DCEBAD7DC149}" type="pres">
      <dgm:prSet presAssocID="{599916A6-B9CA-43CD-951E-0D6062AE3AF7}" presName="diagram" presStyleCnt="0">
        <dgm:presLayoutVars>
          <dgm:dir/>
          <dgm:resizeHandles val="exact"/>
        </dgm:presLayoutVars>
      </dgm:prSet>
      <dgm:spPr/>
    </dgm:pt>
    <dgm:pt modelId="{DE027E51-9476-4868-A64D-0417B24F7CAF}" type="pres">
      <dgm:prSet presAssocID="{DD898FBF-5AD9-472F-8B95-A34A2B31F2D1}" presName="node" presStyleLbl="node1" presStyleIdx="0" presStyleCnt="5">
        <dgm:presLayoutVars>
          <dgm:bulletEnabled val="1"/>
        </dgm:presLayoutVars>
      </dgm:prSet>
      <dgm:spPr/>
    </dgm:pt>
    <dgm:pt modelId="{0A499836-3063-479B-A289-0CD123B0315D}" type="pres">
      <dgm:prSet presAssocID="{F3CD6840-6140-4308-9E78-76181074E0C5}" presName="sibTrans" presStyleCnt="0"/>
      <dgm:spPr/>
    </dgm:pt>
    <dgm:pt modelId="{09808254-3CBA-425B-BDBC-AC020896AFAC}" type="pres">
      <dgm:prSet presAssocID="{F5D731EA-5A39-4AC8-9420-A2FDC6B2C078}" presName="node" presStyleLbl="node1" presStyleIdx="1" presStyleCnt="5">
        <dgm:presLayoutVars>
          <dgm:bulletEnabled val="1"/>
        </dgm:presLayoutVars>
      </dgm:prSet>
      <dgm:spPr/>
    </dgm:pt>
    <dgm:pt modelId="{9FB9617A-E413-4611-AD93-8FE8CF298545}" type="pres">
      <dgm:prSet presAssocID="{48648E0D-DD35-4702-895D-7D434F41F164}" presName="sibTrans" presStyleCnt="0"/>
      <dgm:spPr/>
    </dgm:pt>
    <dgm:pt modelId="{9700CFB6-DEAC-4B18-9C63-A4D0B8DD30A9}" type="pres">
      <dgm:prSet presAssocID="{59B1CBB7-79F4-4A35-BF1C-5D844F51DD36}" presName="node" presStyleLbl="node1" presStyleIdx="2" presStyleCnt="5">
        <dgm:presLayoutVars>
          <dgm:bulletEnabled val="1"/>
        </dgm:presLayoutVars>
      </dgm:prSet>
      <dgm:spPr/>
    </dgm:pt>
    <dgm:pt modelId="{B5ED37E8-AA7E-4D85-B538-3FC47521C919}" type="pres">
      <dgm:prSet presAssocID="{D9CBE54D-17D0-4FDF-ABB3-5DB230504A66}" presName="sibTrans" presStyleCnt="0"/>
      <dgm:spPr/>
    </dgm:pt>
    <dgm:pt modelId="{9A587DEC-7CA6-46AA-A331-E4BFB193EE04}" type="pres">
      <dgm:prSet presAssocID="{E6A3047A-9DB7-4CB3-AB08-4DE091F4BBB2}" presName="node" presStyleLbl="node1" presStyleIdx="3" presStyleCnt="5">
        <dgm:presLayoutVars>
          <dgm:bulletEnabled val="1"/>
        </dgm:presLayoutVars>
      </dgm:prSet>
      <dgm:spPr/>
    </dgm:pt>
    <dgm:pt modelId="{5F3E2C6F-4E84-4049-A62D-028130D88C76}" type="pres">
      <dgm:prSet presAssocID="{770D6A3E-81FC-4950-B109-45BEE7DE4BEC}" presName="sibTrans" presStyleCnt="0"/>
      <dgm:spPr/>
    </dgm:pt>
    <dgm:pt modelId="{F5BE5FBE-986C-44C5-919A-F13C4C428ABF}" type="pres">
      <dgm:prSet presAssocID="{81379F71-EC43-492D-B408-7F120DDD8C37}" presName="node" presStyleLbl="node1" presStyleIdx="4" presStyleCnt="5">
        <dgm:presLayoutVars>
          <dgm:bulletEnabled val="1"/>
        </dgm:presLayoutVars>
      </dgm:prSet>
      <dgm:spPr/>
    </dgm:pt>
  </dgm:ptLst>
  <dgm:cxnLst>
    <dgm:cxn modelId="{2ACC3B1A-F800-4699-BFFB-450E8664B2E8}" srcId="{599916A6-B9CA-43CD-951E-0D6062AE3AF7}" destId="{E6A3047A-9DB7-4CB3-AB08-4DE091F4BBB2}" srcOrd="3" destOrd="0" parTransId="{31ED7E53-0FA9-4456-8B85-ED765AD0E2DE}" sibTransId="{770D6A3E-81FC-4950-B109-45BEE7DE4BEC}"/>
    <dgm:cxn modelId="{92A4F12B-5347-4C29-971B-79ADE2D2FD69}" type="presOf" srcId="{DD898FBF-5AD9-472F-8B95-A34A2B31F2D1}" destId="{DE027E51-9476-4868-A64D-0417B24F7CAF}" srcOrd="0" destOrd="0" presId="urn:microsoft.com/office/officeart/2005/8/layout/default"/>
    <dgm:cxn modelId="{74AE3B3C-7830-4F36-8D88-67371CB42678}" type="presOf" srcId="{E6A3047A-9DB7-4CB3-AB08-4DE091F4BBB2}" destId="{9A587DEC-7CA6-46AA-A331-E4BFB193EE04}" srcOrd="0" destOrd="0" presId="urn:microsoft.com/office/officeart/2005/8/layout/default"/>
    <dgm:cxn modelId="{127B9A66-31D9-4252-AA7A-5D1EB511244A}" type="presOf" srcId="{81379F71-EC43-492D-B408-7F120DDD8C37}" destId="{F5BE5FBE-986C-44C5-919A-F13C4C428ABF}" srcOrd="0" destOrd="0" presId="urn:microsoft.com/office/officeart/2005/8/layout/default"/>
    <dgm:cxn modelId="{AB390171-ED43-480E-B142-4F5E189F37E3}" srcId="{599916A6-B9CA-43CD-951E-0D6062AE3AF7}" destId="{59B1CBB7-79F4-4A35-BF1C-5D844F51DD36}" srcOrd="2" destOrd="0" parTransId="{09DBEF9F-8ABD-40D7-A20C-BC9D0906604F}" sibTransId="{D9CBE54D-17D0-4FDF-ABB3-5DB230504A66}"/>
    <dgm:cxn modelId="{0C76AA73-E163-4B3F-8A5D-A063CFD953FE}" type="presOf" srcId="{59B1CBB7-79F4-4A35-BF1C-5D844F51DD36}" destId="{9700CFB6-DEAC-4B18-9C63-A4D0B8DD30A9}" srcOrd="0" destOrd="0" presId="urn:microsoft.com/office/officeart/2005/8/layout/default"/>
    <dgm:cxn modelId="{ADDF849C-2610-4FC1-BEB3-367913564E86}" srcId="{599916A6-B9CA-43CD-951E-0D6062AE3AF7}" destId="{DD898FBF-5AD9-472F-8B95-A34A2B31F2D1}" srcOrd="0" destOrd="0" parTransId="{1E174A9F-7AF5-452B-8E5D-929C77E904ED}" sibTransId="{F3CD6840-6140-4308-9E78-76181074E0C5}"/>
    <dgm:cxn modelId="{FA3F08B7-1BF5-4C14-AE91-295330340CD6}" type="presOf" srcId="{599916A6-B9CA-43CD-951E-0D6062AE3AF7}" destId="{5E889A76-66E7-4199-BAEE-DCEBAD7DC149}" srcOrd="0" destOrd="0" presId="urn:microsoft.com/office/officeart/2005/8/layout/default"/>
    <dgm:cxn modelId="{911C91CF-B581-47B2-9D2F-C92745209FD0}" srcId="{599916A6-B9CA-43CD-951E-0D6062AE3AF7}" destId="{81379F71-EC43-492D-B408-7F120DDD8C37}" srcOrd="4" destOrd="0" parTransId="{7BEF1769-06B4-4EAA-9CAF-3524A8E3AA77}" sibTransId="{C7851AC6-49EB-4D3D-A992-09AA75E16798}"/>
    <dgm:cxn modelId="{AA50ACD4-4D3F-4E51-88EE-59D2208FE820}" type="presOf" srcId="{F5D731EA-5A39-4AC8-9420-A2FDC6B2C078}" destId="{09808254-3CBA-425B-BDBC-AC020896AFAC}" srcOrd="0" destOrd="0" presId="urn:microsoft.com/office/officeart/2005/8/layout/default"/>
    <dgm:cxn modelId="{154996F6-E0E5-416E-B203-CB171AC6ED67}" srcId="{599916A6-B9CA-43CD-951E-0D6062AE3AF7}" destId="{F5D731EA-5A39-4AC8-9420-A2FDC6B2C078}" srcOrd="1" destOrd="0" parTransId="{71BBB662-D0B1-41F9-B782-7DFFBE7C6412}" sibTransId="{48648E0D-DD35-4702-895D-7D434F41F164}"/>
    <dgm:cxn modelId="{ED20BD5C-EFE4-48AC-B1E2-DB901BB7FFA6}" type="presParOf" srcId="{5E889A76-66E7-4199-BAEE-DCEBAD7DC149}" destId="{DE027E51-9476-4868-A64D-0417B24F7CAF}" srcOrd="0" destOrd="0" presId="urn:microsoft.com/office/officeart/2005/8/layout/default"/>
    <dgm:cxn modelId="{D3562931-F47B-48B5-A838-F2FE40C325B4}" type="presParOf" srcId="{5E889A76-66E7-4199-BAEE-DCEBAD7DC149}" destId="{0A499836-3063-479B-A289-0CD123B0315D}" srcOrd="1" destOrd="0" presId="urn:microsoft.com/office/officeart/2005/8/layout/default"/>
    <dgm:cxn modelId="{73FE61E8-B7D2-44DF-83E0-7A059837C63C}" type="presParOf" srcId="{5E889A76-66E7-4199-BAEE-DCEBAD7DC149}" destId="{09808254-3CBA-425B-BDBC-AC020896AFAC}" srcOrd="2" destOrd="0" presId="urn:microsoft.com/office/officeart/2005/8/layout/default"/>
    <dgm:cxn modelId="{73748A39-84FC-4536-B6E5-807214874C60}" type="presParOf" srcId="{5E889A76-66E7-4199-BAEE-DCEBAD7DC149}" destId="{9FB9617A-E413-4611-AD93-8FE8CF298545}" srcOrd="3" destOrd="0" presId="urn:microsoft.com/office/officeart/2005/8/layout/default"/>
    <dgm:cxn modelId="{4AD65CB9-75F0-43AD-8F5B-05288048A73E}" type="presParOf" srcId="{5E889A76-66E7-4199-BAEE-DCEBAD7DC149}" destId="{9700CFB6-DEAC-4B18-9C63-A4D0B8DD30A9}" srcOrd="4" destOrd="0" presId="urn:microsoft.com/office/officeart/2005/8/layout/default"/>
    <dgm:cxn modelId="{ECFBB159-F2D2-48DE-AD71-C11652087DAF}" type="presParOf" srcId="{5E889A76-66E7-4199-BAEE-DCEBAD7DC149}" destId="{B5ED37E8-AA7E-4D85-B538-3FC47521C919}" srcOrd="5" destOrd="0" presId="urn:microsoft.com/office/officeart/2005/8/layout/default"/>
    <dgm:cxn modelId="{3EF089FD-65A2-4C58-88B2-190BE7BD83EA}" type="presParOf" srcId="{5E889A76-66E7-4199-BAEE-DCEBAD7DC149}" destId="{9A587DEC-7CA6-46AA-A331-E4BFB193EE04}" srcOrd="6" destOrd="0" presId="urn:microsoft.com/office/officeart/2005/8/layout/default"/>
    <dgm:cxn modelId="{7420A18E-FDF9-480D-95B1-70A61760032A}" type="presParOf" srcId="{5E889A76-66E7-4199-BAEE-DCEBAD7DC149}" destId="{5F3E2C6F-4E84-4049-A62D-028130D88C76}" srcOrd="7" destOrd="0" presId="urn:microsoft.com/office/officeart/2005/8/layout/default"/>
    <dgm:cxn modelId="{B02CAB0D-0D96-4A44-A2FC-B75A90924791}" type="presParOf" srcId="{5E889A76-66E7-4199-BAEE-DCEBAD7DC149}" destId="{F5BE5FBE-986C-44C5-919A-F13C4C428AB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EBC1820-0E7C-4CC8-AF32-90D056649DDF}" type="doc">
      <dgm:prSet loTypeId="urn:microsoft.com/office/officeart/2018/5/layout/IconCircleLabelList#7" loCatId="icon" qsTypeId="urn:microsoft.com/office/officeart/2005/8/quickstyle/simple1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FB4A9FD8-F785-44C2-9FDE-4644D2939FC9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es-ES" noProof="0" dirty="0"/>
            <a:t>Pieza + Precio</a:t>
          </a:r>
        </a:p>
      </dgm:t>
    </dgm:pt>
    <dgm:pt modelId="{3811FAB2-DEC4-40CD-B436-1EA2FF424EC6}" type="parTrans" cxnId="{0BFF8536-7CDC-402B-BB87-1C975AE3F3C5}">
      <dgm:prSet/>
      <dgm:spPr/>
      <dgm:t>
        <a:bodyPr rtlCol="0"/>
        <a:lstStyle/>
        <a:p>
          <a:pPr rtl="0"/>
          <a:endParaRPr lang="es-ES" noProof="0"/>
        </a:p>
      </dgm:t>
    </dgm:pt>
    <dgm:pt modelId="{FEBF54AD-35F6-4AEC-B3E6-42CEA4068404}" type="sibTrans" cxnId="{0BFF8536-7CDC-402B-BB87-1C975AE3F3C5}">
      <dgm:prSet/>
      <dgm:spPr/>
      <dgm:t>
        <a:bodyPr rtlCol="0"/>
        <a:lstStyle/>
        <a:p>
          <a:pPr rtl="0"/>
          <a:endParaRPr lang="es-ES" noProof="0"/>
        </a:p>
      </dgm:t>
    </dgm:pt>
    <dgm:pt modelId="{FBD58F2E-6F4D-43D8-BAC3-8B54115A96C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es-ES" noProof="0"/>
            <a:t>Salir</a:t>
          </a:r>
        </a:p>
      </dgm:t>
    </dgm:pt>
    <dgm:pt modelId="{66C8DDB4-732A-4A5D-803E-A6DF85C604CB}" type="parTrans" cxnId="{04C9923B-B69C-42D9-8374-477E08B16F78}">
      <dgm:prSet/>
      <dgm:spPr/>
      <dgm:t>
        <a:bodyPr/>
        <a:lstStyle/>
        <a:p>
          <a:endParaRPr lang="es-ES"/>
        </a:p>
      </dgm:t>
    </dgm:pt>
    <dgm:pt modelId="{C21E4417-F1CB-4C87-B83F-0C2DDB38B5F3}" type="sibTrans" cxnId="{04C9923B-B69C-42D9-8374-477E08B16F78}">
      <dgm:prSet/>
      <dgm:spPr/>
      <dgm:t>
        <a:bodyPr/>
        <a:lstStyle/>
        <a:p>
          <a:endParaRPr lang="en-US"/>
        </a:p>
      </dgm:t>
    </dgm:pt>
    <dgm:pt modelId="{D96F7B26-9120-4AC2-AE8A-7B13BBF5A5F4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es-ES" noProof="0" dirty="0"/>
            <a:t>No disponemos de dicho modelo</a:t>
          </a:r>
        </a:p>
      </dgm:t>
    </dgm:pt>
    <dgm:pt modelId="{5FF857E8-FFC0-4E85-A909-CA097F18D4A4}" type="parTrans" cxnId="{3507D2FF-5206-4784-88A2-809A0310B843}">
      <dgm:prSet/>
      <dgm:spPr/>
      <dgm:t>
        <a:bodyPr/>
        <a:lstStyle/>
        <a:p>
          <a:endParaRPr lang="es-ES"/>
        </a:p>
      </dgm:t>
    </dgm:pt>
    <dgm:pt modelId="{8C1657E1-DDE0-48BE-B9D3-98449DEFBA29}" type="sibTrans" cxnId="{3507D2FF-5206-4784-88A2-809A0310B843}">
      <dgm:prSet/>
      <dgm:spPr/>
      <dgm:t>
        <a:bodyPr/>
        <a:lstStyle/>
        <a:p>
          <a:endParaRPr lang="es-ES"/>
        </a:p>
      </dgm:t>
    </dgm:pt>
    <dgm:pt modelId="{A87C4511-EEF3-4FB7-A045-7F3444130D04}" type="pres">
      <dgm:prSet presAssocID="{FEBC1820-0E7C-4CC8-AF32-90D056649DDF}" presName="root" presStyleCnt="0">
        <dgm:presLayoutVars>
          <dgm:dir/>
          <dgm:resizeHandles val="exact"/>
        </dgm:presLayoutVars>
      </dgm:prSet>
      <dgm:spPr/>
    </dgm:pt>
    <dgm:pt modelId="{67114291-E5EF-4055-853B-17BB38B437FB}" type="pres">
      <dgm:prSet presAssocID="{FB4A9FD8-F785-44C2-9FDE-4644D2939FC9}" presName="compNode" presStyleCnt="0"/>
      <dgm:spPr/>
    </dgm:pt>
    <dgm:pt modelId="{C40D2271-EEE1-49AE-9D56-D8BF326FBB48}" type="pres">
      <dgm:prSet presAssocID="{FB4A9FD8-F785-44C2-9FDE-4644D2939FC9}" presName="iconBgRect" presStyleLbl="bgShp" presStyleIdx="0" presStyleCnt="3"/>
      <dgm:spPr/>
    </dgm:pt>
    <dgm:pt modelId="{EBF3CA75-4C72-4CF0-9B1C-22236AC91A97}" type="pres">
      <dgm:prSet presAssocID="{FB4A9FD8-F785-44C2-9FDE-4644D2939F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cánico de automóviles contorno"/>
        </a:ext>
      </dgm:extLst>
    </dgm:pt>
    <dgm:pt modelId="{2F4B2690-DD6C-41FE-B71D-CFEDB739207D}" type="pres">
      <dgm:prSet presAssocID="{FB4A9FD8-F785-44C2-9FDE-4644D2939FC9}" presName="spaceRect" presStyleCnt="0"/>
      <dgm:spPr/>
    </dgm:pt>
    <dgm:pt modelId="{8B0E5CDA-1F59-4F9C-86C6-A0B5814452EF}" type="pres">
      <dgm:prSet presAssocID="{FB4A9FD8-F785-44C2-9FDE-4644D2939FC9}" presName="textRect" presStyleLbl="revTx" presStyleIdx="0" presStyleCnt="3">
        <dgm:presLayoutVars>
          <dgm:chMax val="1"/>
          <dgm:chPref val="1"/>
        </dgm:presLayoutVars>
      </dgm:prSet>
      <dgm:spPr/>
    </dgm:pt>
    <dgm:pt modelId="{3A6712BA-F02D-4A2B-8BEE-F148D62D0EC6}" type="pres">
      <dgm:prSet presAssocID="{FEBF54AD-35F6-4AEC-B3E6-42CEA4068404}" presName="sibTrans" presStyleCnt="0"/>
      <dgm:spPr/>
    </dgm:pt>
    <dgm:pt modelId="{00AF071D-BCE7-413F-8AD1-76B331BC06B7}" type="pres">
      <dgm:prSet presAssocID="{D96F7B26-9120-4AC2-AE8A-7B13BBF5A5F4}" presName="compNode" presStyleCnt="0"/>
      <dgm:spPr/>
    </dgm:pt>
    <dgm:pt modelId="{2CB047EA-F20B-48AC-A6FF-F380B93B3DB0}" type="pres">
      <dgm:prSet presAssocID="{D96F7B26-9120-4AC2-AE8A-7B13BBF5A5F4}" presName="iconBgRect" presStyleLbl="bgShp" presStyleIdx="1" presStyleCnt="3"/>
      <dgm:spPr/>
    </dgm:pt>
    <dgm:pt modelId="{B79E4F40-670A-4990-9A85-0D89DB9A8FE2}" type="pres">
      <dgm:prSet presAssocID="{D96F7B26-9120-4AC2-AE8A-7B13BBF5A5F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ñal de negación con relleno sólido"/>
        </a:ext>
      </dgm:extLst>
    </dgm:pt>
    <dgm:pt modelId="{68FA8815-72B2-4721-A92F-177C282755C8}" type="pres">
      <dgm:prSet presAssocID="{D96F7B26-9120-4AC2-AE8A-7B13BBF5A5F4}" presName="spaceRect" presStyleCnt="0"/>
      <dgm:spPr/>
    </dgm:pt>
    <dgm:pt modelId="{221D8D9C-A092-482C-993D-14FA1E96F72F}" type="pres">
      <dgm:prSet presAssocID="{D96F7B26-9120-4AC2-AE8A-7B13BBF5A5F4}" presName="textRect" presStyleLbl="revTx" presStyleIdx="1" presStyleCnt="3">
        <dgm:presLayoutVars>
          <dgm:chMax val="1"/>
          <dgm:chPref val="1"/>
        </dgm:presLayoutVars>
      </dgm:prSet>
      <dgm:spPr/>
    </dgm:pt>
    <dgm:pt modelId="{BAE46ED6-0C4A-45C7-B87D-6064F37DFBED}" type="pres">
      <dgm:prSet presAssocID="{8C1657E1-DDE0-48BE-B9D3-98449DEFBA29}" presName="sibTrans" presStyleCnt="0"/>
      <dgm:spPr/>
    </dgm:pt>
    <dgm:pt modelId="{612CFBCE-93E8-4058-AC5F-15FBCC7B571B}" type="pres">
      <dgm:prSet presAssocID="{FBD58F2E-6F4D-43D8-BAC3-8B54115A96C8}" presName="compNode" presStyleCnt="0"/>
      <dgm:spPr/>
    </dgm:pt>
    <dgm:pt modelId="{FBD31EE2-95D9-4CA0-8017-AF4B861E6A0F}" type="pres">
      <dgm:prSet presAssocID="{FBD58F2E-6F4D-43D8-BAC3-8B54115A96C8}" presName="iconBgRect" presStyleLbl="bgShp" presStyleIdx="2" presStyleCnt="3"/>
      <dgm:spPr/>
    </dgm:pt>
    <dgm:pt modelId="{57C86331-2F41-4F35-A838-1415F56B72F8}" type="pres">
      <dgm:prSet presAssocID="{FBD58F2E-6F4D-43D8-BAC3-8B54115A96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rrar"/>
        </a:ext>
      </dgm:extLst>
    </dgm:pt>
    <dgm:pt modelId="{66F6D34E-D2CC-4713-92A5-31133B8381BF}" type="pres">
      <dgm:prSet presAssocID="{FBD58F2E-6F4D-43D8-BAC3-8B54115A96C8}" presName="spaceRect" presStyleCnt="0"/>
      <dgm:spPr/>
    </dgm:pt>
    <dgm:pt modelId="{99FC3DEF-63E7-49DE-A1AC-53D42E32B036}" type="pres">
      <dgm:prSet presAssocID="{FBD58F2E-6F4D-43D8-BAC3-8B54115A96C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A884710-6E1F-4C5D-889A-AC23EA72B8DC}" type="presOf" srcId="{FB4A9FD8-F785-44C2-9FDE-4644D2939FC9}" destId="{8B0E5CDA-1F59-4F9C-86C6-A0B5814452EF}" srcOrd="0" destOrd="0" presId="urn:microsoft.com/office/officeart/2018/5/layout/IconCircleLabelList#7"/>
    <dgm:cxn modelId="{0BFF8536-7CDC-402B-BB87-1C975AE3F3C5}" srcId="{FEBC1820-0E7C-4CC8-AF32-90D056649DDF}" destId="{FB4A9FD8-F785-44C2-9FDE-4644D2939FC9}" srcOrd="0" destOrd="0" parTransId="{3811FAB2-DEC4-40CD-B436-1EA2FF424EC6}" sibTransId="{FEBF54AD-35F6-4AEC-B3E6-42CEA4068404}"/>
    <dgm:cxn modelId="{04C9923B-B69C-42D9-8374-477E08B16F78}" srcId="{FEBC1820-0E7C-4CC8-AF32-90D056649DDF}" destId="{FBD58F2E-6F4D-43D8-BAC3-8B54115A96C8}" srcOrd="2" destOrd="0" parTransId="{66C8DDB4-732A-4A5D-803E-A6DF85C604CB}" sibTransId="{C21E4417-F1CB-4C87-B83F-0C2DDB38B5F3}"/>
    <dgm:cxn modelId="{A887F343-B30E-4EC6-A786-32FC66E088E3}" type="presOf" srcId="{FEBC1820-0E7C-4CC8-AF32-90D056649DDF}" destId="{A87C4511-EEF3-4FB7-A045-7F3444130D04}" srcOrd="0" destOrd="0" presId="urn:microsoft.com/office/officeart/2018/5/layout/IconCircleLabelList#7"/>
    <dgm:cxn modelId="{CC38F2AA-DB89-41F1-A105-E0130D17F0C6}" type="presOf" srcId="{FBD58F2E-6F4D-43D8-BAC3-8B54115A96C8}" destId="{99FC3DEF-63E7-49DE-A1AC-53D42E32B036}" srcOrd="0" destOrd="0" presId="urn:microsoft.com/office/officeart/2018/5/layout/IconCircleLabelList#7"/>
    <dgm:cxn modelId="{45A954E0-AAA3-46E5-8848-3FEF4BD07236}" type="presOf" srcId="{D96F7B26-9120-4AC2-AE8A-7B13BBF5A5F4}" destId="{221D8D9C-A092-482C-993D-14FA1E96F72F}" srcOrd="0" destOrd="0" presId="urn:microsoft.com/office/officeart/2018/5/layout/IconCircleLabelList#7"/>
    <dgm:cxn modelId="{3507D2FF-5206-4784-88A2-809A0310B843}" srcId="{FEBC1820-0E7C-4CC8-AF32-90D056649DDF}" destId="{D96F7B26-9120-4AC2-AE8A-7B13BBF5A5F4}" srcOrd="1" destOrd="0" parTransId="{5FF857E8-FFC0-4E85-A909-CA097F18D4A4}" sibTransId="{8C1657E1-DDE0-48BE-B9D3-98449DEFBA29}"/>
    <dgm:cxn modelId="{5A74329F-EEE4-4EF5-85D7-6CD430EF6E78}" type="presParOf" srcId="{A87C4511-EEF3-4FB7-A045-7F3444130D04}" destId="{67114291-E5EF-4055-853B-17BB38B437FB}" srcOrd="0" destOrd="0" presId="urn:microsoft.com/office/officeart/2018/5/layout/IconCircleLabelList#7"/>
    <dgm:cxn modelId="{3490942A-70DB-43FD-B894-CECBD3C97768}" type="presParOf" srcId="{67114291-E5EF-4055-853B-17BB38B437FB}" destId="{C40D2271-EEE1-49AE-9D56-D8BF326FBB48}" srcOrd="0" destOrd="0" presId="urn:microsoft.com/office/officeart/2018/5/layout/IconCircleLabelList#7"/>
    <dgm:cxn modelId="{F29205F7-94E3-46F6-A270-4458182F4CEF}" type="presParOf" srcId="{67114291-E5EF-4055-853B-17BB38B437FB}" destId="{EBF3CA75-4C72-4CF0-9B1C-22236AC91A97}" srcOrd="1" destOrd="0" presId="urn:microsoft.com/office/officeart/2018/5/layout/IconCircleLabelList#7"/>
    <dgm:cxn modelId="{2C623AD2-4A19-4ED6-80CD-571FE17D1224}" type="presParOf" srcId="{67114291-E5EF-4055-853B-17BB38B437FB}" destId="{2F4B2690-DD6C-41FE-B71D-CFEDB739207D}" srcOrd="2" destOrd="0" presId="urn:microsoft.com/office/officeart/2018/5/layout/IconCircleLabelList#7"/>
    <dgm:cxn modelId="{B13A7D6B-6E8D-4B61-8A44-C2179EE5E388}" type="presParOf" srcId="{67114291-E5EF-4055-853B-17BB38B437FB}" destId="{8B0E5CDA-1F59-4F9C-86C6-A0B5814452EF}" srcOrd="3" destOrd="0" presId="urn:microsoft.com/office/officeart/2018/5/layout/IconCircleLabelList#7"/>
    <dgm:cxn modelId="{A54AE5F4-6D42-4CE4-995E-29AA6286FA12}" type="presParOf" srcId="{A87C4511-EEF3-4FB7-A045-7F3444130D04}" destId="{3A6712BA-F02D-4A2B-8BEE-F148D62D0EC6}" srcOrd="1" destOrd="0" presId="urn:microsoft.com/office/officeart/2018/5/layout/IconCircleLabelList#7"/>
    <dgm:cxn modelId="{F409B7EB-DC35-46E0-8E15-45967D747F5A}" type="presParOf" srcId="{A87C4511-EEF3-4FB7-A045-7F3444130D04}" destId="{00AF071D-BCE7-413F-8AD1-76B331BC06B7}" srcOrd="2" destOrd="0" presId="urn:microsoft.com/office/officeart/2018/5/layout/IconCircleLabelList#7"/>
    <dgm:cxn modelId="{B9FD31AE-5F3E-4326-8FCD-026831750A41}" type="presParOf" srcId="{00AF071D-BCE7-413F-8AD1-76B331BC06B7}" destId="{2CB047EA-F20B-48AC-A6FF-F380B93B3DB0}" srcOrd="0" destOrd="0" presId="urn:microsoft.com/office/officeart/2018/5/layout/IconCircleLabelList#7"/>
    <dgm:cxn modelId="{914B40BF-8D51-41B6-B411-87438EC30BB5}" type="presParOf" srcId="{00AF071D-BCE7-413F-8AD1-76B331BC06B7}" destId="{B79E4F40-670A-4990-9A85-0D89DB9A8FE2}" srcOrd="1" destOrd="0" presId="urn:microsoft.com/office/officeart/2018/5/layout/IconCircleLabelList#7"/>
    <dgm:cxn modelId="{3596B21A-3722-40BF-86A1-FC35527EC0FB}" type="presParOf" srcId="{00AF071D-BCE7-413F-8AD1-76B331BC06B7}" destId="{68FA8815-72B2-4721-A92F-177C282755C8}" srcOrd="2" destOrd="0" presId="urn:microsoft.com/office/officeart/2018/5/layout/IconCircleLabelList#7"/>
    <dgm:cxn modelId="{4E1A77E2-0024-4EA5-A377-D398BFF6B874}" type="presParOf" srcId="{00AF071D-BCE7-413F-8AD1-76B331BC06B7}" destId="{221D8D9C-A092-482C-993D-14FA1E96F72F}" srcOrd="3" destOrd="0" presId="urn:microsoft.com/office/officeart/2018/5/layout/IconCircleLabelList#7"/>
    <dgm:cxn modelId="{969C7849-6A2C-4884-8641-324A93DCD192}" type="presParOf" srcId="{A87C4511-EEF3-4FB7-A045-7F3444130D04}" destId="{BAE46ED6-0C4A-45C7-B87D-6064F37DFBED}" srcOrd="3" destOrd="0" presId="urn:microsoft.com/office/officeart/2018/5/layout/IconCircleLabelList#7"/>
    <dgm:cxn modelId="{824C5C9A-B155-45EF-9A17-753F2334B6A5}" type="presParOf" srcId="{A87C4511-EEF3-4FB7-A045-7F3444130D04}" destId="{612CFBCE-93E8-4058-AC5F-15FBCC7B571B}" srcOrd="4" destOrd="0" presId="urn:microsoft.com/office/officeart/2018/5/layout/IconCircleLabelList#7"/>
    <dgm:cxn modelId="{7C8D86FA-0F67-4530-9EB5-1884F48AAF22}" type="presParOf" srcId="{612CFBCE-93E8-4058-AC5F-15FBCC7B571B}" destId="{FBD31EE2-95D9-4CA0-8017-AF4B861E6A0F}" srcOrd="0" destOrd="0" presId="urn:microsoft.com/office/officeart/2018/5/layout/IconCircleLabelList#7"/>
    <dgm:cxn modelId="{AAEA583F-23AD-4C9E-B3BF-36FB7BA6706A}" type="presParOf" srcId="{612CFBCE-93E8-4058-AC5F-15FBCC7B571B}" destId="{57C86331-2F41-4F35-A838-1415F56B72F8}" srcOrd="1" destOrd="0" presId="urn:microsoft.com/office/officeart/2018/5/layout/IconCircleLabelList#7"/>
    <dgm:cxn modelId="{834C3173-0B41-4CB2-A94B-749F4A517DA1}" type="presParOf" srcId="{612CFBCE-93E8-4058-AC5F-15FBCC7B571B}" destId="{66F6D34E-D2CC-4713-92A5-31133B8381BF}" srcOrd="2" destOrd="0" presId="urn:microsoft.com/office/officeart/2018/5/layout/IconCircleLabelList#7"/>
    <dgm:cxn modelId="{65A1BB81-793A-4498-BCF7-DDCACB5126CE}" type="presParOf" srcId="{612CFBCE-93E8-4058-AC5F-15FBCC7B571B}" destId="{99FC3DEF-63E7-49DE-A1AC-53D42E32B036}" srcOrd="3" destOrd="0" presId="urn:microsoft.com/office/officeart/2018/5/layout/IconCircleLabelList#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EBC1820-0E7C-4CC8-AF32-90D056649DDF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FB4A9FD8-F785-44C2-9FDE-4644D2939FC9}">
      <dgm:prSet/>
      <dgm:spPr/>
      <dgm:t>
        <a:bodyPr rtlCol="0"/>
        <a:lstStyle/>
        <a:p>
          <a:r>
            <a:rPr lang="es-ES" noProof="0"/>
            <a:t>Piezas </a:t>
          </a:r>
          <a:r>
            <a:rPr lang="es-ES" noProof="0">
              <a:sym typeface="Wingdings" panose="05000000000000000000" pitchFamily="2" charset="2"/>
            </a:rPr>
            <a:t> Modelos disponibles + Precio</a:t>
          </a:r>
          <a:endParaRPr lang="es-ES" noProof="0"/>
        </a:p>
      </dgm:t>
    </dgm:pt>
    <dgm:pt modelId="{3811FAB2-DEC4-40CD-B436-1EA2FF424EC6}" type="parTrans" cxnId="{0BFF8536-7CDC-402B-BB87-1C975AE3F3C5}">
      <dgm:prSet/>
      <dgm:spPr/>
      <dgm:t>
        <a:bodyPr rtlCol="0"/>
        <a:lstStyle/>
        <a:p>
          <a:pPr rtl="0"/>
          <a:endParaRPr lang="es-ES" noProof="0"/>
        </a:p>
      </dgm:t>
    </dgm:pt>
    <dgm:pt modelId="{FEBF54AD-35F6-4AEC-B3E6-42CEA4068404}" type="sibTrans" cxnId="{0BFF8536-7CDC-402B-BB87-1C975AE3F3C5}">
      <dgm:prSet/>
      <dgm:spPr/>
      <dgm:t>
        <a:bodyPr rtlCol="0"/>
        <a:lstStyle/>
        <a:p>
          <a:pPr rtl="0"/>
          <a:endParaRPr lang="es-ES" noProof="0"/>
        </a:p>
      </dgm:t>
    </dgm:pt>
    <dgm:pt modelId="{FBD58F2E-6F4D-43D8-BAC3-8B54115A96C8}">
      <dgm:prSet/>
      <dgm:spPr/>
      <dgm:t>
        <a:bodyPr rtlCol="0"/>
        <a:lstStyle/>
        <a:p>
          <a:r>
            <a:rPr lang="es-ES" noProof="0"/>
            <a:t>Salir</a:t>
          </a:r>
        </a:p>
      </dgm:t>
    </dgm:pt>
    <dgm:pt modelId="{66C8DDB4-732A-4A5D-803E-A6DF85C604CB}" type="parTrans" cxnId="{04C9923B-B69C-42D9-8374-477E08B16F78}">
      <dgm:prSet/>
      <dgm:spPr/>
      <dgm:t>
        <a:bodyPr/>
        <a:lstStyle/>
        <a:p>
          <a:endParaRPr lang="es-ES"/>
        </a:p>
      </dgm:t>
    </dgm:pt>
    <dgm:pt modelId="{C21E4417-F1CB-4C87-B83F-0C2DDB38B5F3}" type="sibTrans" cxnId="{04C9923B-B69C-42D9-8374-477E08B16F78}">
      <dgm:prSet/>
      <dgm:spPr/>
      <dgm:t>
        <a:bodyPr/>
        <a:lstStyle/>
        <a:p>
          <a:endParaRPr lang="en-US"/>
        </a:p>
      </dgm:t>
    </dgm:pt>
    <dgm:pt modelId="{66848D49-C5BE-483E-A8BD-53759D170005}" type="pres">
      <dgm:prSet presAssocID="{FEBC1820-0E7C-4CC8-AF32-90D056649DDF}" presName="linear" presStyleCnt="0">
        <dgm:presLayoutVars>
          <dgm:dir/>
          <dgm:animLvl val="lvl"/>
          <dgm:resizeHandles val="exact"/>
        </dgm:presLayoutVars>
      </dgm:prSet>
      <dgm:spPr/>
    </dgm:pt>
    <dgm:pt modelId="{CDACDFF2-11EC-4899-BCA5-C5B271F4C663}" type="pres">
      <dgm:prSet presAssocID="{FB4A9FD8-F785-44C2-9FDE-4644D2939FC9}" presName="parentLin" presStyleCnt="0"/>
      <dgm:spPr/>
    </dgm:pt>
    <dgm:pt modelId="{9E876C95-E0E7-48FC-B7FF-DDF03FDB8145}" type="pres">
      <dgm:prSet presAssocID="{FB4A9FD8-F785-44C2-9FDE-4644D2939FC9}" presName="parentLeftMargin" presStyleLbl="node1" presStyleIdx="0" presStyleCnt="2"/>
      <dgm:spPr/>
    </dgm:pt>
    <dgm:pt modelId="{FE2C3B1A-1241-4F67-AB24-57B701AC61E5}" type="pres">
      <dgm:prSet presAssocID="{FB4A9FD8-F785-44C2-9FDE-4644D2939FC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C8B2257-A164-43B4-BE3A-07762B2A2E62}" type="pres">
      <dgm:prSet presAssocID="{FB4A9FD8-F785-44C2-9FDE-4644D2939FC9}" presName="negativeSpace" presStyleCnt="0"/>
      <dgm:spPr/>
    </dgm:pt>
    <dgm:pt modelId="{348C7543-E1F9-497D-89F8-BC59712BF097}" type="pres">
      <dgm:prSet presAssocID="{FB4A9FD8-F785-44C2-9FDE-4644D2939FC9}" presName="childText" presStyleLbl="conFgAcc1" presStyleIdx="0" presStyleCnt="2">
        <dgm:presLayoutVars>
          <dgm:bulletEnabled val="1"/>
        </dgm:presLayoutVars>
      </dgm:prSet>
      <dgm:spPr/>
    </dgm:pt>
    <dgm:pt modelId="{2086AE4E-DB40-41AA-BC0C-D8475F14B283}" type="pres">
      <dgm:prSet presAssocID="{FEBF54AD-35F6-4AEC-B3E6-42CEA4068404}" presName="spaceBetweenRectangles" presStyleCnt="0"/>
      <dgm:spPr/>
    </dgm:pt>
    <dgm:pt modelId="{9CB587E2-E3BF-4EC0-8804-04ED41A958AE}" type="pres">
      <dgm:prSet presAssocID="{FBD58F2E-6F4D-43D8-BAC3-8B54115A96C8}" presName="parentLin" presStyleCnt="0"/>
      <dgm:spPr/>
    </dgm:pt>
    <dgm:pt modelId="{AFB89D1F-8915-4248-B18B-41FDAFFEB3B0}" type="pres">
      <dgm:prSet presAssocID="{FBD58F2E-6F4D-43D8-BAC3-8B54115A96C8}" presName="parentLeftMargin" presStyleLbl="node1" presStyleIdx="0" presStyleCnt="2"/>
      <dgm:spPr/>
    </dgm:pt>
    <dgm:pt modelId="{B7E1FEA8-C80D-4078-810A-AF15B5378FE3}" type="pres">
      <dgm:prSet presAssocID="{FBD58F2E-6F4D-43D8-BAC3-8B54115A96C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F42239F-325E-47E9-876E-E490853CFCF6}" type="pres">
      <dgm:prSet presAssocID="{FBD58F2E-6F4D-43D8-BAC3-8B54115A96C8}" presName="negativeSpace" presStyleCnt="0"/>
      <dgm:spPr/>
    </dgm:pt>
    <dgm:pt modelId="{BE5B9CD9-E7AC-4770-A2C1-691E7E084602}" type="pres">
      <dgm:prSet presAssocID="{FBD58F2E-6F4D-43D8-BAC3-8B54115A96C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E42920C-5A79-4923-8FF4-4F48CFB277B4}" type="presOf" srcId="{FB4A9FD8-F785-44C2-9FDE-4644D2939FC9}" destId="{9E876C95-E0E7-48FC-B7FF-DDF03FDB8145}" srcOrd="0" destOrd="0" presId="urn:microsoft.com/office/officeart/2005/8/layout/list1"/>
    <dgm:cxn modelId="{50004410-8A56-4804-ABBE-4CD1FB7D8F7F}" type="presOf" srcId="{FB4A9FD8-F785-44C2-9FDE-4644D2939FC9}" destId="{FE2C3B1A-1241-4F67-AB24-57B701AC61E5}" srcOrd="1" destOrd="0" presId="urn:microsoft.com/office/officeart/2005/8/layout/list1"/>
    <dgm:cxn modelId="{0BFF8536-7CDC-402B-BB87-1C975AE3F3C5}" srcId="{FEBC1820-0E7C-4CC8-AF32-90D056649DDF}" destId="{FB4A9FD8-F785-44C2-9FDE-4644D2939FC9}" srcOrd="0" destOrd="0" parTransId="{3811FAB2-DEC4-40CD-B436-1EA2FF424EC6}" sibTransId="{FEBF54AD-35F6-4AEC-B3E6-42CEA4068404}"/>
    <dgm:cxn modelId="{04C9923B-B69C-42D9-8374-477E08B16F78}" srcId="{FEBC1820-0E7C-4CC8-AF32-90D056649DDF}" destId="{FBD58F2E-6F4D-43D8-BAC3-8B54115A96C8}" srcOrd="1" destOrd="0" parTransId="{66C8DDB4-732A-4A5D-803E-A6DF85C604CB}" sibTransId="{C21E4417-F1CB-4C87-B83F-0C2DDB38B5F3}"/>
    <dgm:cxn modelId="{BADE0190-F6B5-4127-BC4D-474E6B4EF75C}" type="presOf" srcId="{FEBC1820-0E7C-4CC8-AF32-90D056649DDF}" destId="{66848D49-C5BE-483E-A8BD-53759D170005}" srcOrd="0" destOrd="0" presId="urn:microsoft.com/office/officeart/2005/8/layout/list1"/>
    <dgm:cxn modelId="{53FDC7E9-B4B4-4B39-BFB8-093D4FE2DF90}" type="presOf" srcId="{FBD58F2E-6F4D-43D8-BAC3-8B54115A96C8}" destId="{B7E1FEA8-C80D-4078-810A-AF15B5378FE3}" srcOrd="1" destOrd="0" presId="urn:microsoft.com/office/officeart/2005/8/layout/list1"/>
    <dgm:cxn modelId="{41C3CEFC-8A5B-42DE-8F5A-590EFBD2BE3D}" type="presOf" srcId="{FBD58F2E-6F4D-43D8-BAC3-8B54115A96C8}" destId="{AFB89D1F-8915-4248-B18B-41FDAFFEB3B0}" srcOrd="0" destOrd="0" presId="urn:microsoft.com/office/officeart/2005/8/layout/list1"/>
    <dgm:cxn modelId="{C7A69F41-8860-4FFC-A79B-CC07BBBB2C5F}" type="presParOf" srcId="{66848D49-C5BE-483E-A8BD-53759D170005}" destId="{CDACDFF2-11EC-4899-BCA5-C5B271F4C663}" srcOrd="0" destOrd="0" presId="urn:microsoft.com/office/officeart/2005/8/layout/list1"/>
    <dgm:cxn modelId="{ADF7AE6B-3798-4FC7-802C-D2F8A6DD2E62}" type="presParOf" srcId="{CDACDFF2-11EC-4899-BCA5-C5B271F4C663}" destId="{9E876C95-E0E7-48FC-B7FF-DDF03FDB8145}" srcOrd="0" destOrd="0" presId="urn:microsoft.com/office/officeart/2005/8/layout/list1"/>
    <dgm:cxn modelId="{BAEBD6C7-BF37-4780-820B-E474734A35B8}" type="presParOf" srcId="{CDACDFF2-11EC-4899-BCA5-C5B271F4C663}" destId="{FE2C3B1A-1241-4F67-AB24-57B701AC61E5}" srcOrd="1" destOrd="0" presId="urn:microsoft.com/office/officeart/2005/8/layout/list1"/>
    <dgm:cxn modelId="{D473D02B-1295-4EBE-B23D-834BADECDAB7}" type="presParOf" srcId="{66848D49-C5BE-483E-A8BD-53759D170005}" destId="{DC8B2257-A164-43B4-BE3A-07762B2A2E62}" srcOrd="1" destOrd="0" presId="urn:microsoft.com/office/officeart/2005/8/layout/list1"/>
    <dgm:cxn modelId="{3DF93A87-C4D8-49E8-AB51-FCF68C345F5B}" type="presParOf" srcId="{66848D49-C5BE-483E-A8BD-53759D170005}" destId="{348C7543-E1F9-497D-89F8-BC59712BF097}" srcOrd="2" destOrd="0" presId="urn:microsoft.com/office/officeart/2005/8/layout/list1"/>
    <dgm:cxn modelId="{E8B45BCB-9423-44AD-9764-23503BA9B75A}" type="presParOf" srcId="{66848D49-C5BE-483E-A8BD-53759D170005}" destId="{2086AE4E-DB40-41AA-BC0C-D8475F14B283}" srcOrd="3" destOrd="0" presId="urn:microsoft.com/office/officeart/2005/8/layout/list1"/>
    <dgm:cxn modelId="{678480A2-02AE-499A-AA2D-86166E3FDE37}" type="presParOf" srcId="{66848D49-C5BE-483E-A8BD-53759D170005}" destId="{9CB587E2-E3BF-4EC0-8804-04ED41A958AE}" srcOrd="4" destOrd="0" presId="urn:microsoft.com/office/officeart/2005/8/layout/list1"/>
    <dgm:cxn modelId="{E1A52E8C-BE14-4805-8081-0820565EE789}" type="presParOf" srcId="{9CB587E2-E3BF-4EC0-8804-04ED41A958AE}" destId="{AFB89D1F-8915-4248-B18B-41FDAFFEB3B0}" srcOrd="0" destOrd="0" presId="urn:microsoft.com/office/officeart/2005/8/layout/list1"/>
    <dgm:cxn modelId="{F5CD5563-6A9C-46F7-87EE-611061499078}" type="presParOf" srcId="{9CB587E2-E3BF-4EC0-8804-04ED41A958AE}" destId="{B7E1FEA8-C80D-4078-810A-AF15B5378FE3}" srcOrd="1" destOrd="0" presId="urn:microsoft.com/office/officeart/2005/8/layout/list1"/>
    <dgm:cxn modelId="{1C81C5D5-883D-43EC-93BA-B26487B0C46F}" type="presParOf" srcId="{66848D49-C5BE-483E-A8BD-53759D170005}" destId="{7F42239F-325E-47E9-876E-E490853CFCF6}" srcOrd="5" destOrd="0" presId="urn:microsoft.com/office/officeart/2005/8/layout/list1"/>
    <dgm:cxn modelId="{5DB26BDD-44AE-4E7A-8F8F-6CD5D1D5A796}" type="presParOf" srcId="{66848D49-C5BE-483E-A8BD-53759D170005}" destId="{BE5B9CD9-E7AC-4770-A2C1-691E7E08460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EBC1820-0E7C-4CC8-AF32-90D056649DDF}" type="doc">
      <dgm:prSet loTypeId="urn:microsoft.com/office/officeart/2018/2/layout/IconVerticalSolidList#2" loCatId="icon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FB4A9FD8-F785-44C2-9FDE-4644D2939FC9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/>
            <a:t>Nuevo usuario</a:t>
          </a:r>
          <a:endParaRPr lang="es-ES" noProof="0" dirty="0"/>
        </a:p>
      </dgm:t>
    </dgm:pt>
    <dgm:pt modelId="{3811FAB2-DEC4-40CD-B436-1EA2FF424EC6}" type="parTrans" cxnId="{0BFF8536-7CDC-402B-BB87-1C975AE3F3C5}">
      <dgm:prSet/>
      <dgm:spPr/>
      <dgm:t>
        <a:bodyPr rtlCol="0"/>
        <a:lstStyle/>
        <a:p>
          <a:pPr rtl="0"/>
          <a:endParaRPr lang="es-ES" noProof="0"/>
        </a:p>
      </dgm:t>
    </dgm:pt>
    <dgm:pt modelId="{FEBF54AD-35F6-4AEC-B3E6-42CEA4068404}" type="sibTrans" cxnId="{0BFF8536-7CDC-402B-BB87-1C975AE3F3C5}">
      <dgm:prSet/>
      <dgm:spPr/>
      <dgm:t>
        <a:bodyPr rtlCol="0"/>
        <a:lstStyle/>
        <a:p>
          <a:pPr rtl="0"/>
          <a:endParaRPr lang="es-ES" noProof="0"/>
        </a:p>
      </dgm:t>
    </dgm:pt>
    <dgm:pt modelId="{FBD58F2E-6F4D-43D8-BAC3-8B54115A96C8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/>
            <a:t>Salir</a:t>
          </a:r>
        </a:p>
      </dgm:t>
    </dgm:pt>
    <dgm:pt modelId="{66C8DDB4-732A-4A5D-803E-A6DF85C604CB}" type="parTrans" cxnId="{04C9923B-B69C-42D9-8374-477E08B16F78}">
      <dgm:prSet/>
      <dgm:spPr/>
      <dgm:t>
        <a:bodyPr/>
        <a:lstStyle/>
        <a:p>
          <a:endParaRPr lang="es-ES"/>
        </a:p>
      </dgm:t>
    </dgm:pt>
    <dgm:pt modelId="{C21E4417-F1CB-4C87-B83F-0C2DDB38B5F3}" type="sibTrans" cxnId="{04C9923B-B69C-42D9-8374-477E08B16F78}">
      <dgm:prSet/>
      <dgm:spPr/>
    </dgm:pt>
    <dgm:pt modelId="{6F8EE360-9301-44D0-8C29-52DA40274A28}" type="pres">
      <dgm:prSet presAssocID="{FEBC1820-0E7C-4CC8-AF32-90D056649DDF}" presName="root" presStyleCnt="0">
        <dgm:presLayoutVars>
          <dgm:dir/>
          <dgm:resizeHandles val="exact"/>
        </dgm:presLayoutVars>
      </dgm:prSet>
      <dgm:spPr/>
    </dgm:pt>
    <dgm:pt modelId="{C3F484A1-AB86-4D75-93ED-2E1679EDEFB4}" type="pres">
      <dgm:prSet presAssocID="{FB4A9FD8-F785-44C2-9FDE-4644D2939FC9}" presName="compNode" presStyleCnt="0"/>
      <dgm:spPr/>
    </dgm:pt>
    <dgm:pt modelId="{612BB7DE-7271-477D-9139-C24C3ED66075}" type="pres">
      <dgm:prSet presAssocID="{FB4A9FD8-F785-44C2-9FDE-4644D2939FC9}" presName="bgRect" presStyleLbl="bgShp" presStyleIdx="0" presStyleCnt="2"/>
      <dgm:spPr/>
    </dgm:pt>
    <dgm:pt modelId="{727ABC15-405E-49E2-BAA5-81F1B3AF99C5}" type="pres">
      <dgm:prSet presAssocID="{FB4A9FD8-F785-44C2-9FDE-4644D2939FC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dentificación de empleado con relleno sólido"/>
        </a:ext>
      </dgm:extLst>
    </dgm:pt>
    <dgm:pt modelId="{256B6E2A-ED1E-4072-940B-D7199E3B7B7B}" type="pres">
      <dgm:prSet presAssocID="{FB4A9FD8-F785-44C2-9FDE-4644D2939FC9}" presName="spaceRect" presStyleCnt="0"/>
      <dgm:spPr/>
    </dgm:pt>
    <dgm:pt modelId="{81E1179E-4F99-4823-908F-ED18BC0CACB4}" type="pres">
      <dgm:prSet presAssocID="{FB4A9FD8-F785-44C2-9FDE-4644D2939FC9}" presName="parTx" presStyleLbl="revTx" presStyleIdx="0" presStyleCnt="2">
        <dgm:presLayoutVars>
          <dgm:chMax val="0"/>
          <dgm:chPref val="0"/>
        </dgm:presLayoutVars>
      </dgm:prSet>
      <dgm:spPr/>
    </dgm:pt>
    <dgm:pt modelId="{92BB9CE1-1F1C-4027-ABA5-E2732B27C151}" type="pres">
      <dgm:prSet presAssocID="{FEBF54AD-35F6-4AEC-B3E6-42CEA4068404}" presName="sibTrans" presStyleCnt="0"/>
      <dgm:spPr/>
    </dgm:pt>
    <dgm:pt modelId="{16F811F4-0573-4B68-ABF2-CDB9436F9A97}" type="pres">
      <dgm:prSet presAssocID="{FBD58F2E-6F4D-43D8-BAC3-8B54115A96C8}" presName="compNode" presStyleCnt="0"/>
      <dgm:spPr/>
    </dgm:pt>
    <dgm:pt modelId="{6B37FFF2-CF6C-4F9D-B4FD-988C4C09EBF1}" type="pres">
      <dgm:prSet presAssocID="{FBD58F2E-6F4D-43D8-BAC3-8B54115A96C8}" presName="bgRect" presStyleLbl="bgShp" presStyleIdx="1" presStyleCnt="2"/>
      <dgm:spPr/>
    </dgm:pt>
    <dgm:pt modelId="{52C383B5-E69D-4169-993F-057E8C0026FB}" type="pres">
      <dgm:prSet presAssocID="{FBD58F2E-6F4D-43D8-BAC3-8B54115A96C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rrar con relleno sólido"/>
        </a:ext>
      </dgm:extLst>
    </dgm:pt>
    <dgm:pt modelId="{6156640D-E6FF-45F0-830F-BD693A2825F7}" type="pres">
      <dgm:prSet presAssocID="{FBD58F2E-6F4D-43D8-BAC3-8B54115A96C8}" presName="spaceRect" presStyleCnt="0"/>
      <dgm:spPr/>
    </dgm:pt>
    <dgm:pt modelId="{62A2301D-66B1-4F9B-9C1C-0818399141E9}" type="pres">
      <dgm:prSet presAssocID="{FBD58F2E-6F4D-43D8-BAC3-8B54115A96C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BCBF819-5E19-473D-B1BE-50A181F94083}" type="presOf" srcId="{FBD58F2E-6F4D-43D8-BAC3-8B54115A96C8}" destId="{62A2301D-66B1-4F9B-9C1C-0818399141E9}" srcOrd="0" destOrd="0" presId="urn:microsoft.com/office/officeart/2018/2/layout/IconVerticalSolidList#2"/>
    <dgm:cxn modelId="{0BFF8536-7CDC-402B-BB87-1C975AE3F3C5}" srcId="{FEBC1820-0E7C-4CC8-AF32-90D056649DDF}" destId="{FB4A9FD8-F785-44C2-9FDE-4644D2939FC9}" srcOrd="0" destOrd="0" parTransId="{3811FAB2-DEC4-40CD-B436-1EA2FF424EC6}" sibTransId="{FEBF54AD-35F6-4AEC-B3E6-42CEA4068404}"/>
    <dgm:cxn modelId="{04C9923B-B69C-42D9-8374-477E08B16F78}" srcId="{FEBC1820-0E7C-4CC8-AF32-90D056649DDF}" destId="{FBD58F2E-6F4D-43D8-BAC3-8B54115A96C8}" srcOrd="1" destOrd="0" parTransId="{66C8DDB4-732A-4A5D-803E-A6DF85C604CB}" sibTransId="{C21E4417-F1CB-4C87-B83F-0C2DDB38B5F3}"/>
    <dgm:cxn modelId="{542CB14E-2C64-401A-9D36-2F84004213B7}" type="presOf" srcId="{FB4A9FD8-F785-44C2-9FDE-4644D2939FC9}" destId="{81E1179E-4F99-4823-908F-ED18BC0CACB4}" srcOrd="0" destOrd="0" presId="urn:microsoft.com/office/officeart/2018/2/layout/IconVerticalSolidList#2"/>
    <dgm:cxn modelId="{AE5E1F73-5683-495D-A5E0-8433A25908E6}" type="presOf" srcId="{FEBC1820-0E7C-4CC8-AF32-90D056649DDF}" destId="{6F8EE360-9301-44D0-8C29-52DA40274A28}" srcOrd="0" destOrd="0" presId="urn:microsoft.com/office/officeart/2018/2/layout/IconVerticalSolidList#2"/>
    <dgm:cxn modelId="{337760C5-6A73-4BEB-9750-867D4273A1DC}" type="presParOf" srcId="{6F8EE360-9301-44D0-8C29-52DA40274A28}" destId="{C3F484A1-AB86-4D75-93ED-2E1679EDEFB4}" srcOrd="0" destOrd="0" presId="urn:microsoft.com/office/officeart/2018/2/layout/IconVerticalSolidList#2"/>
    <dgm:cxn modelId="{4600869E-1679-4F07-BA79-AEDEB82EB7D4}" type="presParOf" srcId="{C3F484A1-AB86-4D75-93ED-2E1679EDEFB4}" destId="{612BB7DE-7271-477D-9139-C24C3ED66075}" srcOrd="0" destOrd="0" presId="urn:microsoft.com/office/officeart/2018/2/layout/IconVerticalSolidList#2"/>
    <dgm:cxn modelId="{BB160F71-624C-4C71-B0A5-8497501609BD}" type="presParOf" srcId="{C3F484A1-AB86-4D75-93ED-2E1679EDEFB4}" destId="{727ABC15-405E-49E2-BAA5-81F1B3AF99C5}" srcOrd="1" destOrd="0" presId="urn:microsoft.com/office/officeart/2018/2/layout/IconVerticalSolidList#2"/>
    <dgm:cxn modelId="{EFCE9AB9-6F6C-497E-A53C-AAC99CF4DF77}" type="presParOf" srcId="{C3F484A1-AB86-4D75-93ED-2E1679EDEFB4}" destId="{256B6E2A-ED1E-4072-940B-D7199E3B7B7B}" srcOrd="2" destOrd="0" presId="urn:microsoft.com/office/officeart/2018/2/layout/IconVerticalSolidList#2"/>
    <dgm:cxn modelId="{D5FA6391-8A42-4A6E-A35B-798C320BC9C2}" type="presParOf" srcId="{C3F484A1-AB86-4D75-93ED-2E1679EDEFB4}" destId="{81E1179E-4F99-4823-908F-ED18BC0CACB4}" srcOrd="3" destOrd="0" presId="urn:microsoft.com/office/officeart/2018/2/layout/IconVerticalSolidList#2"/>
    <dgm:cxn modelId="{2BD5C02A-F7DF-4CD9-97C7-4AF5C7ABF16A}" type="presParOf" srcId="{6F8EE360-9301-44D0-8C29-52DA40274A28}" destId="{92BB9CE1-1F1C-4027-ABA5-E2732B27C151}" srcOrd="1" destOrd="0" presId="urn:microsoft.com/office/officeart/2018/2/layout/IconVerticalSolidList#2"/>
    <dgm:cxn modelId="{F0F68822-3104-4C3A-B236-30C7D12C79F3}" type="presParOf" srcId="{6F8EE360-9301-44D0-8C29-52DA40274A28}" destId="{16F811F4-0573-4B68-ABF2-CDB9436F9A97}" srcOrd="2" destOrd="0" presId="urn:microsoft.com/office/officeart/2018/2/layout/IconVerticalSolidList#2"/>
    <dgm:cxn modelId="{16B2E5F9-4BF6-4AD4-BAE7-B88D96B6B4A2}" type="presParOf" srcId="{16F811F4-0573-4B68-ABF2-CDB9436F9A97}" destId="{6B37FFF2-CF6C-4F9D-B4FD-988C4C09EBF1}" srcOrd="0" destOrd="0" presId="urn:microsoft.com/office/officeart/2018/2/layout/IconVerticalSolidList#2"/>
    <dgm:cxn modelId="{42E0D7DE-7701-486F-BC5F-45899C7CEAA2}" type="presParOf" srcId="{16F811F4-0573-4B68-ABF2-CDB9436F9A97}" destId="{52C383B5-E69D-4169-993F-057E8C0026FB}" srcOrd="1" destOrd="0" presId="urn:microsoft.com/office/officeart/2018/2/layout/IconVerticalSolidList#2"/>
    <dgm:cxn modelId="{BCAD113D-F280-40CB-89E8-FB04CF38939F}" type="presParOf" srcId="{16F811F4-0573-4B68-ABF2-CDB9436F9A97}" destId="{6156640D-E6FF-45F0-830F-BD693A2825F7}" srcOrd="2" destOrd="0" presId="urn:microsoft.com/office/officeart/2018/2/layout/IconVerticalSolidList#2"/>
    <dgm:cxn modelId="{43A60203-ED15-4067-B32D-E135A5B17857}" type="presParOf" srcId="{16F811F4-0573-4B68-ABF2-CDB9436F9A97}" destId="{62A2301D-66B1-4F9B-9C1C-0818399141E9}" srcOrd="3" destOrd="0" presId="urn:microsoft.com/office/officeart/2018/2/layout/IconVerticalSolidLis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EBC1820-0E7C-4CC8-AF32-90D056649DDF}" type="doc">
      <dgm:prSet loTypeId="urn:microsoft.com/office/officeart/2005/8/layout/list1" loCatId="list" qsTypeId="urn:microsoft.com/office/officeart/2005/8/quickstyle/simple2" qsCatId="simple" csTypeId="urn:microsoft.com/office/officeart/2005/8/colors/accent3_2" csCatId="accent3" phldr="1"/>
      <dgm:spPr/>
      <dgm:t>
        <a:bodyPr rtlCol="0"/>
        <a:lstStyle/>
        <a:p>
          <a:pPr rtl="0"/>
          <a:endParaRPr lang="en-US"/>
        </a:p>
      </dgm:t>
    </dgm:pt>
    <dgm:pt modelId="{FB4A9FD8-F785-44C2-9FDE-4644D2939FC9}">
      <dgm:prSet/>
      <dgm:spPr/>
      <dgm:t>
        <a:bodyPr rtlCol="0"/>
        <a:lstStyle/>
        <a:p>
          <a:r>
            <a:rPr lang="es-ES" noProof="0"/>
            <a:t>Nombre</a:t>
          </a:r>
        </a:p>
      </dgm:t>
    </dgm:pt>
    <dgm:pt modelId="{3811FAB2-DEC4-40CD-B436-1EA2FF424EC6}" type="parTrans" cxnId="{0BFF8536-7CDC-402B-BB87-1C975AE3F3C5}">
      <dgm:prSet/>
      <dgm:spPr/>
      <dgm:t>
        <a:bodyPr rtlCol="0"/>
        <a:lstStyle/>
        <a:p>
          <a:pPr rtl="0"/>
          <a:endParaRPr lang="es-ES" noProof="0"/>
        </a:p>
      </dgm:t>
    </dgm:pt>
    <dgm:pt modelId="{FEBF54AD-35F6-4AEC-B3E6-42CEA4068404}" type="sibTrans" cxnId="{0BFF8536-7CDC-402B-BB87-1C975AE3F3C5}">
      <dgm:prSet/>
      <dgm:spPr/>
      <dgm:t>
        <a:bodyPr rtlCol="0"/>
        <a:lstStyle/>
        <a:p>
          <a:pPr rtl="0"/>
          <a:endParaRPr lang="es-ES" noProof="0"/>
        </a:p>
      </dgm:t>
    </dgm:pt>
    <dgm:pt modelId="{658DB0DD-496D-48FB-8B5A-ACAA73AC9B72}">
      <dgm:prSet/>
      <dgm:spPr/>
      <dgm:t>
        <a:bodyPr rtlCol="0"/>
        <a:lstStyle/>
        <a:p>
          <a:r>
            <a:rPr lang="es-ES" noProof="0"/>
            <a:t>Dirección</a:t>
          </a:r>
        </a:p>
      </dgm:t>
    </dgm:pt>
    <dgm:pt modelId="{9A45E2A2-9212-4296-A561-44FEB6723FA9}" type="parTrans" cxnId="{FA3688ED-5322-4AB2-8ECC-1874D8B53532}">
      <dgm:prSet/>
      <dgm:spPr/>
      <dgm:t>
        <a:bodyPr rtlCol="0"/>
        <a:lstStyle/>
        <a:p>
          <a:pPr rtl="0"/>
          <a:endParaRPr lang="es-ES" noProof="0"/>
        </a:p>
      </dgm:t>
    </dgm:pt>
    <dgm:pt modelId="{22C41B1D-4A52-4229-ADBC-7E4C5E5C3B73}" type="sibTrans" cxnId="{FA3688ED-5322-4AB2-8ECC-1874D8B53532}">
      <dgm:prSet/>
      <dgm:spPr/>
      <dgm:t>
        <a:bodyPr rtlCol="0"/>
        <a:lstStyle/>
        <a:p>
          <a:pPr rtl="0"/>
          <a:endParaRPr lang="es-ES" noProof="0"/>
        </a:p>
      </dgm:t>
    </dgm:pt>
    <dgm:pt modelId="{C1E007AE-EC6E-4742-8215-889BE66A7400}">
      <dgm:prSet/>
      <dgm:spPr/>
      <dgm:t>
        <a:bodyPr rtlCol="0"/>
        <a:lstStyle/>
        <a:p>
          <a:r>
            <a:rPr lang="es-ES" noProof="0"/>
            <a:t>Apellidos</a:t>
          </a:r>
        </a:p>
      </dgm:t>
    </dgm:pt>
    <dgm:pt modelId="{87E6119D-AED0-4A9F-AA26-E870F7FE852B}" type="parTrans" cxnId="{3DB42AE4-64ED-4B73-88A6-21FF4E78F0F1}">
      <dgm:prSet/>
      <dgm:spPr/>
      <dgm:t>
        <a:bodyPr/>
        <a:lstStyle/>
        <a:p>
          <a:endParaRPr lang="es-ES"/>
        </a:p>
      </dgm:t>
    </dgm:pt>
    <dgm:pt modelId="{7D8FE163-A4CC-414D-BF87-6DE9BC4D12CE}" type="sibTrans" cxnId="{3DB42AE4-64ED-4B73-88A6-21FF4E78F0F1}">
      <dgm:prSet/>
      <dgm:spPr/>
      <dgm:t>
        <a:bodyPr/>
        <a:lstStyle/>
        <a:p>
          <a:endParaRPr lang="es-ES"/>
        </a:p>
      </dgm:t>
    </dgm:pt>
    <dgm:pt modelId="{5C9F444B-6871-4E56-9155-245F4A8657E1}">
      <dgm:prSet/>
      <dgm:spPr/>
      <dgm:t>
        <a:bodyPr rtlCol="0"/>
        <a:lstStyle/>
        <a:p>
          <a:r>
            <a:rPr lang="es-ES" noProof="0"/>
            <a:t>DNI</a:t>
          </a:r>
        </a:p>
      </dgm:t>
    </dgm:pt>
    <dgm:pt modelId="{6703F787-1314-4A69-98E2-C6CAABBFBB95}" type="parTrans" cxnId="{D1429014-BCC9-4F21-94AD-A1080E52E52E}">
      <dgm:prSet/>
      <dgm:spPr/>
      <dgm:t>
        <a:bodyPr/>
        <a:lstStyle/>
        <a:p>
          <a:endParaRPr lang="es-ES"/>
        </a:p>
      </dgm:t>
    </dgm:pt>
    <dgm:pt modelId="{837CE04E-2F71-45BE-9A87-1FFD73FAEC96}" type="sibTrans" cxnId="{D1429014-BCC9-4F21-94AD-A1080E52E52E}">
      <dgm:prSet/>
      <dgm:spPr/>
      <dgm:t>
        <a:bodyPr/>
        <a:lstStyle/>
        <a:p>
          <a:endParaRPr lang="es-ES"/>
        </a:p>
      </dgm:t>
    </dgm:pt>
    <dgm:pt modelId="{A3860D96-91C4-41E9-9285-EF48C71E115C}">
      <dgm:prSet/>
      <dgm:spPr/>
      <dgm:t>
        <a:bodyPr rtlCol="0"/>
        <a:lstStyle/>
        <a:p>
          <a:r>
            <a:rPr lang="es-ES" noProof="0"/>
            <a:t>Código Postal</a:t>
          </a:r>
        </a:p>
      </dgm:t>
    </dgm:pt>
    <dgm:pt modelId="{002904B8-ADCF-4EA5-8758-74BC3B6E8332}" type="parTrans" cxnId="{7865DC8F-9B4A-443C-95A0-B0DDACF2D783}">
      <dgm:prSet/>
      <dgm:spPr/>
      <dgm:t>
        <a:bodyPr/>
        <a:lstStyle/>
        <a:p>
          <a:endParaRPr lang="es-ES"/>
        </a:p>
      </dgm:t>
    </dgm:pt>
    <dgm:pt modelId="{065B877F-DE1F-453C-A6AF-8422AE8DCEE6}" type="sibTrans" cxnId="{7865DC8F-9B4A-443C-95A0-B0DDACF2D783}">
      <dgm:prSet/>
      <dgm:spPr/>
      <dgm:t>
        <a:bodyPr/>
        <a:lstStyle/>
        <a:p>
          <a:endParaRPr lang="es-ES"/>
        </a:p>
      </dgm:t>
    </dgm:pt>
    <dgm:pt modelId="{5CDE0EA5-6CC6-4CDD-9EFB-1E2397460449}">
      <dgm:prSet/>
      <dgm:spPr/>
      <dgm:t>
        <a:bodyPr rtlCol="0"/>
        <a:lstStyle/>
        <a:p>
          <a:r>
            <a:rPr lang="es-ES" noProof="0" dirty="0"/>
            <a:t>Localidad</a:t>
          </a:r>
        </a:p>
      </dgm:t>
    </dgm:pt>
    <dgm:pt modelId="{1FE5FC27-D3FD-4BEB-910F-CD79E3324495}" type="parTrans" cxnId="{85D7E0EE-A04F-45C5-A40C-E0A8B645A28F}">
      <dgm:prSet/>
      <dgm:spPr/>
      <dgm:t>
        <a:bodyPr/>
        <a:lstStyle/>
        <a:p>
          <a:endParaRPr lang="es-ES"/>
        </a:p>
      </dgm:t>
    </dgm:pt>
    <dgm:pt modelId="{7B98442C-0812-4E84-B0E6-E5323F593C06}" type="sibTrans" cxnId="{85D7E0EE-A04F-45C5-A40C-E0A8B645A28F}">
      <dgm:prSet/>
      <dgm:spPr/>
      <dgm:t>
        <a:bodyPr/>
        <a:lstStyle/>
        <a:p>
          <a:endParaRPr lang="es-ES"/>
        </a:p>
      </dgm:t>
    </dgm:pt>
    <dgm:pt modelId="{21725083-B859-4F6E-916F-780B6067B13F}">
      <dgm:prSet/>
      <dgm:spPr/>
      <dgm:t>
        <a:bodyPr rtlCol="0"/>
        <a:lstStyle/>
        <a:p>
          <a:r>
            <a:rPr lang="es-ES" noProof="0" dirty="0"/>
            <a:t>Tarjeta</a:t>
          </a:r>
        </a:p>
      </dgm:t>
    </dgm:pt>
    <dgm:pt modelId="{3399DFA7-1070-4818-B517-0CCD595A80F7}" type="parTrans" cxnId="{3DCE025B-5630-42EA-B216-13D9488FD5C4}">
      <dgm:prSet/>
      <dgm:spPr/>
    </dgm:pt>
    <dgm:pt modelId="{7A55A9FB-F4C3-4615-90ED-E44C4D190A6C}" type="sibTrans" cxnId="{3DCE025B-5630-42EA-B216-13D9488FD5C4}">
      <dgm:prSet/>
      <dgm:spPr/>
    </dgm:pt>
    <dgm:pt modelId="{D8800358-8100-490B-A366-8270B16F47F3}" type="pres">
      <dgm:prSet presAssocID="{FEBC1820-0E7C-4CC8-AF32-90D056649DDF}" presName="linear" presStyleCnt="0">
        <dgm:presLayoutVars>
          <dgm:dir/>
          <dgm:animLvl val="lvl"/>
          <dgm:resizeHandles val="exact"/>
        </dgm:presLayoutVars>
      </dgm:prSet>
      <dgm:spPr/>
    </dgm:pt>
    <dgm:pt modelId="{AE15F6DC-1F3C-4700-8DC6-52BA4B81EC62}" type="pres">
      <dgm:prSet presAssocID="{FB4A9FD8-F785-44C2-9FDE-4644D2939FC9}" presName="parentLin" presStyleCnt="0"/>
      <dgm:spPr/>
    </dgm:pt>
    <dgm:pt modelId="{227628F7-6318-4273-89BA-971E48306421}" type="pres">
      <dgm:prSet presAssocID="{FB4A9FD8-F785-44C2-9FDE-4644D2939FC9}" presName="parentLeftMargin" presStyleLbl="node1" presStyleIdx="0" presStyleCnt="7"/>
      <dgm:spPr/>
    </dgm:pt>
    <dgm:pt modelId="{311DF691-17B0-4F65-9791-E8D7798EDC3D}" type="pres">
      <dgm:prSet presAssocID="{FB4A9FD8-F785-44C2-9FDE-4644D2939FC9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E315B0A-A1E3-479F-9E59-F334689A01F3}" type="pres">
      <dgm:prSet presAssocID="{FB4A9FD8-F785-44C2-9FDE-4644D2939FC9}" presName="negativeSpace" presStyleCnt="0"/>
      <dgm:spPr/>
    </dgm:pt>
    <dgm:pt modelId="{368BDFB3-EE31-460E-892F-492FF67DCE93}" type="pres">
      <dgm:prSet presAssocID="{FB4A9FD8-F785-44C2-9FDE-4644D2939FC9}" presName="childText" presStyleLbl="conFgAcc1" presStyleIdx="0" presStyleCnt="7">
        <dgm:presLayoutVars>
          <dgm:bulletEnabled val="1"/>
        </dgm:presLayoutVars>
      </dgm:prSet>
      <dgm:spPr/>
    </dgm:pt>
    <dgm:pt modelId="{17F0AAFE-4056-4047-8505-B5C9ACD71759}" type="pres">
      <dgm:prSet presAssocID="{FEBF54AD-35F6-4AEC-B3E6-42CEA4068404}" presName="spaceBetweenRectangles" presStyleCnt="0"/>
      <dgm:spPr/>
    </dgm:pt>
    <dgm:pt modelId="{58B41993-2872-492B-B029-B891C3309EB5}" type="pres">
      <dgm:prSet presAssocID="{C1E007AE-EC6E-4742-8215-889BE66A7400}" presName="parentLin" presStyleCnt="0"/>
      <dgm:spPr/>
    </dgm:pt>
    <dgm:pt modelId="{562F3268-468C-48D0-AEEC-BC7B23080500}" type="pres">
      <dgm:prSet presAssocID="{C1E007AE-EC6E-4742-8215-889BE66A7400}" presName="parentLeftMargin" presStyleLbl="node1" presStyleIdx="0" presStyleCnt="7"/>
      <dgm:spPr/>
    </dgm:pt>
    <dgm:pt modelId="{579F3C84-9B8B-45F2-AA5A-0B410B582007}" type="pres">
      <dgm:prSet presAssocID="{C1E007AE-EC6E-4742-8215-889BE66A7400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023AC92-8540-47A7-9E9E-715289FA7437}" type="pres">
      <dgm:prSet presAssocID="{C1E007AE-EC6E-4742-8215-889BE66A7400}" presName="negativeSpace" presStyleCnt="0"/>
      <dgm:spPr/>
    </dgm:pt>
    <dgm:pt modelId="{2BC54FB0-1860-4492-89E6-34CE02E01006}" type="pres">
      <dgm:prSet presAssocID="{C1E007AE-EC6E-4742-8215-889BE66A7400}" presName="childText" presStyleLbl="conFgAcc1" presStyleIdx="1" presStyleCnt="7">
        <dgm:presLayoutVars>
          <dgm:bulletEnabled val="1"/>
        </dgm:presLayoutVars>
      </dgm:prSet>
      <dgm:spPr/>
    </dgm:pt>
    <dgm:pt modelId="{FC822DE8-C92D-4841-82BF-483A788F29B2}" type="pres">
      <dgm:prSet presAssocID="{7D8FE163-A4CC-414D-BF87-6DE9BC4D12CE}" presName="spaceBetweenRectangles" presStyleCnt="0"/>
      <dgm:spPr/>
    </dgm:pt>
    <dgm:pt modelId="{8BBB7270-812D-4CAC-A887-73A728046C0C}" type="pres">
      <dgm:prSet presAssocID="{5C9F444B-6871-4E56-9155-245F4A8657E1}" presName="parentLin" presStyleCnt="0"/>
      <dgm:spPr/>
    </dgm:pt>
    <dgm:pt modelId="{6F9E1D68-6CCD-4B15-AFF0-7CB1227A478A}" type="pres">
      <dgm:prSet presAssocID="{5C9F444B-6871-4E56-9155-245F4A8657E1}" presName="parentLeftMargin" presStyleLbl="node1" presStyleIdx="1" presStyleCnt="7"/>
      <dgm:spPr/>
    </dgm:pt>
    <dgm:pt modelId="{F3443B39-5EFB-4546-AEE6-08E28CDE83F6}" type="pres">
      <dgm:prSet presAssocID="{5C9F444B-6871-4E56-9155-245F4A8657E1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DC52321F-AD03-4221-AA4E-BAA0DAFA8B0C}" type="pres">
      <dgm:prSet presAssocID="{5C9F444B-6871-4E56-9155-245F4A8657E1}" presName="negativeSpace" presStyleCnt="0"/>
      <dgm:spPr/>
    </dgm:pt>
    <dgm:pt modelId="{4861E1C8-262B-46F0-B89B-968F813C33B7}" type="pres">
      <dgm:prSet presAssocID="{5C9F444B-6871-4E56-9155-245F4A8657E1}" presName="childText" presStyleLbl="conFgAcc1" presStyleIdx="2" presStyleCnt="7">
        <dgm:presLayoutVars>
          <dgm:bulletEnabled val="1"/>
        </dgm:presLayoutVars>
      </dgm:prSet>
      <dgm:spPr/>
    </dgm:pt>
    <dgm:pt modelId="{8E957921-D18C-4B0B-95C7-B880C685292E}" type="pres">
      <dgm:prSet presAssocID="{837CE04E-2F71-45BE-9A87-1FFD73FAEC96}" presName="spaceBetweenRectangles" presStyleCnt="0"/>
      <dgm:spPr/>
    </dgm:pt>
    <dgm:pt modelId="{240B183B-46F4-4926-8131-90C013A33422}" type="pres">
      <dgm:prSet presAssocID="{A3860D96-91C4-41E9-9285-EF48C71E115C}" presName="parentLin" presStyleCnt="0"/>
      <dgm:spPr/>
    </dgm:pt>
    <dgm:pt modelId="{983E0FCC-E01D-4161-A77B-7CD0FB97BB72}" type="pres">
      <dgm:prSet presAssocID="{A3860D96-91C4-41E9-9285-EF48C71E115C}" presName="parentLeftMargin" presStyleLbl="node1" presStyleIdx="2" presStyleCnt="7"/>
      <dgm:spPr/>
    </dgm:pt>
    <dgm:pt modelId="{61E84955-5EC0-472B-9FB3-2AC3183260F5}" type="pres">
      <dgm:prSet presAssocID="{A3860D96-91C4-41E9-9285-EF48C71E115C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1B42A12F-8DC7-4BDD-AF27-A7FCE898B842}" type="pres">
      <dgm:prSet presAssocID="{A3860D96-91C4-41E9-9285-EF48C71E115C}" presName="negativeSpace" presStyleCnt="0"/>
      <dgm:spPr/>
    </dgm:pt>
    <dgm:pt modelId="{5A3136D5-F1B2-41F4-B2B8-7B854A14F2A9}" type="pres">
      <dgm:prSet presAssocID="{A3860D96-91C4-41E9-9285-EF48C71E115C}" presName="childText" presStyleLbl="conFgAcc1" presStyleIdx="3" presStyleCnt="7">
        <dgm:presLayoutVars>
          <dgm:bulletEnabled val="1"/>
        </dgm:presLayoutVars>
      </dgm:prSet>
      <dgm:spPr/>
    </dgm:pt>
    <dgm:pt modelId="{BC0F53C4-FAF5-4D36-8AAA-75C9F8477269}" type="pres">
      <dgm:prSet presAssocID="{065B877F-DE1F-453C-A6AF-8422AE8DCEE6}" presName="spaceBetweenRectangles" presStyleCnt="0"/>
      <dgm:spPr/>
    </dgm:pt>
    <dgm:pt modelId="{4C23215C-C44A-43C6-B81A-36E7BD7948FC}" type="pres">
      <dgm:prSet presAssocID="{658DB0DD-496D-48FB-8B5A-ACAA73AC9B72}" presName="parentLin" presStyleCnt="0"/>
      <dgm:spPr/>
    </dgm:pt>
    <dgm:pt modelId="{01604F62-EA28-4C9E-911A-556518958FBE}" type="pres">
      <dgm:prSet presAssocID="{658DB0DD-496D-48FB-8B5A-ACAA73AC9B72}" presName="parentLeftMargin" presStyleLbl="node1" presStyleIdx="3" presStyleCnt="7"/>
      <dgm:spPr/>
    </dgm:pt>
    <dgm:pt modelId="{F356C390-1E00-4A42-AFFD-98FA23F861E0}" type="pres">
      <dgm:prSet presAssocID="{658DB0DD-496D-48FB-8B5A-ACAA73AC9B72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0DF907D-62C1-4CA5-9E9C-2AED629B25AE}" type="pres">
      <dgm:prSet presAssocID="{658DB0DD-496D-48FB-8B5A-ACAA73AC9B72}" presName="negativeSpace" presStyleCnt="0"/>
      <dgm:spPr/>
    </dgm:pt>
    <dgm:pt modelId="{99558F0A-436E-4611-8AF6-BC9D5234C481}" type="pres">
      <dgm:prSet presAssocID="{658DB0DD-496D-48FB-8B5A-ACAA73AC9B72}" presName="childText" presStyleLbl="conFgAcc1" presStyleIdx="4" presStyleCnt="7">
        <dgm:presLayoutVars>
          <dgm:bulletEnabled val="1"/>
        </dgm:presLayoutVars>
      </dgm:prSet>
      <dgm:spPr/>
    </dgm:pt>
    <dgm:pt modelId="{806A7E5E-E954-4F0A-991A-DDF04E1B7677}" type="pres">
      <dgm:prSet presAssocID="{22C41B1D-4A52-4229-ADBC-7E4C5E5C3B73}" presName="spaceBetweenRectangles" presStyleCnt="0"/>
      <dgm:spPr/>
    </dgm:pt>
    <dgm:pt modelId="{7A1CBA89-4272-4C83-9DF2-2473764DDCE8}" type="pres">
      <dgm:prSet presAssocID="{5CDE0EA5-6CC6-4CDD-9EFB-1E2397460449}" presName="parentLin" presStyleCnt="0"/>
      <dgm:spPr/>
    </dgm:pt>
    <dgm:pt modelId="{C0585F6B-2071-4CC6-AF20-C54CA641263A}" type="pres">
      <dgm:prSet presAssocID="{5CDE0EA5-6CC6-4CDD-9EFB-1E2397460449}" presName="parentLeftMargin" presStyleLbl="node1" presStyleIdx="4" presStyleCnt="7"/>
      <dgm:spPr/>
    </dgm:pt>
    <dgm:pt modelId="{B5683B6C-82DE-4DC0-BA99-D90BE31DD709}" type="pres">
      <dgm:prSet presAssocID="{5CDE0EA5-6CC6-4CDD-9EFB-1E239746044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6E405E0-FDB5-486D-9BDB-41D4216A65B0}" type="pres">
      <dgm:prSet presAssocID="{5CDE0EA5-6CC6-4CDD-9EFB-1E2397460449}" presName="negativeSpace" presStyleCnt="0"/>
      <dgm:spPr/>
    </dgm:pt>
    <dgm:pt modelId="{D66CD808-331B-4E8C-B772-96BC52D950C3}" type="pres">
      <dgm:prSet presAssocID="{5CDE0EA5-6CC6-4CDD-9EFB-1E2397460449}" presName="childText" presStyleLbl="conFgAcc1" presStyleIdx="5" presStyleCnt="7">
        <dgm:presLayoutVars>
          <dgm:bulletEnabled val="1"/>
        </dgm:presLayoutVars>
      </dgm:prSet>
      <dgm:spPr/>
    </dgm:pt>
    <dgm:pt modelId="{52572AB9-A22F-444B-9C55-504FEB8E197F}" type="pres">
      <dgm:prSet presAssocID="{7B98442C-0812-4E84-B0E6-E5323F593C06}" presName="spaceBetweenRectangles" presStyleCnt="0"/>
      <dgm:spPr/>
    </dgm:pt>
    <dgm:pt modelId="{1EA27F0F-045E-448D-8169-FACBD3626DCF}" type="pres">
      <dgm:prSet presAssocID="{21725083-B859-4F6E-916F-780B6067B13F}" presName="parentLin" presStyleCnt="0"/>
      <dgm:spPr/>
    </dgm:pt>
    <dgm:pt modelId="{3AE77B2A-697F-4375-B7A2-BB9A1858231D}" type="pres">
      <dgm:prSet presAssocID="{21725083-B859-4F6E-916F-780B6067B13F}" presName="parentLeftMargin" presStyleLbl="node1" presStyleIdx="5" presStyleCnt="7"/>
      <dgm:spPr/>
    </dgm:pt>
    <dgm:pt modelId="{1B4A55C7-FDA2-43B0-AB16-0EB6A290F19F}" type="pres">
      <dgm:prSet presAssocID="{21725083-B859-4F6E-916F-780B6067B13F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7FABAB00-23FD-4B80-84FD-9E78CEF4A163}" type="pres">
      <dgm:prSet presAssocID="{21725083-B859-4F6E-916F-780B6067B13F}" presName="negativeSpace" presStyleCnt="0"/>
      <dgm:spPr/>
    </dgm:pt>
    <dgm:pt modelId="{E2BE0789-E91E-4090-BC03-5D6FFDDBBBA3}" type="pres">
      <dgm:prSet presAssocID="{21725083-B859-4F6E-916F-780B6067B13F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5446D600-02F2-4923-ADD8-4F5A5CAC9ED0}" type="presOf" srcId="{658DB0DD-496D-48FB-8B5A-ACAA73AC9B72}" destId="{F356C390-1E00-4A42-AFFD-98FA23F861E0}" srcOrd="1" destOrd="0" presId="urn:microsoft.com/office/officeart/2005/8/layout/list1"/>
    <dgm:cxn modelId="{D8164F08-D903-476C-A9D7-E111F0710D79}" type="presOf" srcId="{C1E007AE-EC6E-4742-8215-889BE66A7400}" destId="{579F3C84-9B8B-45F2-AA5A-0B410B582007}" srcOrd="1" destOrd="0" presId="urn:microsoft.com/office/officeart/2005/8/layout/list1"/>
    <dgm:cxn modelId="{D1429014-BCC9-4F21-94AD-A1080E52E52E}" srcId="{FEBC1820-0E7C-4CC8-AF32-90D056649DDF}" destId="{5C9F444B-6871-4E56-9155-245F4A8657E1}" srcOrd="2" destOrd="0" parTransId="{6703F787-1314-4A69-98E2-C6CAABBFBB95}" sibTransId="{837CE04E-2F71-45BE-9A87-1FFD73FAEC96}"/>
    <dgm:cxn modelId="{0BFF8536-7CDC-402B-BB87-1C975AE3F3C5}" srcId="{FEBC1820-0E7C-4CC8-AF32-90D056649DDF}" destId="{FB4A9FD8-F785-44C2-9FDE-4644D2939FC9}" srcOrd="0" destOrd="0" parTransId="{3811FAB2-DEC4-40CD-B436-1EA2FF424EC6}" sibTransId="{FEBF54AD-35F6-4AEC-B3E6-42CEA4068404}"/>
    <dgm:cxn modelId="{3DCE025B-5630-42EA-B216-13D9488FD5C4}" srcId="{FEBC1820-0E7C-4CC8-AF32-90D056649DDF}" destId="{21725083-B859-4F6E-916F-780B6067B13F}" srcOrd="6" destOrd="0" parTransId="{3399DFA7-1070-4818-B517-0CCD595A80F7}" sibTransId="{7A55A9FB-F4C3-4615-90ED-E44C4D190A6C}"/>
    <dgm:cxn modelId="{1F20195F-00A0-4C19-9A31-5FD95F969265}" type="presOf" srcId="{21725083-B859-4F6E-916F-780B6067B13F}" destId="{3AE77B2A-697F-4375-B7A2-BB9A1858231D}" srcOrd="0" destOrd="0" presId="urn:microsoft.com/office/officeart/2005/8/layout/list1"/>
    <dgm:cxn modelId="{A4335E41-6B0D-42FA-895F-E02937477FD5}" type="presOf" srcId="{5C9F444B-6871-4E56-9155-245F4A8657E1}" destId="{6F9E1D68-6CCD-4B15-AFF0-7CB1227A478A}" srcOrd="0" destOrd="0" presId="urn:microsoft.com/office/officeart/2005/8/layout/list1"/>
    <dgm:cxn modelId="{93D65647-D17F-4125-993E-732EA8C5472A}" type="presOf" srcId="{5C9F444B-6871-4E56-9155-245F4A8657E1}" destId="{F3443B39-5EFB-4546-AEE6-08E28CDE83F6}" srcOrd="1" destOrd="0" presId="urn:microsoft.com/office/officeart/2005/8/layout/list1"/>
    <dgm:cxn modelId="{0D40EC6B-6668-4DEF-83B0-5E271817E032}" type="presOf" srcId="{A3860D96-91C4-41E9-9285-EF48C71E115C}" destId="{61E84955-5EC0-472B-9FB3-2AC3183260F5}" srcOrd="1" destOrd="0" presId="urn:microsoft.com/office/officeart/2005/8/layout/list1"/>
    <dgm:cxn modelId="{7506CC51-8815-4393-B70E-699DD8A799AF}" type="presOf" srcId="{FB4A9FD8-F785-44C2-9FDE-4644D2939FC9}" destId="{227628F7-6318-4273-89BA-971E48306421}" srcOrd="0" destOrd="0" presId="urn:microsoft.com/office/officeart/2005/8/layout/list1"/>
    <dgm:cxn modelId="{B07C9076-170E-4D60-89DC-276C3D0EC8C7}" type="presOf" srcId="{FB4A9FD8-F785-44C2-9FDE-4644D2939FC9}" destId="{311DF691-17B0-4F65-9791-E8D7798EDC3D}" srcOrd="1" destOrd="0" presId="urn:microsoft.com/office/officeart/2005/8/layout/list1"/>
    <dgm:cxn modelId="{3B4D5A8D-CBDF-440C-A581-4AB27E14523E}" type="presOf" srcId="{A3860D96-91C4-41E9-9285-EF48C71E115C}" destId="{983E0FCC-E01D-4161-A77B-7CD0FB97BB72}" srcOrd="0" destOrd="0" presId="urn:microsoft.com/office/officeart/2005/8/layout/list1"/>
    <dgm:cxn modelId="{7865DC8F-9B4A-443C-95A0-B0DDACF2D783}" srcId="{FEBC1820-0E7C-4CC8-AF32-90D056649DDF}" destId="{A3860D96-91C4-41E9-9285-EF48C71E115C}" srcOrd="3" destOrd="0" parTransId="{002904B8-ADCF-4EA5-8758-74BC3B6E8332}" sibTransId="{065B877F-DE1F-453C-A6AF-8422AE8DCEE6}"/>
    <dgm:cxn modelId="{17B7C59B-BC45-4DBB-9702-177E01E622A3}" type="presOf" srcId="{C1E007AE-EC6E-4742-8215-889BE66A7400}" destId="{562F3268-468C-48D0-AEEC-BC7B23080500}" srcOrd="0" destOrd="0" presId="urn:microsoft.com/office/officeart/2005/8/layout/list1"/>
    <dgm:cxn modelId="{1B1968B9-35A4-4589-9AF9-6F7A5F1B19A5}" type="presOf" srcId="{FEBC1820-0E7C-4CC8-AF32-90D056649DDF}" destId="{D8800358-8100-490B-A366-8270B16F47F3}" srcOrd="0" destOrd="0" presId="urn:microsoft.com/office/officeart/2005/8/layout/list1"/>
    <dgm:cxn modelId="{B591A3DA-87B6-47EA-9D6E-786616479310}" type="presOf" srcId="{21725083-B859-4F6E-916F-780B6067B13F}" destId="{1B4A55C7-FDA2-43B0-AB16-0EB6A290F19F}" srcOrd="1" destOrd="0" presId="urn:microsoft.com/office/officeart/2005/8/layout/list1"/>
    <dgm:cxn modelId="{3DB42AE4-64ED-4B73-88A6-21FF4E78F0F1}" srcId="{FEBC1820-0E7C-4CC8-AF32-90D056649DDF}" destId="{C1E007AE-EC6E-4742-8215-889BE66A7400}" srcOrd="1" destOrd="0" parTransId="{87E6119D-AED0-4A9F-AA26-E870F7FE852B}" sibTransId="{7D8FE163-A4CC-414D-BF87-6DE9BC4D12CE}"/>
    <dgm:cxn modelId="{5FF12AEC-1836-4C61-82F5-ADFDF649D079}" type="presOf" srcId="{5CDE0EA5-6CC6-4CDD-9EFB-1E2397460449}" destId="{C0585F6B-2071-4CC6-AF20-C54CA641263A}" srcOrd="0" destOrd="0" presId="urn:microsoft.com/office/officeart/2005/8/layout/list1"/>
    <dgm:cxn modelId="{FA3688ED-5322-4AB2-8ECC-1874D8B53532}" srcId="{FEBC1820-0E7C-4CC8-AF32-90D056649DDF}" destId="{658DB0DD-496D-48FB-8B5A-ACAA73AC9B72}" srcOrd="4" destOrd="0" parTransId="{9A45E2A2-9212-4296-A561-44FEB6723FA9}" sibTransId="{22C41B1D-4A52-4229-ADBC-7E4C5E5C3B73}"/>
    <dgm:cxn modelId="{85D7E0EE-A04F-45C5-A40C-E0A8B645A28F}" srcId="{FEBC1820-0E7C-4CC8-AF32-90D056649DDF}" destId="{5CDE0EA5-6CC6-4CDD-9EFB-1E2397460449}" srcOrd="5" destOrd="0" parTransId="{1FE5FC27-D3FD-4BEB-910F-CD79E3324495}" sibTransId="{7B98442C-0812-4E84-B0E6-E5323F593C06}"/>
    <dgm:cxn modelId="{00410EF3-FF2E-4097-A88D-78540C79660D}" type="presOf" srcId="{5CDE0EA5-6CC6-4CDD-9EFB-1E2397460449}" destId="{B5683B6C-82DE-4DC0-BA99-D90BE31DD709}" srcOrd="1" destOrd="0" presId="urn:microsoft.com/office/officeart/2005/8/layout/list1"/>
    <dgm:cxn modelId="{210EB0F7-A7F7-4E66-94B5-C21E1966E894}" type="presOf" srcId="{658DB0DD-496D-48FB-8B5A-ACAA73AC9B72}" destId="{01604F62-EA28-4C9E-911A-556518958FBE}" srcOrd="0" destOrd="0" presId="urn:microsoft.com/office/officeart/2005/8/layout/list1"/>
    <dgm:cxn modelId="{DD8FCFD2-072B-4BA1-8124-C549CEFF628B}" type="presParOf" srcId="{D8800358-8100-490B-A366-8270B16F47F3}" destId="{AE15F6DC-1F3C-4700-8DC6-52BA4B81EC62}" srcOrd="0" destOrd="0" presId="urn:microsoft.com/office/officeart/2005/8/layout/list1"/>
    <dgm:cxn modelId="{E8CF57AB-8727-4A52-90A5-E9B04268F060}" type="presParOf" srcId="{AE15F6DC-1F3C-4700-8DC6-52BA4B81EC62}" destId="{227628F7-6318-4273-89BA-971E48306421}" srcOrd="0" destOrd="0" presId="urn:microsoft.com/office/officeart/2005/8/layout/list1"/>
    <dgm:cxn modelId="{4F87E3D6-2CDC-4F09-9A91-F8C84B1787C8}" type="presParOf" srcId="{AE15F6DC-1F3C-4700-8DC6-52BA4B81EC62}" destId="{311DF691-17B0-4F65-9791-E8D7798EDC3D}" srcOrd="1" destOrd="0" presId="urn:microsoft.com/office/officeart/2005/8/layout/list1"/>
    <dgm:cxn modelId="{B97E91E2-C4B9-4F3C-BD44-F4F13BA254E7}" type="presParOf" srcId="{D8800358-8100-490B-A366-8270B16F47F3}" destId="{AE315B0A-A1E3-479F-9E59-F334689A01F3}" srcOrd="1" destOrd="0" presId="urn:microsoft.com/office/officeart/2005/8/layout/list1"/>
    <dgm:cxn modelId="{EEDF4A88-40FE-42BD-8EEE-6501D79F639D}" type="presParOf" srcId="{D8800358-8100-490B-A366-8270B16F47F3}" destId="{368BDFB3-EE31-460E-892F-492FF67DCE93}" srcOrd="2" destOrd="0" presId="urn:microsoft.com/office/officeart/2005/8/layout/list1"/>
    <dgm:cxn modelId="{5F942DAA-B307-4331-B741-3B3CFE81C817}" type="presParOf" srcId="{D8800358-8100-490B-A366-8270B16F47F3}" destId="{17F0AAFE-4056-4047-8505-B5C9ACD71759}" srcOrd="3" destOrd="0" presId="urn:microsoft.com/office/officeart/2005/8/layout/list1"/>
    <dgm:cxn modelId="{7E10DA99-CD66-418B-9D8B-28F7EE0FDFF3}" type="presParOf" srcId="{D8800358-8100-490B-A366-8270B16F47F3}" destId="{58B41993-2872-492B-B029-B891C3309EB5}" srcOrd="4" destOrd="0" presId="urn:microsoft.com/office/officeart/2005/8/layout/list1"/>
    <dgm:cxn modelId="{7CDF8CFE-6A50-48D3-B23F-AE873515ECC1}" type="presParOf" srcId="{58B41993-2872-492B-B029-B891C3309EB5}" destId="{562F3268-468C-48D0-AEEC-BC7B23080500}" srcOrd="0" destOrd="0" presId="urn:microsoft.com/office/officeart/2005/8/layout/list1"/>
    <dgm:cxn modelId="{742D5A74-3E7C-49BE-925D-ED8EC0FCE735}" type="presParOf" srcId="{58B41993-2872-492B-B029-B891C3309EB5}" destId="{579F3C84-9B8B-45F2-AA5A-0B410B582007}" srcOrd="1" destOrd="0" presId="urn:microsoft.com/office/officeart/2005/8/layout/list1"/>
    <dgm:cxn modelId="{9A7956B3-A664-4E8C-B330-D7AF318B7B81}" type="presParOf" srcId="{D8800358-8100-490B-A366-8270B16F47F3}" destId="{5023AC92-8540-47A7-9E9E-715289FA7437}" srcOrd="5" destOrd="0" presId="urn:microsoft.com/office/officeart/2005/8/layout/list1"/>
    <dgm:cxn modelId="{C796026D-AAED-42F5-8698-0406CB993BD0}" type="presParOf" srcId="{D8800358-8100-490B-A366-8270B16F47F3}" destId="{2BC54FB0-1860-4492-89E6-34CE02E01006}" srcOrd="6" destOrd="0" presId="urn:microsoft.com/office/officeart/2005/8/layout/list1"/>
    <dgm:cxn modelId="{300758E0-5124-46FF-B524-CA07C9BA2017}" type="presParOf" srcId="{D8800358-8100-490B-A366-8270B16F47F3}" destId="{FC822DE8-C92D-4841-82BF-483A788F29B2}" srcOrd="7" destOrd="0" presId="urn:microsoft.com/office/officeart/2005/8/layout/list1"/>
    <dgm:cxn modelId="{AFC22A8F-5597-4892-B78C-2BCA4B7DCC77}" type="presParOf" srcId="{D8800358-8100-490B-A366-8270B16F47F3}" destId="{8BBB7270-812D-4CAC-A887-73A728046C0C}" srcOrd="8" destOrd="0" presId="urn:microsoft.com/office/officeart/2005/8/layout/list1"/>
    <dgm:cxn modelId="{03961247-0108-4DA0-B63D-29A137C16550}" type="presParOf" srcId="{8BBB7270-812D-4CAC-A887-73A728046C0C}" destId="{6F9E1D68-6CCD-4B15-AFF0-7CB1227A478A}" srcOrd="0" destOrd="0" presId="urn:microsoft.com/office/officeart/2005/8/layout/list1"/>
    <dgm:cxn modelId="{05EB2F10-B26F-4049-9363-2E41BBDD3C5B}" type="presParOf" srcId="{8BBB7270-812D-4CAC-A887-73A728046C0C}" destId="{F3443B39-5EFB-4546-AEE6-08E28CDE83F6}" srcOrd="1" destOrd="0" presId="urn:microsoft.com/office/officeart/2005/8/layout/list1"/>
    <dgm:cxn modelId="{E8B04F95-309D-444F-8162-26631B97606E}" type="presParOf" srcId="{D8800358-8100-490B-A366-8270B16F47F3}" destId="{DC52321F-AD03-4221-AA4E-BAA0DAFA8B0C}" srcOrd="9" destOrd="0" presId="urn:microsoft.com/office/officeart/2005/8/layout/list1"/>
    <dgm:cxn modelId="{13D903A1-0CC5-4370-AE38-D95B59615CFE}" type="presParOf" srcId="{D8800358-8100-490B-A366-8270B16F47F3}" destId="{4861E1C8-262B-46F0-B89B-968F813C33B7}" srcOrd="10" destOrd="0" presId="urn:microsoft.com/office/officeart/2005/8/layout/list1"/>
    <dgm:cxn modelId="{974DEE55-DFE9-40F2-AFE2-E4483E40FC90}" type="presParOf" srcId="{D8800358-8100-490B-A366-8270B16F47F3}" destId="{8E957921-D18C-4B0B-95C7-B880C685292E}" srcOrd="11" destOrd="0" presId="urn:microsoft.com/office/officeart/2005/8/layout/list1"/>
    <dgm:cxn modelId="{7BDAB4B8-6755-4E72-BDC1-4D2E9B50EE1B}" type="presParOf" srcId="{D8800358-8100-490B-A366-8270B16F47F3}" destId="{240B183B-46F4-4926-8131-90C013A33422}" srcOrd="12" destOrd="0" presId="urn:microsoft.com/office/officeart/2005/8/layout/list1"/>
    <dgm:cxn modelId="{3007EEF2-63F2-4692-B440-BB85E9F06D97}" type="presParOf" srcId="{240B183B-46F4-4926-8131-90C013A33422}" destId="{983E0FCC-E01D-4161-A77B-7CD0FB97BB72}" srcOrd="0" destOrd="0" presId="urn:microsoft.com/office/officeart/2005/8/layout/list1"/>
    <dgm:cxn modelId="{6DDB1252-B88F-4097-8029-4EB024BA1115}" type="presParOf" srcId="{240B183B-46F4-4926-8131-90C013A33422}" destId="{61E84955-5EC0-472B-9FB3-2AC3183260F5}" srcOrd="1" destOrd="0" presId="urn:microsoft.com/office/officeart/2005/8/layout/list1"/>
    <dgm:cxn modelId="{B2FC2B0E-7C81-407C-AE32-A82FFD8BE75A}" type="presParOf" srcId="{D8800358-8100-490B-A366-8270B16F47F3}" destId="{1B42A12F-8DC7-4BDD-AF27-A7FCE898B842}" srcOrd="13" destOrd="0" presId="urn:microsoft.com/office/officeart/2005/8/layout/list1"/>
    <dgm:cxn modelId="{7DC8110D-D453-47C6-BF5A-657C7EE0E419}" type="presParOf" srcId="{D8800358-8100-490B-A366-8270B16F47F3}" destId="{5A3136D5-F1B2-41F4-B2B8-7B854A14F2A9}" srcOrd="14" destOrd="0" presId="urn:microsoft.com/office/officeart/2005/8/layout/list1"/>
    <dgm:cxn modelId="{6B36AF02-4907-4066-AACD-CD1A79839700}" type="presParOf" srcId="{D8800358-8100-490B-A366-8270B16F47F3}" destId="{BC0F53C4-FAF5-4D36-8AAA-75C9F8477269}" srcOrd="15" destOrd="0" presId="urn:microsoft.com/office/officeart/2005/8/layout/list1"/>
    <dgm:cxn modelId="{A5E23A0F-DF9F-49D4-B57D-8F4750ECE976}" type="presParOf" srcId="{D8800358-8100-490B-A366-8270B16F47F3}" destId="{4C23215C-C44A-43C6-B81A-36E7BD7948FC}" srcOrd="16" destOrd="0" presId="urn:microsoft.com/office/officeart/2005/8/layout/list1"/>
    <dgm:cxn modelId="{B5FE0D65-9F91-4612-A768-B67C7D2D7AD3}" type="presParOf" srcId="{4C23215C-C44A-43C6-B81A-36E7BD7948FC}" destId="{01604F62-EA28-4C9E-911A-556518958FBE}" srcOrd="0" destOrd="0" presId="urn:microsoft.com/office/officeart/2005/8/layout/list1"/>
    <dgm:cxn modelId="{17663785-EF24-42D6-8172-72B21373334B}" type="presParOf" srcId="{4C23215C-C44A-43C6-B81A-36E7BD7948FC}" destId="{F356C390-1E00-4A42-AFFD-98FA23F861E0}" srcOrd="1" destOrd="0" presId="urn:microsoft.com/office/officeart/2005/8/layout/list1"/>
    <dgm:cxn modelId="{7B0B1245-F4C6-4765-9C7B-C8B9B371FE40}" type="presParOf" srcId="{D8800358-8100-490B-A366-8270B16F47F3}" destId="{20DF907D-62C1-4CA5-9E9C-2AED629B25AE}" srcOrd="17" destOrd="0" presId="urn:microsoft.com/office/officeart/2005/8/layout/list1"/>
    <dgm:cxn modelId="{383D8D57-EBD7-4D46-B16A-44543251D8D3}" type="presParOf" srcId="{D8800358-8100-490B-A366-8270B16F47F3}" destId="{99558F0A-436E-4611-8AF6-BC9D5234C481}" srcOrd="18" destOrd="0" presId="urn:microsoft.com/office/officeart/2005/8/layout/list1"/>
    <dgm:cxn modelId="{B4CA3F1B-49F1-4EF0-86EC-171951C5BBB5}" type="presParOf" srcId="{D8800358-8100-490B-A366-8270B16F47F3}" destId="{806A7E5E-E954-4F0A-991A-DDF04E1B7677}" srcOrd="19" destOrd="0" presId="urn:microsoft.com/office/officeart/2005/8/layout/list1"/>
    <dgm:cxn modelId="{A7368AFF-B13C-4813-A01F-2694D6DE4005}" type="presParOf" srcId="{D8800358-8100-490B-A366-8270B16F47F3}" destId="{7A1CBA89-4272-4C83-9DF2-2473764DDCE8}" srcOrd="20" destOrd="0" presId="urn:microsoft.com/office/officeart/2005/8/layout/list1"/>
    <dgm:cxn modelId="{1BB46F6A-070D-49EA-A4E7-A0FFD1336777}" type="presParOf" srcId="{7A1CBA89-4272-4C83-9DF2-2473764DDCE8}" destId="{C0585F6B-2071-4CC6-AF20-C54CA641263A}" srcOrd="0" destOrd="0" presId="urn:microsoft.com/office/officeart/2005/8/layout/list1"/>
    <dgm:cxn modelId="{146B8B05-F56A-4820-8711-EF2887E81F56}" type="presParOf" srcId="{7A1CBA89-4272-4C83-9DF2-2473764DDCE8}" destId="{B5683B6C-82DE-4DC0-BA99-D90BE31DD709}" srcOrd="1" destOrd="0" presId="urn:microsoft.com/office/officeart/2005/8/layout/list1"/>
    <dgm:cxn modelId="{D1E97B2A-4855-4033-82FD-23F68DC936B4}" type="presParOf" srcId="{D8800358-8100-490B-A366-8270B16F47F3}" destId="{66E405E0-FDB5-486D-9BDB-41D4216A65B0}" srcOrd="21" destOrd="0" presId="urn:microsoft.com/office/officeart/2005/8/layout/list1"/>
    <dgm:cxn modelId="{CF8F6239-31B7-4504-866B-BEFDAE00204E}" type="presParOf" srcId="{D8800358-8100-490B-A366-8270B16F47F3}" destId="{D66CD808-331B-4E8C-B772-96BC52D950C3}" srcOrd="22" destOrd="0" presId="urn:microsoft.com/office/officeart/2005/8/layout/list1"/>
    <dgm:cxn modelId="{5C23B870-EEC8-4A3B-8EE7-FE91343B9147}" type="presParOf" srcId="{D8800358-8100-490B-A366-8270B16F47F3}" destId="{52572AB9-A22F-444B-9C55-504FEB8E197F}" srcOrd="23" destOrd="0" presId="urn:microsoft.com/office/officeart/2005/8/layout/list1"/>
    <dgm:cxn modelId="{37176AA7-EAC4-487A-8CBF-A82E7A946A34}" type="presParOf" srcId="{D8800358-8100-490B-A366-8270B16F47F3}" destId="{1EA27F0F-045E-448D-8169-FACBD3626DCF}" srcOrd="24" destOrd="0" presId="urn:microsoft.com/office/officeart/2005/8/layout/list1"/>
    <dgm:cxn modelId="{B57FD274-D8E2-47C6-8988-5572EF646C7D}" type="presParOf" srcId="{1EA27F0F-045E-448D-8169-FACBD3626DCF}" destId="{3AE77B2A-697F-4375-B7A2-BB9A1858231D}" srcOrd="0" destOrd="0" presId="urn:microsoft.com/office/officeart/2005/8/layout/list1"/>
    <dgm:cxn modelId="{1E1773B3-C72A-4C04-8515-CC9CB151C714}" type="presParOf" srcId="{1EA27F0F-045E-448D-8169-FACBD3626DCF}" destId="{1B4A55C7-FDA2-43B0-AB16-0EB6A290F19F}" srcOrd="1" destOrd="0" presId="urn:microsoft.com/office/officeart/2005/8/layout/list1"/>
    <dgm:cxn modelId="{E1BF118F-7270-49D1-B42A-37A870AF4D86}" type="presParOf" srcId="{D8800358-8100-490B-A366-8270B16F47F3}" destId="{7FABAB00-23FD-4B80-84FD-9E78CEF4A163}" srcOrd="25" destOrd="0" presId="urn:microsoft.com/office/officeart/2005/8/layout/list1"/>
    <dgm:cxn modelId="{7BC8947F-D32E-4423-97DA-A7E6BBC085B9}" type="presParOf" srcId="{D8800358-8100-490B-A366-8270B16F47F3}" destId="{E2BE0789-E91E-4090-BC03-5D6FFDDBBBA3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651E69B-4026-4B8A-82AB-60D0B42C25F5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C10B16A-1C36-4BC1-8414-B221C898AD15}">
      <dgm:prSet custT="1"/>
      <dgm:spPr/>
      <dgm:t>
        <a:bodyPr/>
        <a:lstStyle/>
        <a:p>
          <a:r>
            <a:rPr lang="es-ES" sz="3600" dirty="0">
              <a:solidFill>
                <a:schemeClr val="bg1"/>
              </a:solidFill>
            </a:rPr>
            <a:t>(Lista de los productos a comprar)</a:t>
          </a:r>
          <a:endParaRPr lang="en-US" sz="3600" dirty="0">
            <a:solidFill>
              <a:schemeClr val="bg1"/>
            </a:solidFill>
          </a:endParaRPr>
        </a:p>
      </dgm:t>
    </dgm:pt>
    <dgm:pt modelId="{F776EB5C-1792-4D20-9EE6-ABFD1C9600E3}" type="parTrans" cxnId="{0E68E34E-3A37-4367-AD3F-A368A20D44F8}">
      <dgm:prSet/>
      <dgm:spPr/>
      <dgm:t>
        <a:bodyPr/>
        <a:lstStyle/>
        <a:p>
          <a:endParaRPr lang="en-US"/>
        </a:p>
      </dgm:t>
    </dgm:pt>
    <dgm:pt modelId="{4F1594B1-C1E8-4613-B6A6-9247D7B5889E}" type="sibTrans" cxnId="{0E68E34E-3A37-4367-AD3F-A368A20D44F8}">
      <dgm:prSet/>
      <dgm:spPr/>
      <dgm:t>
        <a:bodyPr/>
        <a:lstStyle/>
        <a:p>
          <a:endParaRPr lang="en-US"/>
        </a:p>
      </dgm:t>
    </dgm:pt>
    <dgm:pt modelId="{F045F028-1215-46C3-A4BF-6B553E29D34B}">
      <dgm:prSet custT="1"/>
      <dgm:spPr/>
      <dgm:t>
        <a:bodyPr/>
        <a:lstStyle/>
        <a:p>
          <a:r>
            <a:rPr lang="es-ES" sz="3600" dirty="0">
              <a:solidFill>
                <a:schemeClr val="bg1"/>
              </a:solidFill>
            </a:rPr>
            <a:t>Precio total</a:t>
          </a:r>
          <a:endParaRPr lang="en-US" sz="3600" dirty="0">
            <a:solidFill>
              <a:schemeClr val="bg1"/>
            </a:solidFill>
          </a:endParaRPr>
        </a:p>
      </dgm:t>
    </dgm:pt>
    <dgm:pt modelId="{7AAE33AE-0F64-4412-AD74-90773AD9720D}" type="parTrans" cxnId="{4D5D9A70-9104-4380-B142-D3BE53C29D9F}">
      <dgm:prSet/>
      <dgm:spPr/>
      <dgm:t>
        <a:bodyPr/>
        <a:lstStyle/>
        <a:p>
          <a:endParaRPr lang="en-US"/>
        </a:p>
      </dgm:t>
    </dgm:pt>
    <dgm:pt modelId="{9171033D-0833-45B2-BFC1-FC25CE692E0F}" type="sibTrans" cxnId="{4D5D9A70-9104-4380-B142-D3BE53C29D9F}">
      <dgm:prSet/>
      <dgm:spPr/>
      <dgm:t>
        <a:bodyPr/>
        <a:lstStyle/>
        <a:p>
          <a:endParaRPr lang="en-US"/>
        </a:p>
      </dgm:t>
    </dgm:pt>
    <dgm:pt modelId="{94976D2E-A56D-4EFE-AD67-1D08C0698C8E}" type="pres">
      <dgm:prSet presAssocID="{D651E69B-4026-4B8A-82AB-60D0B42C25F5}" presName="vert0" presStyleCnt="0">
        <dgm:presLayoutVars>
          <dgm:dir/>
          <dgm:animOne val="branch"/>
          <dgm:animLvl val="lvl"/>
        </dgm:presLayoutVars>
      </dgm:prSet>
      <dgm:spPr/>
    </dgm:pt>
    <dgm:pt modelId="{31AF4926-0E8A-422D-B03A-BA45DD41F066}" type="pres">
      <dgm:prSet presAssocID="{0C10B16A-1C36-4BC1-8414-B221C898AD15}" presName="thickLine" presStyleLbl="alignNode1" presStyleIdx="0" presStyleCnt="2"/>
      <dgm:spPr/>
    </dgm:pt>
    <dgm:pt modelId="{97D3A3D2-B444-4242-A8E4-012955CD9616}" type="pres">
      <dgm:prSet presAssocID="{0C10B16A-1C36-4BC1-8414-B221C898AD15}" presName="horz1" presStyleCnt="0"/>
      <dgm:spPr/>
    </dgm:pt>
    <dgm:pt modelId="{E91D6027-6C6D-466E-990A-D99261058140}" type="pres">
      <dgm:prSet presAssocID="{0C10B16A-1C36-4BC1-8414-B221C898AD15}" presName="tx1" presStyleLbl="revTx" presStyleIdx="0" presStyleCnt="2"/>
      <dgm:spPr/>
    </dgm:pt>
    <dgm:pt modelId="{4AF0A988-441E-4285-8331-6D0D947FA1E7}" type="pres">
      <dgm:prSet presAssocID="{0C10B16A-1C36-4BC1-8414-B221C898AD15}" presName="vert1" presStyleCnt="0"/>
      <dgm:spPr/>
    </dgm:pt>
    <dgm:pt modelId="{6F54174B-1FE2-4A95-B500-A08C260FA5A0}" type="pres">
      <dgm:prSet presAssocID="{F045F028-1215-46C3-A4BF-6B553E29D34B}" presName="thickLine" presStyleLbl="alignNode1" presStyleIdx="1" presStyleCnt="2"/>
      <dgm:spPr/>
    </dgm:pt>
    <dgm:pt modelId="{81DDE306-C948-491E-A60E-95ABE426970D}" type="pres">
      <dgm:prSet presAssocID="{F045F028-1215-46C3-A4BF-6B553E29D34B}" presName="horz1" presStyleCnt="0"/>
      <dgm:spPr/>
    </dgm:pt>
    <dgm:pt modelId="{DEE303CA-7865-46C2-B4FA-A585DAB6D276}" type="pres">
      <dgm:prSet presAssocID="{F045F028-1215-46C3-A4BF-6B553E29D34B}" presName="tx1" presStyleLbl="revTx" presStyleIdx="1" presStyleCnt="2"/>
      <dgm:spPr/>
    </dgm:pt>
    <dgm:pt modelId="{7388BD76-DE29-4AEE-8731-A792DA3A88F2}" type="pres">
      <dgm:prSet presAssocID="{F045F028-1215-46C3-A4BF-6B553E29D34B}" presName="vert1" presStyleCnt="0"/>
      <dgm:spPr/>
    </dgm:pt>
  </dgm:ptLst>
  <dgm:cxnLst>
    <dgm:cxn modelId="{0E68E34E-3A37-4367-AD3F-A368A20D44F8}" srcId="{D651E69B-4026-4B8A-82AB-60D0B42C25F5}" destId="{0C10B16A-1C36-4BC1-8414-B221C898AD15}" srcOrd="0" destOrd="0" parTransId="{F776EB5C-1792-4D20-9EE6-ABFD1C9600E3}" sibTransId="{4F1594B1-C1E8-4613-B6A6-9247D7B5889E}"/>
    <dgm:cxn modelId="{4D5D9A70-9104-4380-B142-D3BE53C29D9F}" srcId="{D651E69B-4026-4B8A-82AB-60D0B42C25F5}" destId="{F045F028-1215-46C3-A4BF-6B553E29D34B}" srcOrd="1" destOrd="0" parTransId="{7AAE33AE-0F64-4412-AD74-90773AD9720D}" sibTransId="{9171033D-0833-45B2-BFC1-FC25CE692E0F}"/>
    <dgm:cxn modelId="{F7E6F398-D224-46C6-B4F4-10BDD573B2F9}" type="presOf" srcId="{F045F028-1215-46C3-A4BF-6B553E29D34B}" destId="{DEE303CA-7865-46C2-B4FA-A585DAB6D276}" srcOrd="0" destOrd="0" presId="urn:microsoft.com/office/officeart/2008/layout/LinedList"/>
    <dgm:cxn modelId="{BCCAA1C1-46BB-4878-90ED-3A9DED543CD6}" type="presOf" srcId="{D651E69B-4026-4B8A-82AB-60D0B42C25F5}" destId="{94976D2E-A56D-4EFE-AD67-1D08C0698C8E}" srcOrd="0" destOrd="0" presId="urn:microsoft.com/office/officeart/2008/layout/LinedList"/>
    <dgm:cxn modelId="{50C2A8FE-804F-4FA7-8D78-52F15C9E9C7A}" type="presOf" srcId="{0C10B16A-1C36-4BC1-8414-B221C898AD15}" destId="{E91D6027-6C6D-466E-990A-D99261058140}" srcOrd="0" destOrd="0" presId="urn:microsoft.com/office/officeart/2008/layout/LinedList"/>
    <dgm:cxn modelId="{2127E2AD-FA32-43AA-ADF5-9CD2A4E8DB76}" type="presParOf" srcId="{94976D2E-A56D-4EFE-AD67-1D08C0698C8E}" destId="{31AF4926-0E8A-422D-B03A-BA45DD41F066}" srcOrd="0" destOrd="0" presId="urn:microsoft.com/office/officeart/2008/layout/LinedList"/>
    <dgm:cxn modelId="{E5B44F84-0C46-49F0-B07B-60D341EACB3F}" type="presParOf" srcId="{94976D2E-A56D-4EFE-AD67-1D08C0698C8E}" destId="{97D3A3D2-B444-4242-A8E4-012955CD9616}" srcOrd="1" destOrd="0" presId="urn:microsoft.com/office/officeart/2008/layout/LinedList"/>
    <dgm:cxn modelId="{EC27D923-B35C-42CC-87C0-B252939546C7}" type="presParOf" srcId="{97D3A3D2-B444-4242-A8E4-012955CD9616}" destId="{E91D6027-6C6D-466E-990A-D99261058140}" srcOrd="0" destOrd="0" presId="urn:microsoft.com/office/officeart/2008/layout/LinedList"/>
    <dgm:cxn modelId="{4D0C275C-3ADA-4BF3-8511-10E9AAFEBBCA}" type="presParOf" srcId="{97D3A3D2-B444-4242-A8E4-012955CD9616}" destId="{4AF0A988-441E-4285-8331-6D0D947FA1E7}" srcOrd="1" destOrd="0" presId="urn:microsoft.com/office/officeart/2008/layout/LinedList"/>
    <dgm:cxn modelId="{E157B51B-18D6-466C-A159-7A08A7C4CBE8}" type="presParOf" srcId="{94976D2E-A56D-4EFE-AD67-1D08C0698C8E}" destId="{6F54174B-1FE2-4A95-B500-A08C260FA5A0}" srcOrd="2" destOrd="0" presId="urn:microsoft.com/office/officeart/2008/layout/LinedList"/>
    <dgm:cxn modelId="{BFCA25CE-EB7D-4DE0-A729-58C1E4FA0ABC}" type="presParOf" srcId="{94976D2E-A56D-4EFE-AD67-1D08C0698C8E}" destId="{81DDE306-C948-491E-A60E-95ABE426970D}" srcOrd="3" destOrd="0" presId="urn:microsoft.com/office/officeart/2008/layout/LinedList"/>
    <dgm:cxn modelId="{A164D230-AD10-401A-B439-0391162DC8F7}" type="presParOf" srcId="{81DDE306-C948-491E-A60E-95ABE426970D}" destId="{DEE303CA-7865-46C2-B4FA-A585DAB6D276}" srcOrd="0" destOrd="0" presId="urn:microsoft.com/office/officeart/2008/layout/LinedList"/>
    <dgm:cxn modelId="{89E8D971-3E14-4344-AE5C-8A8285D1B487}" type="presParOf" srcId="{81DDE306-C948-491E-A60E-95ABE426970D}" destId="{7388BD76-DE29-4AEE-8731-A792DA3A88F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3085546-7C7C-4B3E-ABEB-2669F1A65FB2}" type="doc">
      <dgm:prSet loTypeId="urn:microsoft.com/office/officeart/2017/3/layout/DropPinTimeline" loCatId="process" qsTypeId="urn:microsoft.com/office/officeart/2005/8/quickstyle/simple2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9DCEA5FC-4640-45AF-B712-7A4FD94AEF0D}">
      <dgm:prSet phldrT="[Text]" custT="1"/>
      <dgm:spPr/>
      <dgm:t>
        <a:bodyPr rtlCol="0"/>
        <a:lstStyle/>
        <a:p>
          <a:pPr>
            <a:defRPr b="1"/>
          </a:pPr>
          <a:r>
            <a:rPr lang="es-ES" sz="1600" b="1" noProof="0" dirty="0">
              <a:solidFill>
                <a:schemeClr val="bg1"/>
              </a:solidFill>
            </a:rPr>
            <a:t>Opción 1</a:t>
          </a:r>
          <a:br>
            <a:rPr lang="es-ES" sz="1100" noProof="0" dirty="0">
              <a:solidFill>
                <a:schemeClr val="bg1"/>
              </a:solidFill>
            </a:rPr>
          </a:br>
          <a:endParaRPr lang="es-ES" sz="1100" noProof="0" dirty="0">
            <a:solidFill>
              <a:schemeClr val="bg1"/>
            </a:solidFill>
          </a:endParaRPr>
        </a:p>
      </dgm:t>
    </dgm:pt>
    <dgm:pt modelId="{929A5FD9-0612-4B79-9B59-C3C36D34A069}" type="parTrans" cxnId="{DBD99269-D7F7-4B47-B17B-A5AE402751D9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0A99745B-BB5C-49B3-A782-8DB57641F6C9}" type="sibTrans" cxnId="{DBD99269-D7F7-4B47-B17B-A5AE402751D9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831701CF-77C7-46C0-A913-8CC39517BAB8}">
      <dgm:prSet phldrT="[Text]" custT="1"/>
      <dgm:spPr/>
      <dgm:t>
        <a:bodyPr rtlCol="0"/>
        <a:lstStyle/>
        <a:p>
          <a:r>
            <a:rPr lang="es-ES" sz="2000" noProof="0" dirty="0">
              <a:solidFill>
                <a:schemeClr val="bg1"/>
              </a:solidFill>
            </a:rPr>
            <a:t>Actualización</a:t>
          </a:r>
        </a:p>
      </dgm:t>
    </dgm:pt>
    <dgm:pt modelId="{13FBC60D-3EA6-4496-BA97-C1AE8C7F8961}" type="parTrans" cxnId="{39A11E5C-7A57-4117-A6DF-36000C29509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75156CDF-E17B-4DAD-AE37-EA44D7F37090}" type="sibTrans" cxnId="{39A11E5C-7A57-4117-A6DF-36000C29509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096A9AF0-0DAE-4EB3-B448-4501DA034F4A}">
      <dgm:prSet phldrT="[Text]" custT="1"/>
      <dgm:spPr/>
      <dgm:t>
        <a:bodyPr rtlCol="0"/>
        <a:lstStyle/>
        <a:p>
          <a:pPr>
            <a:defRPr b="1"/>
          </a:pPr>
          <a:r>
            <a:rPr lang="es-ES" sz="1600" b="1" noProof="0" dirty="0">
              <a:solidFill>
                <a:schemeClr val="bg1"/>
              </a:solidFill>
            </a:rPr>
            <a:t>Opción 2</a:t>
          </a:r>
          <a:br>
            <a:rPr lang="es-ES" sz="1100" noProof="0" dirty="0">
              <a:solidFill>
                <a:schemeClr val="bg1"/>
              </a:solidFill>
            </a:rPr>
          </a:br>
          <a:endParaRPr lang="es-ES" sz="1100" noProof="0" dirty="0">
            <a:solidFill>
              <a:schemeClr val="bg1"/>
            </a:solidFill>
          </a:endParaRPr>
        </a:p>
      </dgm:t>
    </dgm:pt>
    <dgm:pt modelId="{8CE6ABD6-768E-42C8-9029-C3B5F278B21C}" type="parTrans" cxnId="{CA0753BD-DB60-4D68-8486-5B376B839B2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6B0D7DA9-E6ED-4137-9716-F48BF62327A8}" type="sibTrans" cxnId="{CA0753BD-DB60-4D68-8486-5B376B839B2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92921081-529B-4D1C-83A4-C416BB4C5224}">
      <dgm:prSet custT="1"/>
      <dgm:spPr/>
      <dgm:t>
        <a:bodyPr rtlCol="0"/>
        <a:lstStyle/>
        <a:p>
          <a:r>
            <a:rPr lang="es-ES" sz="2000" noProof="0" dirty="0">
              <a:solidFill>
                <a:schemeClr val="bg1"/>
              </a:solidFill>
            </a:rPr>
            <a:t>Salir</a:t>
          </a:r>
        </a:p>
      </dgm:t>
    </dgm:pt>
    <dgm:pt modelId="{5AD2C2F8-A1D7-469B-93D8-B578BEFE51F8}" type="parTrans" cxnId="{B05C4C7C-FEB8-4825-98A0-C38D3021918A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ECC13403-1F53-4ED4-AE4F-334EEC7C8710}" type="sibTrans" cxnId="{B05C4C7C-FEB8-4825-98A0-C38D3021918A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7A5D3400-AF5B-4297-8592-4C1EDB9D0973}" type="pres">
      <dgm:prSet presAssocID="{63085546-7C7C-4B3E-ABEB-2669F1A65FB2}" presName="root" presStyleCnt="0">
        <dgm:presLayoutVars>
          <dgm:chMax/>
          <dgm:chPref/>
          <dgm:animLvl val="lvl"/>
        </dgm:presLayoutVars>
      </dgm:prSet>
      <dgm:spPr/>
    </dgm:pt>
    <dgm:pt modelId="{BD204284-1F7C-4D58-BC79-8C2DEE7E9FAF}" type="pres">
      <dgm:prSet presAssocID="{63085546-7C7C-4B3E-ABEB-2669F1A65FB2}" presName="divider" presStyleLbl="fgAcc1" presStyleIdx="0" presStyleCnt="3" custFlipVert="1" custSzY="105708"/>
      <dgm:spPr>
        <a:prstGeom prst="homePlate">
          <a:avLst/>
        </a:prstGeom>
        <a:solidFill>
          <a:schemeClr val="accent5">
            <a:alpha val="90000"/>
          </a:schemeClr>
        </a:solidFill>
        <a:ln>
          <a:noFill/>
        </a:ln>
      </dgm:spPr>
    </dgm:pt>
    <dgm:pt modelId="{46A6B157-7198-41C4-9D25-C4F8885F1B6F}" type="pres">
      <dgm:prSet presAssocID="{63085546-7C7C-4B3E-ABEB-2669F1A65FB2}" presName="nodes" presStyleCnt="0">
        <dgm:presLayoutVars>
          <dgm:chMax/>
          <dgm:chPref/>
          <dgm:animLvl val="lvl"/>
        </dgm:presLayoutVars>
      </dgm:prSet>
      <dgm:spPr/>
    </dgm:pt>
    <dgm:pt modelId="{BDA6772C-256C-45B4-B614-9D55E256E66D}" type="pres">
      <dgm:prSet presAssocID="{9DCEA5FC-4640-45AF-B712-7A4FD94AEF0D}" presName="composite1" presStyleCnt="0"/>
      <dgm:spPr/>
    </dgm:pt>
    <dgm:pt modelId="{5DCA00EB-8720-4CC4-BF31-6DAFD49C55FE}" type="pres">
      <dgm:prSet presAssocID="{9DCEA5FC-4640-45AF-B712-7A4FD94AEF0D}" presName="ConnectorPoint1" presStyleLbl="lnNode1" presStyleIdx="0" presStyleCnt="2"/>
      <dgm:spPr/>
    </dgm:pt>
    <dgm:pt modelId="{BBBD3512-928D-4034-B283-66AD5B637A60}" type="pres">
      <dgm:prSet presAssocID="{9DCEA5FC-4640-45AF-B712-7A4FD94AEF0D}" presName="DropPinPlaceHolder1" presStyleCnt="0"/>
      <dgm:spPr/>
    </dgm:pt>
    <dgm:pt modelId="{2BF715F0-3A5F-4719-BBCF-0FDF6DC8B8DA}" type="pres">
      <dgm:prSet presAssocID="{9DCEA5FC-4640-45AF-B712-7A4FD94AEF0D}" presName="DropPin1" presStyleLbl="alignNode1" presStyleIdx="0" presStyleCnt="2"/>
      <dgm:spPr/>
    </dgm:pt>
    <dgm:pt modelId="{B251C0DE-CC40-448D-AB5E-0621D6E47F01}" type="pres">
      <dgm:prSet presAssocID="{9DCEA5FC-4640-45AF-B712-7A4FD94AEF0D}" presName="Ellipse1" presStyleLbl="fgAcc1" presStyleIdx="1" presStyleCnt="3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CD1F2807-7C27-4501-85E0-CBCCDBC7AF6D}" type="pres">
      <dgm:prSet presAssocID="{9DCEA5FC-4640-45AF-B712-7A4FD94AEF0D}" presName="L2TextContainer1" presStyleLbl="revTx" presStyleIdx="0" presStyleCnt="4">
        <dgm:presLayoutVars>
          <dgm:bulletEnabled val="1"/>
        </dgm:presLayoutVars>
      </dgm:prSet>
      <dgm:spPr/>
    </dgm:pt>
    <dgm:pt modelId="{6E0C75C4-5A80-4F2E-8385-AB3D0122E749}" type="pres">
      <dgm:prSet presAssocID="{9DCEA5FC-4640-45AF-B712-7A4FD94AEF0D}" presName="L1TextContainer1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501AC85E-BA27-4736-A83C-9E0795239F24}" type="pres">
      <dgm:prSet presAssocID="{9DCEA5FC-4640-45AF-B712-7A4FD94AEF0D}" presName="ConnectLine1" presStyleLbl="sibTrans1D1" presStyleIdx="0" presStyleCnt="2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7B7B9B19-62D2-4F19-8A6C-1C88FBED7219}" type="pres">
      <dgm:prSet presAssocID="{9DCEA5FC-4640-45AF-B712-7A4FD94AEF0D}" presName="EmptyPlaceHolder1" presStyleCnt="0"/>
      <dgm:spPr/>
    </dgm:pt>
    <dgm:pt modelId="{080D8E47-D8E1-4F93-8F83-2605F10FF2F6}" type="pres">
      <dgm:prSet presAssocID="{0A99745B-BB5C-49B3-A782-8DB57641F6C9}" presName="spaceBetweenRectangles1" presStyleCnt="0"/>
      <dgm:spPr/>
    </dgm:pt>
    <dgm:pt modelId="{DB14FC2D-9896-433D-93E2-37711B1BC532}" type="pres">
      <dgm:prSet presAssocID="{096A9AF0-0DAE-4EB3-B448-4501DA034F4A}" presName="composite1" presStyleCnt="0"/>
      <dgm:spPr/>
    </dgm:pt>
    <dgm:pt modelId="{CCECBA24-5B79-4666-8009-32022796A196}" type="pres">
      <dgm:prSet presAssocID="{096A9AF0-0DAE-4EB3-B448-4501DA034F4A}" presName="ConnectorPoint1" presStyleLbl="lnNode1" presStyleIdx="1" presStyleCnt="2"/>
      <dgm:spPr/>
    </dgm:pt>
    <dgm:pt modelId="{5882F2CD-A117-4070-8809-D26EB446BCC8}" type="pres">
      <dgm:prSet presAssocID="{096A9AF0-0DAE-4EB3-B448-4501DA034F4A}" presName="DropPinPlaceHolder1" presStyleCnt="0"/>
      <dgm:spPr/>
    </dgm:pt>
    <dgm:pt modelId="{481D65CB-E0EB-4B18-B8A5-7BA7DED4A79A}" type="pres">
      <dgm:prSet presAssocID="{096A9AF0-0DAE-4EB3-B448-4501DA034F4A}" presName="DropPin1" presStyleLbl="alignNode1" presStyleIdx="1" presStyleCnt="2"/>
      <dgm:spPr/>
    </dgm:pt>
    <dgm:pt modelId="{8A061D97-C544-4417-BF6F-4AFE4680A669}" type="pres">
      <dgm:prSet presAssocID="{096A9AF0-0DAE-4EB3-B448-4501DA034F4A}" presName="Ellipse1" presStyleLbl="fgAcc1" presStyleIdx="2" presStyleCnt="3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D345FC4C-4F4C-47DC-9036-075A3D96D564}" type="pres">
      <dgm:prSet presAssocID="{096A9AF0-0DAE-4EB3-B448-4501DA034F4A}" presName="L2TextContainer1" presStyleLbl="revTx" presStyleIdx="2" presStyleCnt="4">
        <dgm:presLayoutVars>
          <dgm:bulletEnabled val="1"/>
        </dgm:presLayoutVars>
      </dgm:prSet>
      <dgm:spPr/>
    </dgm:pt>
    <dgm:pt modelId="{31E1D07F-B878-4063-8D68-2537635ABF83}" type="pres">
      <dgm:prSet presAssocID="{096A9AF0-0DAE-4EB3-B448-4501DA034F4A}" presName="L1TextContainer1" presStyleLbl="revTx" presStyleIdx="3" presStyleCnt="4">
        <dgm:presLayoutVars>
          <dgm:chMax val="1"/>
          <dgm:chPref val="1"/>
          <dgm:bulletEnabled val="1"/>
        </dgm:presLayoutVars>
      </dgm:prSet>
      <dgm:spPr/>
    </dgm:pt>
    <dgm:pt modelId="{61DD261B-E0F8-40B5-94F6-95ECB86A21C1}" type="pres">
      <dgm:prSet presAssocID="{096A9AF0-0DAE-4EB3-B448-4501DA034F4A}" presName="ConnectLine1" presStyleLbl="sibTrans1D1" presStyleIdx="1" presStyleCnt="2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3C7D8507-BCD4-4474-906F-F1BC182827A7}" type="pres">
      <dgm:prSet presAssocID="{096A9AF0-0DAE-4EB3-B448-4501DA034F4A}" presName="EmptyPlaceHolder1" presStyleCnt="0"/>
      <dgm:spPr/>
    </dgm:pt>
  </dgm:ptLst>
  <dgm:cxnLst>
    <dgm:cxn modelId="{943F111D-3488-4C64-BDA1-47E799C748A2}" type="presOf" srcId="{63085546-7C7C-4B3E-ABEB-2669F1A65FB2}" destId="{7A5D3400-AF5B-4297-8592-4C1EDB9D0973}" srcOrd="0" destOrd="0" presId="urn:microsoft.com/office/officeart/2017/3/layout/DropPinTimeline"/>
    <dgm:cxn modelId="{39A11E5C-7A57-4117-A6DF-36000C29509C}" srcId="{9DCEA5FC-4640-45AF-B712-7A4FD94AEF0D}" destId="{831701CF-77C7-46C0-A913-8CC39517BAB8}" srcOrd="0" destOrd="0" parTransId="{13FBC60D-3EA6-4496-BA97-C1AE8C7F8961}" sibTransId="{75156CDF-E17B-4DAD-AE37-EA44D7F37090}"/>
    <dgm:cxn modelId="{DBD99269-D7F7-4B47-B17B-A5AE402751D9}" srcId="{63085546-7C7C-4B3E-ABEB-2669F1A65FB2}" destId="{9DCEA5FC-4640-45AF-B712-7A4FD94AEF0D}" srcOrd="0" destOrd="0" parTransId="{929A5FD9-0612-4B79-9B59-C3C36D34A069}" sibTransId="{0A99745B-BB5C-49B3-A782-8DB57641F6C9}"/>
    <dgm:cxn modelId="{B05C4C7C-FEB8-4825-98A0-C38D3021918A}" srcId="{096A9AF0-0DAE-4EB3-B448-4501DA034F4A}" destId="{92921081-529B-4D1C-83A4-C416BB4C5224}" srcOrd="0" destOrd="0" parTransId="{5AD2C2F8-A1D7-469B-93D8-B578BEFE51F8}" sibTransId="{ECC13403-1F53-4ED4-AE4F-334EEC7C8710}"/>
    <dgm:cxn modelId="{0E730881-3D38-4276-95D1-427CC96563BF}" type="presOf" srcId="{9DCEA5FC-4640-45AF-B712-7A4FD94AEF0D}" destId="{6E0C75C4-5A80-4F2E-8385-AB3D0122E749}" srcOrd="0" destOrd="0" presId="urn:microsoft.com/office/officeart/2017/3/layout/DropPinTimeline"/>
    <dgm:cxn modelId="{C368FDB4-37B8-4A18-B55B-943EDEEFC951}" type="presOf" srcId="{92921081-529B-4D1C-83A4-C416BB4C5224}" destId="{D345FC4C-4F4C-47DC-9036-075A3D96D564}" srcOrd="0" destOrd="0" presId="urn:microsoft.com/office/officeart/2017/3/layout/DropPinTimeline"/>
    <dgm:cxn modelId="{887BA9BC-1C09-4A42-A95C-3C88A111DFBC}" type="presOf" srcId="{096A9AF0-0DAE-4EB3-B448-4501DA034F4A}" destId="{31E1D07F-B878-4063-8D68-2537635ABF83}" srcOrd="0" destOrd="0" presId="urn:microsoft.com/office/officeart/2017/3/layout/DropPinTimeline"/>
    <dgm:cxn modelId="{CA0753BD-DB60-4D68-8486-5B376B839B26}" srcId="{63085546-7C7C-4B3E-ABEB-2669F1A65FB2}" destId="{096A9AF0-0DAE-4EB3-B448-4501DA034F4A}" srcOrd="1" destOrd="0" parTransId="{8CE6ABD6-768E-42C8-9029-C3B5F278B21C}" sibTransId="{6B0D7DA9-E6ED-4137-9716-F48BF62327A8}"/>
    <dgm:cxn modelId="{BCD4CEC7-AF58-4014-9BBA-AC04F6585784}" type="presOf" srcId="{831701CF-77C7-46C0-A913-8CC39517BAB8}" destId="{CD1F2807-7C27-4501-85E0-CBCCDBC7AF6D}" srcOrd="0" destOrd="0" presId="urn:microsoft.com/office/officeart/2017/3/layout/DropPinTimeline"/>
    <dgm:cxn modelId="{C560A1F0-D0A5-482C-A5CB-D576F6FC42A4}" type="presParOf" srcId="{7A5D3400-AF5B-4297-8592-4C1EDB9D0973}" destId="{BD204284-1F7C-4D58-BC79-8C2DEE7E9FAF}" srcOrd="0" destOrd="0" presId="urn:microsoft.com/office/officeart/2017/3/layout/DropPinTimeline"/>
    <dgm:cxn modelId="{8CC6B6CF-805E-4583-A181-83CDEC339CEA}" type="presParOf" srcId="{7A5D3400-AF5B-4297-8592-4C1EDB9D0973}" destId="{46A6B157-7198-41C4-9D25-C4F8885F1B6F}" srcOrd="1" destOrd="0" presId="urn:microsoft.com/office/officeart/2017/3/layout/DropPinTimeline"/>
    <dgm:cxn modelId="{AAD88CC5-814F-4BBF-A3B2-67F38FC37926}" type="presParOf" srcId="{46A6B157-7198-41C4-9D25-C4F8885F1B6F}" destId="{BDA6772C-256C-45B4-B614-9D55E256E66D}" srcOrd="0" destOrd="0" presId="urn:microsoft.com/office/officeart/2017/3/layout/DropPinTimeline"/>
    <dgm:cxn modelId="{2769CDF0-48E9-438E-BAC3-93CBE6E5FBF6}" type="presParOf" srcId="{BDA6772C-256C-45B4-B614-9D55E256E66D}" destId="{5DCA00EB-8720-4CC4-BF31-6DAFD49C55FE}" srcOrd="0" destOrd="0" presId="urn:microsoft.com/office/officeart/2017/3/layout/DropPinTimeline"/>
    <dgm:cxn modelId="{88C55281-23C3-49CC-911C-59B62211534D}" type="presParOf" srcId="{BDA6772C-256C-45B4-B614-9D55E256E66D}" destId="{BBBD3512-928D-4034-B283-66AD5B637A60}" srcOrd="1" destOrd="0" presId="urn:microsoft.com/office/officeart/2017/3/layout/DropPinTimeline"/>
    <dgm:cxn modelId="{877CB2B7-2471-441C-B6C1-296F5BFB28ED}" type="presParOf" srcId="{BBBD3512-928D-4034-B283-66AD5B637A60}" destId="{2BF715F0-3A5F-4719-BBCF-0FDF6DC8B8DA}" srcOrd="0" destOrd="0" presId="urn:microsoft.com/office/officeart/2017/3/layout/DropPinTimeline"/>
    <dgm:cxn modelId="{805DA739-DD23-4F0D-83CE-E9193C771326}" type="presParOf" srcId="{BBBD3512-928D-4034-B283-66AD5B637A60}" destId="{B251C0DE-CC40-448D-AB5E-0621D6E47F01}" srcOrd="1" destOrd="0" presId="urn:microsoft.com/office/officeart/2017/3/layout/DropPinTimeline"/>
    <dgm:cxn modelId="{3EDC9786-9035-4742-A4F9-7E3B23E66360}" type="presParOf" srcId="{BDA6772C-256C-45B4-B614-9D55E256E66D}" destId="{CD1F2807-7C27-4501-85E0-CBCCDBC7AF6D}" srcOrd="2" destOrd="0" presId="urn:microsoft.com/office/officeart/2017/3/layout/DropPinTimeline"/>
    <dgm:cxn modelId="{957E2C78-0642-4395-9BF0-8B3C48ED081A}" type="presParOf" srcId="{BDA6772C-256C-45B4-B614-9D55E256E66D}" destId="{6E0C75C4-5A80-4F2E-8385-AB3D0122E749}" srcOrd="3" destOrd="0" presId="urn:microsoft.com/office/officeart/2017/3/layout/DropPinTimeline"/>
    <dgm:cxn modelId="{48FD5563-E25B-44A9-8446-2DEFA1473871}" type="presParOf" srcId="{BDA6772C-256C-45B4-B614-9D55E256E66D}" destId="{501AC85E-BA27-4736-A83C-9E0795239F24}" srcOrd="4" destOrd="0" presId="urn:microsoft.com/office/officeart/2017/3/layout/DropPinTimeline"/>
    <dgm:cxn modelId="{737BCBE6-A5B8-4529-87EC-08B4412EE560}" type="presParOf" srcId="{BDA6772C-256C-45B4-B614-9D55E256E66D}" destId="{7B7B9B19-62D2-4F19-8A6C-1C88FBED7219}" srcOrd="5" destOrd="0" presId="urn:microsoft.com/office/officeart/2017/3/layout/DropPinTimeline"/>
    <dgm:cxn modelId="{01218C7F-0CA2-4DC7-A24F-DA937DFBF6B0}" type="presParOf" srcId="{46A6B157-7198-41C4-9D25-C4F8885F1B6F}" destId="{080D8E47-D8E1-4F93-8F83-2605F10FF2F6}" srcOrd="1" destOrd="0" presId="urn:microsoft.com/office/officeart/2017/3/layout/DropPinTimeline"/>
    <dgm:cxn modelId="{0A10BEE9-8183-478D-93BA-9A5B4B596CB0}" type="presParOf" srcId="{46A6B157-7198-41C4-9D25-C4F8885F1B6F}" destId="{DB14FC2D-9896-433D-93E2-37711B1BC532}" srcOrd="2" destOrd="0" presId="urn:microsoft.com/office/officeart/2017/3/layout/DropPinTimeline"/>
    <dgm:cxn modelId="{0B3679F4-C469-4C53-96F1-CB360D063D95}" type="presParOf" srcId="{DB14FC2D-9896-433D-93E2-37711B1BC532}" destId="{CCECBA24-5B79-4666-8009-32022796A196}" srcOrd="0" destOrd="0" presId="urn:microsoft.com/office/officeart/2017/3/layout/DropPinTimeline"/>
    <dgm:cxn modelId="{928130FD-2413-4BDF-9831-25434E48BB3A}" type="presParOf" srcId="{DB14FC2D-9896-433D-93E2-37711B1BC532}" destId="{5882F2CD-A117-4070-8809-D26EB446BCC8}" srcOrd="1" destOrd="0" presId="urn:microsoft.com/office/officeart/2017/3/layout/DropPinTimeline"/>
    <dgm:cxn modelId="{C2D7666C-A431-4AD3-A750-0BE654CA4EC6}" type="presParOf" srcId="{5882F2CD-A117-4070-8809-D26EB446BCC8}" destId="{481D65CB-E0EB-4B18-B8A5-7BA7DED4A79A}" srcOrd="0" destOrd="0" presId="urn:microsoft.com/office/officeart/2017/3/layout/DropPinTimeline"/>
    <dgm:cxn modelId="{7C4862B1-ED35-4D1C-BE2D-29931941579B}" type="presParOf" srcId="{5882F2CD-A117-4070-8809-D26EB446BCC8}" destId="{8A061D97-C544-4417-BF6F-4AFE4680A669}" srcOrd="1" destOrd="0" presId="urn:microsoft.com/office/officeart/2017/3/layout/DropPinTimeline"/>
    <dgm:cxn modelId="{C6555A12-71AA-4A0B-9573-EB9D910C5613}" type="presParOf" srcId="{DB14FC2D-9896-433D-93E2-37711B1BC532}" destId="{D345FC4C-4F4C-47DC-9036-075A3D96D564}" srcOrd="2" destOrd="0" presId="urn:microsoft.com/office/officeart/2017/3/layout/DropPinTimeline"/>
    <dgm:cxn modelId="{8B296F36-461E-4A33-A0EB-A9A355EE771A}" type="presParOf" srcId="{DB14FC2D-9896-433D-93E2-37711B1BC532}" destId="{31E1D07F-B878-4063-8D68-2537635ABF83}" srcOrd="3" destOrd="0" presId="urn:microsoft.com/office/officeart/2017/3/layout/DropPinTimeline"/>
    <dgm:cxn modelId="{3A74A172-9642-4278-98A6-903A6F51FF9A}" type="presParOf" srcId="{DB14FC2D-9896-433D-93E2-37711B1BC532}" destId="{61DD261B-E0F8-40B5-94F6-95ECB86A21C1}" srcOrd="4" destOrd="0" presId="urn:microsoft.com/office/officeart/2017/3/layout/DropPinTimeline"/>
    <dgm:cxn modelId="{6E25978E-CEA2-48AA-8BEF-732F6EF8BDA4}" type="presParOf" srcId="{DB14FC2D-9896-433D-93E2-37711B1BC532}" destId="{3C7D8507-BCD4-4474-906F-F1BC182827A7}" srcOrd="5" destOrd="0" presId="urn:microsoft.com/office/officeart/2017/3/layout/DropPinTimeline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EBC1820-0E7C-4CC8-AF32-90D056649DDF}" type="doc">
      <dgm:prSet loTypeId="urn:microsoft.com/office/officeart/2018/2/layout/IconVerticalSolidList#2" loCatId="icon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FB4A9FD8-F785-44C2-9FDE-4644D2939FC9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/>
            <a:t>Añadir nuevo producto</a:t>
          </a:r>
        </a:p>
      </dgm:t>
    </dgm:pt>
    <dgm:pt modelId="{3811FAB2-DEC4-40CD-B436-1EA2FF424EC6}" type="parTrans" cxnId="{0BFF8536-7CDC-402B-BB87-1C975AE3F3C5}">
      <dgm:prSet/>
      <dgm:spPr/>
      <dgm:t>
        <a:bodyPr rtlCol="0"/>
        <a:lstStyle/>
        <a:p>
          <a:pPr rtl="0"/>
          <a:endParaRPr lang="es-ES" noProof="0"/>
        </a:p>
      </dgm:t>
    </dgm:pt>
    <dgm:pt modelId="{FEBF54AD-35F6-4AEC-B3E6-42CEA4068404}" type="sibTrans" cxnId="{0BFF8536-7CDC-402B-BB87-1C975AE3F3C5}">
      <dgm:prSet/>
      <dgm:spPr/>
      <dgm:t>
        <a:bodyPr rtlCol="0"/>
        <a:lstStyle/>
        <a:p>
          <a:pPr rtl="0"/>
          <a:endParaRPr lang="es-ES" noProof="0"/>
        </a:p>
      </dgm:t>
    </dgm:pt>
    <dgm:pt modelId="{658DB0DD-496D-48FB-8B5A-ACAA73AC9B72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/>
            <a:t>Eliminar producto</a:t>
          </a:r>
        </a:p>
      </dgm:t>
    </dgm:pt>
    <dgm:pt modelId="{9A45E2A2-9212-4296-A561-44FEB6723FA9}" type="parTrans" cxnId="{FA3688ED-5322-4AB2-8ECC-1874D8B53532}">
      <dgm:prSet/>
      <dgm:spPr/>
      <dgm:t>
        <a:bodyPr rtlCol="0"/>
        <a:lstStyle/>
        <a:p>
          <a:pPr rtl="0"/>
          <a:endParaRPr lang="es-ES" noProof="0"/>
        </a:p>
      </dgm:t>
    </dgm:pt>
    <dgm:pt modelId="{22C41B1D-4A52-4229-ADBC-7E4C5E5C3B73}" type="sibTrans" cxnId="{FA3688ED-5322-4AB2-8ECC-1874D8B53532}">
      <dgm:prSet/>
      <dgm:spPr/>
      <dgm:t>
        <a:bodyPr rtlCol="0"/>
        <a:lstStyle/>
        <a:p>
          <a:pPr rtl="0"/>
          <a:endParaRPr lang="es-ES" noProof="0"/>
        </a:p>
      </dgm:t>
    </dgm:pt>
    <dgm:pt modelId="{FBD58F2E-6F4D-43D8-BAC3-8B54115A96C8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/>
            <a:t>Salir</a:t>
          </a:r>
        </a:p>
      </dgm:t>
    </dgm:pt>
    <dgm:pt modelId="{66C8DDB4-732A-4A5D-803E-A6DF85C604CB}" type="parTrans" cxnId="{04C9923B-B69C-42D9-8374-477E08B16F78}">
      <dgm:prSet/>
      <dgm:spPr/>
      <dgm:t>
        <a:bodyPr/>
        <a:lstStyle/>
        <a:p>
          <a:endParaRPr lang="es-ES"/>
        </a:p>
      </dgm:t>
    </dgm:pt>
    <dgm:pt modelId="{C21E4417-F1CB-4C87-B83F-0C2DDB38B5F3}" type="sibTrans" cxnId="{04C9923B-B69C-42D9-8374-477E08B16F78}">
      <dgm:prSet/>
      <dgm:spPr/>
      <dgm:t>
        <a:bodyPr/>
        <a:lstStyle/>
        <a:p>
          <a:endParaRPr lang="es-ES"/>
        </a:p>
      </dgm:t>
    </dgm:pt>
    <dgm:pt modelId="{EB025F6B-C06E-4DC6-B79F-8FDC753AB38C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/>
            <a:t>Modificar producto</a:t>
          </a:r>
        </a:p>
      </dgm:t>
    </dgm:pt>
    <dgm:pt modelId="{8EC74A8C-4E36-45CB-9E11-B6721C333798}" type="parTrans" cxnId="{8695272A-5829-45E2-AEF4-033A62C62281}">
      <dgm:prSet/>
      <dgm:spPr/>
      <dgm:t>
        <a:bodyPr/>
        <a:lstStyle/>
        <a:p>
          <a:endParaRPr lang="es-ES"/>
        </a:p>
      </dgm:t>
    </dgm:pt>
    <dgm:pt modelId="{F93EB193-4927-46D9-B975-2E785B825A5D}" type="sibTrans" cxnId="{8695272A-5829-45E2-AEF4-033A62C62281}">
      <dgm:prSet/>
      <dgm:spPr/>
      <dgm:t>
        <a:bodyPr/>
        <a:lstStyle/>
        <a:p>
          <a:endParaRPr lang="es-ES"/>
        </a:p>
      </dgm:t>
    </dgm:pt>
    <dgm:pt modelId="{6F8EE360-9301-44D0-8C29-52DA40274A28}" type="pres">
      <dgm:prSet presAssocID="{FEBC1820-0E7C-4CC8-AF32-90D056649DDF}" presName="root" presStyleCnt="0">
        <dgm:presLayoutVars>
          <dgm:dir/>
          <dgm:resizeHandles val="exact"/>
        </dgm:presLayoutVars>
      </dgm:prSet>
      <dgm:spPr/>
    </dgm:pt>
    <dgm:pt modelId="{C3F484A1-AB86-4D75-93ED-2E1679EDEFB4}" type="pres">
      <dgm:prSet presAssocID="{FB4A9FD8-F785-44C2-9FDE-4644D2939FC9}" presName="compNode" presStyleCnt="0"/>
      <dgm:spPr/>
    </dgm:pt>
    <dgm:pt modelId="{612BB7DE-7271-477D-9139-C24C3ED66075}" type="pres">
      <dgm:prSet presAssocID="{FB4A9FD8-F785-44C2-9FDE-4644D2939FC9}" presName="bgRect" presStyleLbl="bgShp" presStyleIdx="0" presStyleCnt="4"/>
      <dgm:spPr/>
    </dgm:pt>
    <dgm:pt modelId="{727ABC15-405E-49E2-BAA5-81F1B3AF99C5}" type="pres">
      <dgm:prSet presAssocID="{FB4A9FD8-F785-44C2-9FDE-4644D2939FC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gregar con relleno sólido"/>
        </a:ext>
      </dgm:extLst>
    </dgm:pt>
    <dgm:pt modelId="{256B6E2A-ED1E-4072-940B-D7199E3B7B7B}" type="pres">
      <dgm:prSet presAssocID="{FB4A9FD8-F785-44C2-9FDE-4644D2939FC9}" presName="spaceRect" presStyleCnt="0"/>
      <dgm:spPr/>
    </dgm:pt>
    <dgm:pt modelId="{81E1179E-4F99-4823-908F-ED18BC0CACB4}" type="pres">
      <dgm:prSet presAssocID="{FB4A9FD8-F785-44C2-9FDE-4644D2939FC9}" presName="parTx" presStyleLbl="revTx" presStyleIdx="0" presStyleCnt="4">
        <dgm:presLayoutVars>
          <dgm:chMax val="0"/>
          <dgm:chPref val="0"/>
        </dgm:presLayoutVars>
      </dgm:prSet>
      <dgm:spPr/>
    </dgm:pt>
    <dgm:pt modelId="{92BB9CE1-1F1C-4027-ABA5-E2732B27C151}" type="pres">
      <dgm:prSet presAssocID="{FEBF54AD-35F6-4AEC-B3E6-42CEA4068404}" presName="sibTrans" presStyleCnt="0"/>
      <dgm:spPr/>
    </dgm:pt>
    <dgm:pt modelId="{F862E1E7-655E-4367-A82E-B4814A3B79E6}" type="pres">
      <dgm:prSet presAssocID="{658DB0DD-496D-48FB-8B5A-ACAA73AC9B72}" presName="compNode" presStyleCnt="0"/>
      <dgm:spPr/>
    </dgm:pt>
    <dgm:pt modelId="{939DB022-D4D7-4185-8A3F-05C76DDD50F0}" type="pres">
      <dgm:prSet presAssocID="{658DB0DD-496D-48FB-8B5A-ACAA73AC9B72}" presName="bgRect" presStyleLbl="bgShp" presStyleIdx="1" presStyleCnt="4"/>
      <dgm:spPr/>
    </dgm:pt>
    <dgm:pt modelId="{70AFC957-4E71-4821-B6D6-8D1C4D3275DB}" type="pres">
      <dgm:prSet presAssocID="{658DB0DD-496D-48FB-8B5A-ACAA73AC9B72}" presName="iconRect" presStyleLbl="node1" presStyleIdx="1" presStyleCnt="4" custLinFactNeighborY="-1134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rrador con relleno sólido"/>
        </a:ext>
      </dgm:extLst>
    </dgm:pt>
    <dgm:pt modelId="{A5F4E906-66D0-427B-9330-7542EEB589E2}" type="pres">
      <dgm:prSet presAssocID="{658DB0DD-496D-48FB-8B5A-ACAA73AC9B72}" presName="spaceRect" presStyleCnt="0"/>
      <dgm:spPr/>
    </dgm:pt>
    <dgm:pt modelId="{399FF944-CE2F-4939-900E-5BA52279BCCB}" type="pres">
      <dgm:prSet presAssocID="{658DB0DD-496D-48FB-8B5A-ACAA73AC9B72}" presName="parTx" presStyleLbl="revTx" presStyleIdx="1" presStyleCnt="4">
        <dgm:presLayoutVars>
          <dgm:chMax val="0"/>
          <dgm:chPref val="0"/>
        </dgm:presLayoutVars>
      </dgm:prSet>
      <dgm:spPr/>
    </dgm:pt>
    <dgm:pt modelId="{8CDC7C1A-3A54-4A6E-B59F-B1354844E8CF}" type="pres">
      <dgm:prSet presAssocID="{22C41B1D-4A52-4229-ADBC-7E4C5E5C3B73}" presName="sibTrans" presStyleCnt="0"/>
      <dgm:spPr/>
    </dgm:pt>
    <dgm:pt modelId="{9D9C9028-3299-4D92-9106-D1040C2FA1F4}" type="pres">
      <dgm:prSet presAssocID="{EB025F6B-C06E-4DC6-B79F-8FDC753AB38C}" presName="compNode" presStyleCnt="0"/>
      <dgm:spPr/>
    </dgm:pt>
    <dgm:pt modelId="{2CEEE551-678B-4D75-840B-91B97B1FA120}" type="pres">
      <dgm:prSet presAssocID="{EB025F6B-C06E-4DC6-B79F-8FDC753AB38C}" presName="bgRect" presStyleLbl="bgShp" presStyleIdx="2" presStyleCnt="4"/>
      <dgm:spPr/>
    </dgm:pt>
    <dgm:pt modelId="{7EFF2043-9811-40A5-95F0-3B0879A2CF24}" type="pres">
      <dgm:prSet presAssocID="{EB025F6B-C06E-4DC6-B79F-8FDC753AB38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rtapapeles contorno"/>
        </a:ext>
      </dgm:extLst>
    </dgm:pt>
    <dgm:pt modelId="{2E4CD494-782A-4134-8025-A1701A4329F0}" type="pres">
      <dgm:prSet presAssocID="{EB025F6B-C06E-4DC6-B79F-8FDC753AB38C}" presName="spaceRect" presStyleCnt="0"/>
      <dgm:spPr/>
    </dgm:pt>
    <dgm:pt modelId="{A9ABE156-61AB-46F6-B2C9-DDE230B6B5DF}" type="pres">
      <dgm:prSet presAssocID="{EB025F6B-C06E-4DC6-B79F-8FDC753AB38C}" presName="parTx" presStyleLbl="revTx" presStyleIdx="2" presStyleCnt="4">
        <dgm:presLayoutVars>
          <dgm:chMax val="0"/>
          <dgm:chPref val="0"/>
        </dgm:presLayoutVars>
      </dgm:prSet>
      <dgm:spPr/>
    </dgm:pt>
    <dgm:pt modelId="{38E021A0-6AF9-40F1-98F3-BF590746FD19}" type="pres">
      <dgm:prSet presAssocID="{F93EB193-4927-46D9-B975-2E785B825A5D}" presName="sibTrans" presStyleCnt="0"/>
      <dgm:spPr/>
    </dgm:pt>
    <dgm:pt modelId="{16F811F4-0573-4B68-ABF2-CDB9436F9A97}" type="pres">
      <dgm:prSet presAssocID="{FBD58F2E-6F4D-43D8-BAC3-8B54115A96C8}" presName="compNode" presStyleCnt="0"/>
      <dgm:spPr/>
    </dgm:pt>
    <dgm:pt modelId="{6B37FFF2-CF6C-4F9D-B4FD-988C4C09EBF1}" type="pres">
      <dgm:prSet presAssocID="{FBD58F2E-6F4D-43D8-BAC3-8B54115A96C8}" presName="bgRect" presStyleLbl="bgShp" presStyleIdx="3" presStyleCnt="4"/>
      <dgm:spPr/>
    </dgm:pt>
    <dgm:pt modelId="{52C383B5-E69D-4169-993F-057E8C0026FB}" type="pres">
      <dgm:prSet presAssocID="{FBD58F2E-6F4D-43D8-BAC3-8B54115A96C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rrar con relleno sólido"/>
        </a:ext>
      </dgm:extLst>
    </dgm:pt>
    <dgm:pt modelId="{6156640D-E6FF-45F0-830F-BD693A2825F7}" type="pres">
      <dgm:prSet presAssocID="{FBD58F2E-6F4D-43D8-BAC3-8B54115A96C8}" presName="spaceRect" presStyleCnt="0"/>
      <dgm:spPr/>
    </dgm:pt>
    <dgm:pt modelId="{62A2301D-66B1-4F9B-9C1C-0818399141E9}" type="pres">
      <dgm:prSet presAssocID="{FBD58F2E-6F4D-43D8-BAC3-8B54115A96C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BCBF819-5E19-473D-B1BE-50A181F94083}" type="presOf" srcId="{FBD58F2E-6F4D-43D8-BAC3-8B54115A96C8}" destId="{62A2301D-66B1-4F9B-9C1C-0818399141E9}" srcOrd="0" destOrd="0" presId="urn:microsoft.com/office/officeart/2018/2/layout/IconVerticalSolidList#2"/>
    <dgm:cxn modelId="{AD6F2925-99CB-4EE0-BC97-9CEE0F77BD9D}" type="presOf" srcId="{658DB0DD-496D-48FB-8B5A-ACAA73AC9B72}" destId="{399FF944-CE2F-4939-900E-5BA52279BCCB}" srcOrd="0" destOrd="0" presId="urn:microsoft.com/office/officeart/2018/2/layout/IconVerticalSolidList#2"/>
    <dgm:cxn modelId="{8695272A-5829-45E2-AEF4-033A62C62281}" srcId="{FEBC1820-0E7C-4CC8-AF32-90D056649DDF}" destId="{EB025F6B-C06E-4DC6-B79F-8FDC753AB38C}" srcOrd="2" destOrd="0" parTransId="{8EC74A8C-4E36-45CB-9E11-B6721C333798}" sibTransId="{F93EB193-4927-46D9-B975-2E785B825A5D}"/>
    <dgm:cxn modelId="{0BFF8536-7CDC-402B-BB87-1C975AE3F3C5}" srcId="{FEBC1820-0E7C-4CC8-AF32-90D056649DDF}" destId="{FB4A9FD8-F785-44C2-9FDE-4644D2939FC9}" srcOrd="0" destOrd="0" parTransId="{3811FAB2-DEC4-40CD-B436-1EA2FF424EC6}" sibTransId="{FEBF54AD-35F6-4AEC-B3E6-42CEA4068404}"/>
    <dgm:cxn modelId="{04C9923B-B69C-42D9-8374-477E08B16F78}" srcId="{FEBC1820-0E7C-4CC8-AF32-90D056649DDF}" destId="{FBD58F2E-6F4D-43D8-BAC3-8B54115A96C8}" srcOrd="3" destOrd="0" parTransId="{66C8DDB4-732A-4A5D-803E-A6DF85C604CB}" sibTransId="{C21E4417-F1CB-4C87-B83F-0C2DDB38B5F3}"/>
    <dgm:cxn modelId="{542CB14E-2C64-401A-9D36-2F84004213B7}" type="presOf" srcId="{FB4A9FD8-F785-44C2-9FDE-4644D2939FC9}" destId="{81E1179E-4F99-4823-908F-ED18BC0CACB4}" srcOrd="0" destOrd="0" presId="urn:microsoft.com/office/officeart/2018/2/layout/IconVerticalSolidList#2"/>
    <dgm:cxn modelId="{AE5E1F73-5683-495D-A5E0-8433A25908E6}" type="presOf" srcId="{FEBC1820-0E7C-4CC8-AF32-90D056649DDF}" destId="{6F8EE360-9301-44D0-8C29-52DA40274A28}" srcOrd="0" destOrd="0" presId="urn:microsoft.com/office/officeart/2018/2/layout/IconVerticalSolidList#2"/>
    <dgm:cxn modelId="{D59ABBB7-CDDC-46BA-A3B3-10246578206C}" type="presOf" srcId="{EB025F6B-C06E-4DC6-B79F-8FDC753AB38C}" destId="{A9ABE156-61AB-46F6-B2C9-DDE230B6B5DF}" srcOrd="0" destOrd="0" presId="urn:microsoft.com/office/officeart/2018/2/layout/IconVerticalSolidList#2"/>
    <dgm:cxn modelId="{FA3688ED-5322-4AB2-8ECC-1874D8B53532}" srcId="{FEBC1820-0E7C-4CC8-AF32-90D056649DDF}" destId="{658DB0DD-496D-48FB-8B5A-ACAA73AC9B72}" srcOrd="1" destOrd="0" parTransId="{9A45E2A2-9212-4296-A561-44FEB6723FA9}" sibTransId="{22C41B1D-4A52-4229-ADBC-7E4C5E5C3B73}"/>
    <dgm:cxn modelId="{337760C5-6A73-4BEB-9750-867D4273A1DC}" type="presParOf" srcId="{6F8EE360-9301-44D0-8C29-52DA40274A28}" destId="{C3F484A1-AB86-4D75-93ED-2E1679EDEFB4}" srcOrd="0" destOrd="0" presId="urn:microsoft.com/office/officeart/2018/2/layout/IconVerticalSolidList#2"/>
    <dgm:cxn modelId="{4600869E-1679-4F07-BA79-AEDEB82EB7D4}" type="presParOf" srcId="{C3F484A1-AB86-4D75-93ED-2E1679EDEFB4}" destId="{612BB7DE-7271-477D-9139-C24C3ED66075}" srcOrd="0" destOrd="0" presId="urn:microsoft.com/office/officeart/2018/2/layout/IconVerticalSolidList#2"/>
    <dgm:cxn modelId="{BB160F71-624C-4C71-B0A5-8497501609BD}" type="presParOf" srcId="{C3F484A1-AB86-4D75-93ED-2E1679EDEFB4}" destId="{727ABC15-405E-49E2-BAA5-81F1B3AF99C5}" srcOrd="1" destOrd="0" presId="urn:microsoft.com/office/officeart/2018/2/layout/IconVerticalSolidList#2"/>
    <dgm:cxn modelId="{EFCE9AB9-6F6C-497E-A53C-AAC99CF4DF77}" type="presParOf" srcId="{C3F484A1-AB86-4D75-93ED-2E1679EDEFB4}" destId="{256B6E2A-ED1E-4072-940B-D7199E3B7B7B}" srcOrd="2" destOrd="0" presId="urn:microsoft.com/office/officeart/2018/2/layout/IconVerticalSolidList#2"/>
    <dgm:cxn modelId="{D5FA6391-8A42-4A6E-A35B-798C320BC9C2}" type="presParOf" srcId="{C3F484A1-AB86-4D75-93ED-2E1679EDEFB4}" destId="{81E1179E-4F99-4823-908F-ED18BC0CACB4}" srcOrd="3" destOrd="0" presId="urn:microsoft.com/office/officeart/2018/2/layout/IconVerticalSolidList#2"/>
    <dgm:cxn modelId="{2BD5C02A-F7DF-4CD9-97C7-4AF5C7ABF16A}" type="presParOf" srcId="{6F8EE360-9301-44D0-8C29-52DA40274A28}" destId="{92BB9CE1-1F1C-4027-ABA5-E2732B27C151}" srcOrd="1" destOrd="0" presId="urn:microsoft.com/office/officeart/2018/2/layout/IconVerticalSolidList#2"/>
    <dgm:cxn modelId="{E2323125-A4A7-4540-B844-FAE004AED017}" type="presParOf" srcId="{6F8EE360-9301-44D0-8C29-52DA40274A28}" destId="{F862E1E7-655E-4367-A82E-B4814A3B79E6}" srcOrd="2" destOrd="0" presId="urn:microsoft.com/office/officeart/2018/2/layout/IconVerticalSolidList#2"/>
    <dgm:cxn modelId="{F6B3F666-0615-48FD-8943-61400E32703B}" type="presParOf" srcId="{F862E1E7-655E-4367-A82E-B4814A3B79E6}" destId="{939DB022-D4D7-4185-8A3F-05C76DDD50F0}" srcOrd="0" destOrd="0" presId="urn:microsoft.com/office/officeart/2018/2/layout/IconVerticalSolidList#2"/>
    <dgm:cxn modelId="{24F4DC69-4A81-49A3-B287-4A27D166CB51}" type="presParOf" srcId="{F862E1E7-655E-4367-A82E-B4814A3B79E6}" destId="{70AFC957-4E71-4821-B6D6-8D1C4D3275DB}" srcOrd="1" destOrd="0" presId="urn:microsoft.com/office/officeart/2018/2/layout/IconVerticalSolidList#2"/>
    <dgm:cxn modelId="{AC827A2E-2E63-4F1C-ABEC-83F95C7D52D3}" type="presParOf" srcId="{F862E1E7-655E-4367-A82E-B4814A3B79E6}" destId="{A5F4E906-66D0-427B-9330-7542EEB589E2}" srcOrd="2" destOrd="0" presId="urn:microsoft.com/office/officeart/2018/2/layout/IconVerticalSolidList#2"/>
    <dgm:cxn modelId="{C69EE9AF-5D6A-4C65-A239-601AF930A5ED}" type="presParOf" srcId="{F862E1E7-655E-4367-A82E-B4814A3B79E6}" destId="{399FF944-CE2F-4939-900E-5BA52279BCCB}" srcOrd="3" destOrd="0" presId="urn:microsoft.com/office/officeart/2018/2/layout/IconVerticalSolidList#2"/>
    <dgm:cxn modelId="{4D424A4F-DAF2-462B-BF52-169DE31D47C4}" type="presParOf" srcId="{6F8EE360-9301-44D0-8C29-52DA40274A28}" destId="{8CDC7C1A-3A54-4A6E-B59F-B1354844E8CF}" srcOrd="3" destOrd="0" presId="urn:microsoft.com/office/officeart/2018/2/layout/IconVerticalSolidList#2"/>
    <dgm:cxn modelId="{734324A8-F357-4E1B-80B5-28D7248224E0}" type="presParOf" srcId="{6F8EE360-9301-44D0-8C29-52DA40274A28}" destId="{9D9C9028-3299-4D92-9106-D1040C2FA1F4}" srcOrd="4" destOrd="0" presId="urn:microsoft.com/office/officeart/2018/2/layout/IconVerticalSolidList#2"/>
    <dgm:cxn modelId="{AEE018B4-C15A-4409-99F6-9F4CFF4BA3F3}" type="presParOf" srcId="{9D9C9028-3299-4D92-9106-D1040C2FA1F4}" destId="{2CEEE551-678B-4D75-840B-91B97B1FA120}" srcOrd="0" destOrd="0" presId="urn:microsoft.com/office/officeart/2018/2/layout/IconVerticalSolidList#2"/>
    <dgm:cxn modelId="{3C34774D-1FD2-4A0E-A3BC-CAA771B0ABB4}" type="presParOf" srcId="{9D9C9028-3299-4D92-9106-D1040C2FA1F4}" destId="{7EFF2043-9811-40A5-95F0-3B0879A2CF24}" srcOrd="1" destOrd="0" presId="urn:microsoft.com/office/officeart/2018/2/layout/IconVerticalSolidList#2"/>
    <dgm:cxn modelId="{ACC9369D-8E80-409E-9DEF-D70F149D1875}" type="presParOf" srcId="{9D9C9028-3299-4D92-9106-D1040C2FA1F4}" destId="{2E4CD494-782A-4134-8025-A1701A4329F0}" srcOrd="2" destOrd="0" presId="urn:microsoft.com/office/officeart/2018/2/layout/IconVerticalSolidList#2"/>
    <dgm:cxn modelId="{A79C512A-FBBC-4EA3-962D-078DB33F0EE6}" type="presParOf" srcId="{9D9C9028-3299-4D92-9106-D1040C2FA1F4}" destId="{A9ABE156-61AB-46F6-B2C9-DDE230B6B5DF}" srcOrd="3" destOrd="0" presId="urn:microsoft.com/office/officeart/2018/2/layout/IconVerticalSolidList#2"/>
    <dgm:cxn modelId="{B5ED3C9C-E51F-4094-9C7D-8F543CFAF1D6}" type="presParOf" srcId="{6F8EE360-9301-44D0-8C29-52DA40274A28}" destId="{38E021A0-6AF9-40F1-98F3-BF590746FD19}" srcOrd="5" destOrd="0" presId="urn:microsoft.com/office/officeart/2018/2/layout/IconVerticalSolidList#2"/>
    <dgm:cxn modelId="{F0F68822-3104-4C3A-B236-30C7D12C79F3}" type="presParOf" srcId="{6F8EE360-9301-44D0-8C29-52DA40274A28}" destId="{16F811F4-0573-4B68-ABF2-CDB9436F9A97}" srcOrd="6" destOrd="0" presId="urn:microsoft.com/office/officeart/2018/2/layout/IconVerticalSolidList#2"/>
    <dgm:cxn modelId="{16B2E5F9-4BF6-4AD4-BAE7-B88D96B6B4A2}" type="presParOf" srcId="{16F811F4-0573-4B68-ABF2-CDB9436F9A97}" destId="{6B37FFF2-CF6C-4F9D-B4FD-988C4C09EBF1}" srcOrd="0" destOrd="0" presId="urn:microsoft.com/office/officeart/2018/2/layout/IconVerticalSolidList#2"/>
    <dgm:cxn modelId="{42E0D7DE-7701-486F-BC5F-45899C7CEAA2}" type="presParOf" srcId="{16F811F4-0573-4B68-ABF2-CDB9436F9A97}" destId="{52C383B5-E69D-4169-993F-057E8C0026FB}" srcOrd="1" destOrd="0" presId="urn:microsoft.com/office/officeart/2018/2/layout/IconVerticalSolidList#2"/>
    <dgm:cxn modelId="{BCAD113D-F280-40CB-89E8-FB04CF38939F}" type="presParOf" srcId="{16F811F4-0573-4B68-ABF2-CDB9436F9A97}" destId="{6156640D-E6FF-45F0-830F-BD693A2825F7}" srcOrd="2" destOrd="0" presId="urn:microsoft.com/office/officeart/2018/2/layout/IconVerticalSolidList#2"/>
    <dgm:cxn modelId="{43A60203-ED15-4067-B32D-E135A5B17857}" type="presParOf" srcId="{16F811F4-0573-4B68-ABF2-CDB9436F9A97}" destId="{62A2301D-66B1-4F9B-9C1C-0818399141E9}" srcOrd="3" destOrd="0" presId="urn:microsoft.com/office/officeart/2018/2/layout/IconVerticalSolidLis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7951F77-4E36-4893-91C6-3151A6D516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65B3944D-D926-4D0F-A305-F5740000747A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es-ES" sz="2000" b="1" i="0" noProof="0" dirty="0">
              <a:solidFill>
                <a:schemeClr val="bg1"/>
              </a:solidFill>
            </a:rPr>
            <a:t>Twitter</a:t>
          </a:r>
          <a:br>
            <a:rPr lang="es-ES" sz="2000" b="0" i="0" noProof="0" dirty="0">
              <a:solidFill>
                <a:schemeClr val="bg1"/>
              </a:solidFill>
            </a:rPr>
          </a:br>
          <a:r>
            <a:rPr lang="es-ES" sz="1600" b="0" i="0" noProof="0" dirty="0">
              <a:solidFill>
                <a:schemeClr val="bg1"/>
              </a:solidFill>
            </a:rPr>
            <a:t>@tuspiezasdeconfianza</a:t>
          </a:r>
        </a:p>
      </dgm:t>
    </dgm:pt>
    <dgm:pt modelId="{2EA7AC4A-E82B-43F0-A6EA-F599428578FC}" type="parTrans" cxnId="{92D3A76D-ADBB-49F3-861D-D2B74F81812E}">
      <dgm:prSet/>
      <dgm:spPr/>
      <dgm:t>
        <a:bodyPr rtlCol="0"/>
        <a:lstStyle/>
        <a:p>
          <a:pPr rtl="0"/>
          <a:endParaRPr lang="es-ES" sz="1600" b="0" i="0" noProof="0" dirty="0"/>
        </a:p>
      </dgm:t>
    </dgm:pt>
    <dgm:pt modelId="{8862CE7B-AE72-45E8-B982-5279C14F7985}" type="sibTrans" cxnId="{92D3A76D-ADBB-49F3-861D-D2B74F81812E}">
      <dgm:prSet/>
      <dgm:spPr/>
      <dgm:t>
        <a:bodyPr rtlCol="0"/>
        <a:lstStyle/>
        <a:p>
          <a:pPr rtl="0"/>
          <a:endParaRPr lang="es-ES" sz="1600" b="0" i="0" noProof="0" dirty="0"/>
        </a:p>
      </dgm:t>
    </dgm:pt>
    <dgm:pt modelId="{BC68B812-A325-41D8-A08E-C2392666DF66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es-ES" sz="2000" b="1" i="0" noProof="0" dirty="0">
              <a:solidFill>
                <a:schemeClr val="bg1"/>
              </a:solidFill>
            </a:rPr>
            <a:t>Correo electrónico</a:t>
          </a:r>
          <a:br>
            <a:rPr lang="es-ES" sz="2000" b="0" i="0" noProof="0" dirty="0">
              <a:solidFill>
                <a:schemeClr val="bg1"/>
              </a:solidFill>
            </a:rPr>
          </a:br>
          <a:r>
            <a:rPr lang="es-ES" sz="1600" b="0" i="0" noProof="0" dirty="0">
              <a:solidFill>
                <a:schemeClr val="bg1"/>
              </a:solidFill>
            </a:rPr>
            <a:t>tuspiezasdeconfianza@gmail.com</a:t>
          </a:r>
        </a:p>
      </dgm:t>
    </dgm:pt>
    <dgm:pt modelId="{23A01A1D-B409-49E7-91BA-2321B9A237C2}" type="parTrans" cxnId="{AAD26E9B-C129-46B7-BFCC-98D5999B6B9A}">
      <dgm:prSet/>
      <dgm:spPr/>
      <dgm:t>
        <a:bodyPr rtlCol="0"/>
        <a:lstStyle/>
        <a:p>
          <a:pPr rtl="0"/>
          <a:endParaRPr lang="es-ES" sz="1600" b="0" i="0" noProof="0" dirty="0"/>
        </a:p>
      </dgm:t>
    </dgm:pt>
    <dgm:pt modelId="{E950D3C2-0472-429B-98B0-86C856FA65A1}" type="sibTrans" cxnId="{AAD26E9B-C129-46B7-BFCC-98D5999B6B9A}">
      <dgm:prSet/>
      <dgm:spPr/>
      <dgm:t>
        <a:bodyPr rtlCol="0"/>
        <a:lstStyle/>
        <a:p>
          <a:pPr rtl="0"/>
          <a:endParaRPr lang="es-ES" sz="1600" b="0" i="0" noProof="0" dirty="0"/>
        </a:p>
      </dgm:t>
    </dgm:pt>
    <dgm:pt modelId="{7D1766B6-66CF-40CE-9693-BD20AFFFA3C9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es-ES" sz="2000" b="1" i="0" noProof="0" dirty="0">
              <a:solidFill>
                <a:schemeClr val="bg1"/>
              </a:solidFill>
            </a:rPr>
            <a:t>Teléfono</a:t>
          </a:r>
          <a:br>
            <a:rPr lang="es-ES" sz="2000" b="0" i="0" noProof="0" dirty="0">
              <a:solidFill>
                <a:schemeClr val="bg1"/>
              </a:solidFill>
            </a:rPr>
          </a:br>
          <a:r>
            <a:rPr lang="es-ES" sz="1600" b="0" i="0" noProof="0" dirty="0">
              <a:solidFill>
                <a:schemeClr val="bg1"/>
              </a:solidFill>
            </a:rPr>
            <a:t>911 234 567</a:t>
          </a:r>
        </a:p>
      </dgm:t>
    </dgm:pt>
    <dgm:pt modelId="{76694DF4-F7BE-4AF1-9E12-BAEDD42D9ED3}" type="parTrans" cxnId="{EA0F618E-4C96-42F0-9E3C-66B0158BCCBE}">
      <dgm:prSet/>
      <dgm:spPr/>
      <dgm:t>
        <a:bodyPr rtlCol="0"/>
        <a:lstStyle/>
        <a:p>
          <a:pPr rtl="0"/>
          <a:endParaRPr lang="es-ES" sz="1600" b="0" i="0" noProof="0" dirty="0"/>
        </a:p>
      </dgm:t>
    </dgm:pt>
    <dgm:pt modelId="{0C6A2CC7-5741-4D63-A8FF-E7E06F0D1222}" type="sibTrans" cxnId="{EA0F618E-4C96-42F0-9E3C-66B0158BCCBE}">
      <dgm:prSet/>
      <dgm:spPr/>
      <dgm:t>
        <a:bodyPr rtlCol="0"/>
        <a:lstStyle/>
        <a:p>
          <a:pPr rtl="0"/>
          <a:endParaRPr lang="es-ES" sz="1600" b="0" i="0" noProof="0" dirty="0"/>
        </a:p>
      </dgm:t>
    </dgm:pt>
    <dgm:pt modelId="{F61FEBF0-CB2F-4364-8F44-722FB7578D18}" type="pres">
      <dgm:prSet presAssocID="{D7951F77-4E36-4893-91C6-3151A6D51694}" presName="root" presStyleCnt="0">
        <dgm:presLayoutVars>
          <dgm:dir/>
          <dgm:resizeHandles val="exact"/>
        </dgm:presLayoutVars>
      </dgm:prSet>
      <dgm:spPr/>
    </dgm:pt>
    <dgm:pt modelId="{F50C455E-839B-4494-8D06-326978CB28A7}" type="pres">
      <dgm:prSet presAssocID="{65B3944D-D926-4D0F-A305-F5740000747A}" presName="compNode" presStyleCnt="0"/>
      <dgm:spPr/>
    </dgm:pt>
    <dgm:pt modelId="{1DA8A0A9-929F-455B-B8BD-92EC86B6A862}" type="pres">
      <dgm:prSet presAssocID="{65B3944D-D926-4D0F-A305-F5740000747A}" presName="bgRect" presStyleLbl="bgShp" presStyleIdx="0" presStyleCnt="3"/>
      <dgm:spPr>
        <a:prstGeom prst="rect">
          <a:avLst/>
        </a:prstGeom>
        <a:noFill/>
        <a:ln w="22225">
          <a:noFill/>
        </a:ln>
        <a:effectLst/>
      </dgm:spPr>
    </dgm:pt>
    <dgm:pt modelId="{70C56EED-B0B5-4180-A100-474B69DE81C3}" type="pres">
      <dgm:prSet presAssocID="{65B3944D-D926-4D0F-A305-F5740000747A}" presName="iconRect" presStyleLbl="node1" presStyleIdx="0" presStyleCnt="3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1827E2BA-EA13-4751-82F2-976CBDED6C82}" type="pres">
      <dgm:prSet presAssocID="{65B3944D-D926-4D0F-A305-F5740000747A}" presName="spaceRect" presStyleCnt="0"/>
      <dgm:spPr/>
    </dgm:pt>
    <dgm:pt modelId="{C38A5A37-0883-4EE3-9002-010A6D324785}" type="pres">
      <dgm:prSet presAssocID="{65B3944D-D926-4D0F-A305-F5740000747A}" presName="parTx" presStyleLbl="revTx" presStyleIdx="0" presStyleCnt="3">
        <dgm:presLayoutVars>
          <dgm:chMax val="0"/>
          <dgm:chPref val="0"/>
        </dgm:presLayoutVars>
      </dgm:prSet>
      <dgm:spPr/>
    </dgm:pt>
    <dgm:pt modelId="{21CE6EA1-CB92-41CD-8FAE-4CFF03E26BE6}" type="pres">
      <dgm:prSet presAssocID="{8862CE7B-AE72-45E8-B982-5279C14F7985}" presName="sibTrans" presStyleCnt="0"/>
      <dgm:spPr/>
    </dgm:pt>
    <dgm:pt modelId="{763367BB-4527-4646-8015-D79C10A337E8}" type="pres">
      <dgm:prSet presAssocID="{BC68B812-A325-41D8-A08E-C2392666DF66}" presName="compNode" presStyleCnt="0"/>
      <dgm:spPr/>
    </dgm:pt>
    <dgm:pt modelId="{712D2B29-4977-4B70-ABE9-215A9E804015}" type="pres">
      <dgm:prSet presAssocID="{BC68B812-A325-41D8-A08E-C2392666DF66}" presName="bgRect" presStyleLbl="bgShp" presStyleIdx="1" presStyleCnt="3"/>
      <dgm:spPr>
        <a:prstGeom prst="rect">
          <a:avLst/>
        </a:prstGeom>
        <a:noFill/>
        <a:ln w="22225">
          <a:noFill/>
        </a:ln>
        <a:effectLst/>
      </dgm:spPr>
    </dgm:pt>
    <dgm:pt modelId="{6C7A9EF9-02EB-4D4D-A251-EC3A2F0EFD57}" type="pres">
      <dgm:prSet presAssocID="{BC68B812-A325-41D8-A08E-C2392666DF66}" presName="iconRect" presStyleLbl="node1" presStyleIdx="1" presStyleCnt="3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13497251-DF6D-4038-B1ED-CA29B33C0A2F}" type="pres">
      <dgm:prSet presAssocID="{BC68B812-A325-41D8-A08E-C2392666DF66}" presName="spaceRect" presStyleCnt="0"/>
      <dgm:spPr/>
    </dgm:pt>
    <dgm:pt modelId="{516FEABD-B159-4827-91AC-07F0FC9EFC37}" type="pres">
      <dgm:prSet presAssocID="{BC68B812-A325-41D8-A08E-C2392666DF66}" presName="parTx" presStyleLbl="revTx" presStyleIdx="1" presStyleCnt="3">
        <dgm:presLayoutVars>
          <dgm:chMax val="0"/>
          <dgm:chPref val="0"/>
        </dgm:presLayoutVars>
      </dgm:prSet>
      <dgm:spPr/>
    </dgm:pt>
    <dgm:pt modelId="{580E91A4-0DB6-46AF-871B-67918081435B}" type="pres">
      <dgm:prSet presAssocID="{E950D3C2-0472-429B-98B0-86C856FA65A1}" presName="sibTrans" presStyleCnt="0"/>
      <dgm:spPr/>
    </dgm:pt>
    <dgm:pt modelId="{DD57C002-1714-4E12-872A-FCE88CC043FE}" type="pres">
      <dgm:prSet presAssocID="{7D1766B6-66CF-40CE-9693-BD20AFFFA3C9}" presName="compNode" presStyleCnt="0"/>
      <dgm:spPr/>
    </dgm:pt>
    <dgm:pt modelId="{59534EC1-7FD9-454B-8378-AACE14683CA9}" type="pres">
      <dgm:prSet presAssocID="{7D1766B6-66CF-40CE-9693-BD20AFFFA3C9}" presName="bgRect" presStyleLbl="bgShp" presStyleIdx="2" presStyleCnt="3"/>
      <dgm:spPr>
        <a:prstGeom prst="rect">
          <a:avLst/>
        </a:prstGeom>
        <a:noFill/>
        <a:ln w="22225">
          <a:noFill/>
        </a:ln>
        <a:effectLst/>
      </dgm:spPr>
    </dgm:pt>
    <dgm:pt modelId="{E81A461C-9D61-4B88-8277-F9DC532D2140}" type="pres">
      <dgm:prSet presAssocID="{7D1766B6-66CF-40CE-9693-BD20AFFFA3C9}" presName="iconRect" presStyleLbl="node1" presStyleIdx="2" presStyleCnt="3"/>
      <dgm:spPr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9C87944-7AB8-4146-A381-E36FC48D5AE7}" type="pres">
      <dgm:prSet presAssocID="{7D1766B6-66CF-40CE-9693-BD20AFFFA3C9}" presName="spaceRect" presStyleCnt="0"/>
      <dgm:spPr/>
    </dgm:pt>
    <dgm:pt modelId="{CC81887C-6C6F-4E1A-BA2B-49AE8504B865}" type="pres">
      <dgm:prSet presAssocID="{7D1766B6-66CF-40CE-9693-BD20AFFFA3C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0986C5B-BF7B-4231-8046-782BAE77E788}" type="presOf" srcId="{BC68B812-A325-41D8-A08E-C2392666DF66}" destId="{516FEABD-B159-4827-91AC-07F0FC9EFC37}" srcOrd="0" destOrd="0" presId="urn:microsoft.com/office/officeart/2018/2/layout/IconVerticalSolidList"/>
    <dgm:cxn modelId="{92D3A76D-ADBB-49F3-861D-D2B74F81812E}" srcId="{D7951F77-4E36-4893-91C6-3151A6D51694}" destId="{65B3944D-D926-4D0F-A305-F5740000747A}" srcOrd="0" destOrd="0" parTransId="{2EA7AC4A-E82B-43F0-A6EA-F599428578FC}" sibTransId="{8862CE7B-AE72-45E8-B982-5279C14F7985}"/>
    <dgm:cxn modelId="{643FF34F-8DBA-4A80-B845-400878209600}" type="presOf" srcId="{7D1766B6-66CF-40CE-9693-BD20AFFFA3C9}" destId="{CC81887C-6C6F-4E1A-BA2B-49AE8504B865}" srcOrd="0" destOrd="0" presId="urn:microsoft.com/office/officeart/2018/2/layout/IconVerticalSolidList"/>
    <dgm:cxn modelId="{9D5AFC8C-3FE5-4AED-9F29-5D039E47B81F}" type="presOf" srcId="{D7951F77-4E36-4893-91C6-3151A6D51694}" destId="{F61FEBF0-CB2F-4364-8F44-722FB7578D18}" srcOrd="0" destOrd="0" presId="urn:microsoft.com/office/officeart/2018/2/layout/IconVerticalSolidList"/>
    <dgm:cxn modelId="{EA0F618E-4C96-42F0-9E3C-66B0158BCCBE}" srcId="{D7951F77-4E36-4893-91C6-3151A6D51694}" destId="{7D1766B6-66CF-40CE-9693-BD20AFFFA3C9}" srcOrd="2" destOrd="0" parTransId="{76694DF4-F7BE-4AF1-9E12-BAEDD42D9ED3}" sibTransId="{0C6A2CC7-5741-4D63-A8FF-E7E06F0D1222}"/>
    <dgm:cxn modelId="{AAD26E9B-C129-46B7-BFCC-98D5999B6B9A}" srcId="{D7951F77-4E36-4893-91C6-3151A6D51694}" destId="{BC68B812-A325-41D8-A08E-C2392666DF66}" srcOrd="1" destOrd="0" parTransId="{23A01A1D-B409-49E7-91BA-2321B9A237C2}" sibTransId="{E950D3C2-0472-429B-98B0-86C856FA65A1}"/>
    <dgm:cxn modelId="{F57AC0B7-F603-4C41-BF48-9041FAA60E8E}" type="presOf" srcId="{65B3944D-D926-4D0F-A305-F5740000747A}" destId="{C38A5A37-0883-4EE3-9002-010A6D324785}" srcOrd="0" destOrd="0" presId="urn:microsoft.com/office/officeart/2018/2/layout/IconVerticalSolidList"/>
    <dgm:cxn modelId="{30F222E0-DF1F-4484-B140-6B7C6520EA89}" type="presParOf" srcId="{F61FEBF0-CB2F-4364-8F44-722FB7578D18}" destId="{F50C455E-839B-4494-8D06-326978CB28A7}" srcOrd="0" destOrd="0" presId="urn:microsoft.com/office/officeart/2018/2/layout/IconVerticalSolidList"/>
    <dgm:cxn modelId="{4FA9135E-4FFF-4848-9413-1BF026DB0BED}" type="presParOf" srcId="{F50C455E-839B-4494-8D06-326978CB28A7}" destId="{1DA8A0A9-929F-455B-B8BD-92EC86B6A862}" srcOrd="0" destOrd="0" presId="urn:microsoft.com/office/officeart/2018/2/layout/IconVerticalSolidList"/>
    <dgm:cxn modelId="{D16731A0-71A2-43AF-BF53-727392BD9F51}" type="presParOf" srcId="{F50C455E-839B-4494-8D06-326978CB28A7}" destId="{70C56EED-B0B5-4180-A100-474B69DE81C3}" srcOrd="1" destOrd="0" presId="urn:microsoft.com/office/officeart/2018/2/layout/IconVerticalSolidList"/>
    <dgm:cxn modelId="{4A8AA9B9-F7DD-4A1D-B570-4456CEC74161}" type="presParOf" srcId="{F50C455E-839B-4494-8D06-326978CB28A7}" destId="{1827E2BA-EA13-4751-82F2-976CBDED6C82}" srcOrd="2" destOrd="0" presId="urn:microsoft.com/office/officeart/2018/2/layout/IconVerticalSolidList"/>
    <dgm:cxn modelId="{DDE1A35C-0892-4749-9900-354FF724E1E5}" type="presParOf" srcId="{F50C455E-839B-4494-8D06-326978CB28A7}" destId="{C38A5A37-0883-4EE3-9002-010A6D324785}" srcOrd="3" destOrd="0" presId="urn:microsoft.com/office/officeart/2018/2/layout/IconVerticalSolidList"/>
    <dgm:cxn modelId="{D3D3D519-863B-49A0-9C3F-051416EA153D}" type="presParOf" srcId="{F61FEBF0-CB2F-4364-8F44-722FB7578D18}" destId="{21CE6EA1-CB92-41CD-8FAE-4CFF03E26BE6}" srcOrd="1" destOrd="0" presId="urn:microsoft.com/office/officeart/2018/2/layout/IconVerticalSolidList"/>
    <dgm:cxn modelId="{AC8A67FF-09EA-4C04-AE25-5A9F33A57654}" type="presParOf" srcId="{F61FEBF0-CB2F-4364-8F44-722FB7578D18}" destId="{763367BB-4527-4646-8015-D79C10A337E8}" srcOrd="2" destOrd="0" presId="urn:microsoft.com/office/officeart/2018/2/layout/IconVerticalSolidList"/>
    <dgm:cxn modelId="{5BC094CB-F2E0-4918-9AC7-082F24D0AC9E}" type="presParOf" srcId="{763367BB-4527-4646-8015-D79C10A337E8}" destId="{712D2B29-4977-4B70-ABE9-215A9E804015}" srcOrd="0" destOrd="0" presId="urn:microsoft.com/office/officeart/2018/2/layout/IconVerticalSolidList"/>
    <dgm:cxn modelId="{8583FA80-D558-4B21-9EFE-C8F712D37D97}" type="presParOf" srcId="{763367BB-4527-4646-8015-D79C10A337E8}" destId="{6C7A9EF9-02EB-4D4D-A251-EC3A2F0EFD57}" srcOrd="1" destOrd="0" presId="urn:microsoft.com/office/officeart/2018/2/layout/IconVerticalSolidList"/>
    <dgm:cxn modelId="{FF2B3AFE-5D78-4AF4-BD5D-10DA64FD2E34}" type="presParOf" srcId="{763367BB-4527-4646-8015-D79C10A337E8}" destId="{13497251-DF6D-4038-B1ED-CA29B33C0A2F}" srcOrd="2" destOrd="0" presId="urn:microsoft.com/office/officeart/2018/2/layout/IconVerticalSolidList"/>
    <dgm:cxn modelId="{03E26A79-059D-4B0B-B311-C422C1F45874}" type="presParOf" srcId="{763367BB-4527-4646-8015-D79C10A337E8}" destId="{516FEABD-B159-4827-91AC-07F0FC9EFC37}" srcOrd="3" destOrd="0" presId="urn:microsoft.com/office/officeart/2018/2/layout/IconVerticalSolidList"/>
    <dgm:cxn modelId="{7DF7C674-8C32-4721-BFBF-41FDC484E9DE}" type="presParOf" srcId="{F61FEBF0-CB2F-4364-8F44-722FB7578D18}" destId="{580E91A4-0DB6-46AF-871B-67918081435B}" srcOrd="3" destOrd="0" presId="urn:microsoft.com/office/officeart/2018/2/layout/IconVerticalSolidList"/>
    <dgm:cxn modelId="{69E1E3B7-31C1-4B29-966A-E5A8BB0D531A}" type="presParOf" srcId="{F61FEBF0-CB2F-4364-8F44-722FB7578D18}" destId="{DD57C002-1714-4E12-872A-FCE88CC043FE}" srcOrd="4" destOrd="0" presId="urn:microsoft.com/office/officeart/2018/2/layout/IconVerticalSolidList"/>
    <dgm:cxn modelId="{EFAE7F8F-7259-4084-AAA5-1FF2B2F8421F}" type="presParOf" srcId="{DD57C002-1714-4E12-872A-FCE88CC043FE}" destId="{59534EC1-7FD9-454B-8378-AACE14683CA9}" srcOrd="0" destOrd="0" presId="urn:microsoft.com/office/officeart/2018/2/layout/IconVerticalSolidList"/>
    <dgm:cxn modelId="{800A25F1-C44E-4FE9-8A17-1481D23F9CD2}" type="presParOf" srcId="{DD57C002-1714-4E12-872A-FCE88CC043FE}" destId="{E81A461C-9D61-4B88-8277-F9DC532D2140}" srcOrd="1" destOrd="0" presId="urn:microsoft.com/office/officeart/2018/2/layout/IconVerticalSolidList"/>
    <dgm:cxn modelId="{A87D708E-7950-48D7-9212-063B037786BA}" type="presParOf" srcId="{DD57C002-1714-4E12-872A-FCE88CC043FE}" destId="{79C87944-7AB8-4146-A381-E36FC48D5AE7}" srcOrd="2" destOrd="0" presId="urn:microsoft.com/office/officeart/2018/2/layout/IconVerticalSolidList"/>
    <dgm:cxn modelId="{EC725DBF-F357-4C9A-A034-C4DE0610B5FD}" type="presParOf" srcId="{DD57C002-1714-4E12-872A-FCE88CC043FE}" destId="{CC81887C-6C6F-4E1A-BA2B-49AE8504B865}" srcOrd="3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F214FB-8585-4C85-83D7-47164AAD632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888C3ED4-9510-4000-A70F-AAD75B5EBD43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 rtlCol="0"/>
        <a:lstStyle/>
        <a:p>
          <a:pPr rtl="0"/>
          <a:r>
            <a:rPr lang="es-ES" sz="1600" u="sng" noProof="0" dirty="0">
              <a:solidFill>
                <a:schemeClr val="tx1"/>
              </a:solidFill>
            </a:rPr>
            <a:t>DNI</a:t>
          </a:r>
        </a:p>
      </dgm:t>
    </dgm:pt>
    <dgm:pt modelId="{4F31B688-999B-4752-86CF-5AFFBDD2FB2C}" type="parTrans" cxnId="{E7A50B49-7597-4D6A-A8AB-E00237D2C558}">
      <dgm:prSet/>
      <dgm:spPr/>
      <dgm:t>
        <a:bodyPr rtlCol="0"/>
        <a:lstStyle/>
        <a:p>
          <a:pPr rtl="0"/>
          <a:endParaRPr lang="es-ES" sz="1600" noProof="0" dirty="0">
            <a:solidFill>
              <a:schemeClr val="tx1"/>
            </a:solidFill>
          </a:endParaRPr>
        </a:p>
      </dgm:t>
    </dgm:pt>
    <dgm:pt modelId="{91778D6F-210D-40E1-9F4A-4CEEC2F76790}" type="sibTrans" cxnId="{E7A50B49-7597-4D6A-A8AB-E00237D2C558}">
      <dgm:prSet/>
      <dgm:spPr/>
      <dgm:t>
        <a:bodyPr rtlCol="0"/>
        <a:lstStyle/>
        <a:p>
          <a:pPr rtl="0"/>
          <a:endParaRPr lang="es-ES" sz="1600" noProof="0" dirty="0">
            <a:solidFill>
              <a:schemeClr val="tx1"/>
            </a:solidFill>
          </a:endParaRPr>
        </a:p>
      </dgm:t>
    </dgm:pt>
    <dgm:pt modelId="{016586D9-2DB5-4AA6-BA9F-9EDDC0510C29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 rtlCol="0"/>
        <a:lstStyle/>
        <a:p>
          <a:pPr rtl="0"/>
          <a:r>
            <a:rPr lang="es-ES" sz="1600" u="none" noProof="0" dirty="0">
              <a:solidFill>
                <a:schemeClr val="tx1"/>
              </a:solidFill>
            </a:rPr>
            <a:t>Código Postal</a:t>
          </a:r>
        </a:p>
      </dgm:t>
    </dgm:pt>
    <dgm:pt modelId="{D8622124-F306-4E87-AD72-8341309CD39F}" type="parTrans" cxnId="{03FFB34C-F2DE-4D1A-A377-DDE0CA287713}">
      <dgm:prSet/>
      <dgm:spPr/>
      <dgm:t>
        <a:bodyPr rtlCol="0"/>
        <a:lstStyle/>
        <a:p>
          <a:pPr rtl="0"/>
          <a:endParaRPr lang="es-ES" sz="1600" noProof="0" dirty="0">
            <a:solidFill>
              <a:schemeClr val="tx1"/>
            </a:solidFill>
          </a:endParaRPr>
        </a:p>
      </dgm:t>
    </dgm:pt>
    <dgm:pt modelId="{59DA38EC-31CE-4170-A454-97D5E30BDBA8}" type="sibTrans" cxnId="{03FFB34C-F2DE-4D1A-A377-DDE0CA287713}">
      <dgm:prSet/>
      <dgm:spPr/>
      <dgm:t>
        <a:bodyPr rtlCol="0"/>
        <a:lstStyle/>
        <a:p>
          <a:pPr rtl="0"/>
          <a:endParaRPr lang="es-ES" sz="1600" noProof="0" dirty="0">
            <a:solidFill>
              <a:schemeClr val="tx1"/>
            </a:solidFill>
          </a:endParaRPr>
        </a:p>
      </dgm:t>
    </dgm:pt>
    <dgm:pt modelId="{F1A4D444-33C8-420D-922B-B4D83B96C7C2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 rtlCol="0"/>
        <a:lstStyle/>
        <a:p>
          <a:pPr rtl="0"/>
          <a:r>
            <a:rPr lang="es-ES" sz="1600" noProof="0" dirty="0">
              <a:solidFill>
                <a:schemeClr val="tx1"/>
              </a:solidFill>
            </a:rPr>
            <a:t>Dirección</a:t>
          </a:r>
        </a:p>
      </dgm:t>
    </dgm:pt>
    <dgm:pt modelId="{AFA9A2E5-05CF-4291-BDAC-40FF2BA0C123}" type="parTrans" cxnId="{61F7C260-BB9F-4EAB-A166-C8B477418C19}">
      <dgm:prSet/>
      <dgm:spPr/>
      <dgm:t>
        <a:bodyPr rtlCol="0"/>
        <a:lstStyle/>
        <a:p>
          <a:pPr rtl="0"/>
          <a:endParaRPr lang="es-ES" sz="1600" noProof="0" dirty="0">
            <a:solidFill>
              <a:schemeClr val="tx1"/>
            </a:solidFill>
          </a:endParaRPr>
        </a:p>
      </dgm:t>
    </dgm:pt>
    <dgm:pt modelId="{68A763C5-D2C0-42B7-9415-66617A5D147E}" type="sibTrans" cxnId="{61F7C260-BB9F-4EAB-A166-C8B477418C19}">
      <dgm:prSet/>
      <dgm:spPr/>
      <dgm:t>
        <a:bodyPr rtlCol="0"/>
        <a:lstStyle/>
        <a:p>
          <a:pPr rtl="0"/>
          <a:endParaRPr lang="es-ES" sz="1600" noProof="0" dirty="0">
            <a:solidFill>
              <a:schemeClr val="tx1"/>
            </a:solidFill>
          </a:endParaRPr>
        </a:p>
      </dgm:t>
    </dgm:pt>
    <dgm:pt modelId="{51EB5745-8AAE-421D-874F-13491FF3F307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 rtlCol="0"/>
        <a:lstStyle/>
        <a:p>
          <a:pPr rtl="0"/>
          <a:r>
            <a:rPr lang="es-ES" sz="1600" noProof="0" dirty="0">
              <a:solidFill>
                <a:schemeClr val="tx1"/>
              </a:solidFill>
            </a:rPr>
            <a:t>Localidad</a:t>
          </a:r>
        </a:p>
      </dgm:t>
    </dgm:pt>
    <dgm:pt modelId="{4809E3DC-C136-4EC2-849F-2394A70DF32F}" type="parTrans" cxnId="{ECCDC5FC-C4CD-4D27-8963-B2FB5DA8B711}">
      <dgm:prSet/>
      <dgm:spPr/>
      <dgm:t>
        <a:bodyPr rtlCol="0"/>
        <a:lstStyle/>
        <a:p>
          <a:pPr rtl="0"/>
          <a:endParaRPr lang="es-ES" sz="1600" noProof="0" dirty="0">
            <a:solidFill>
              <a:schemeClr val="tx1"/>
            </a:solidFill>
          </a:endParaRPr>
        </a:p>
      </dgm:t>
    </dgm:pt>
    <dgm:pt modelId="{CEAC77A3-F019-4EB6-A67A-D01EA028A855}" type="sibTrans" cxnId="{ECCDC5FC-C4CD-4D27-8963-B2FB5DA8B711}">
      <dgm:prSet/>
      <dgm:spPr/>
      <dgm:t>
        <a:bodyPr rtlCol="0"/>
        <a:lstStyle/>
        <a:p>
          <a:pPr rtl="0"/>
          <a:endParaRPr lang="es-ES" sz="1600" noProof="0" dirty="0">
            <a:solidFill>
              <a:schemeClr val="tx1"/>
            </a:solidFill>
          </a:endParaRPr>
        </a:p>
      </dgm:t>
    </dgm:pt>
    <dgm:pt modelId="{10DC8D50-E48F-4C14-846C-4F6CA479EED8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 rtlCol="0"/>
        <a:lstStyle/>
        <a:p>
          <a:pPr rtl="0"/>
          <a:r>
            <a:rPr lang="es-ES" sz="1600" noProof="0" dirty="0">
              <a:solidFill>
                <a:schemeClr val="tx1"/>
              </a:solidFill>
            </a:rPr>
            <a:t>Tarjeta</a:t>
          </a:r>
        </a:p>
      </dgm:t>
    </dgm:pt>
    <dgm:pt modelId="{95E9A227-DA0C-4889-BB4B-908CC0896D78}" type="parTrans" cxnId="{396AE40A-4D53-4D1B-9BE5-990817474275}">
      <dgm:prSet/>
      <dgm:spPr/>
      <dgm:t>
        <a:bodyPr rtlCol="0"/>
        <a:lstStyle/>
        <a:p>
          <a:pPr rtl="0"/>
          <a:endParaRPr lang="es-ES" sz="1600" noProof="0" dirty="0">
            <a:solidFill>
              <a:schemeClr val="tx1"/>
            </a:solidFill>
          </a:endParaRPr>
        </a:p>
      </dgm:t>
    </dgm:pt>
    <dgm:pt modelId="{D2C6A091-2138-40DF-902A-DADF7C0A858A}" type="sibTrans" cxnId="{396AE40A-4D53-4D1B-9BE5-990817474275}">
      <dgm:prSet/>
      <dgm:spPr/>
      <dgm:t>
        <a:bodyPr rtlCol="0"/>
        <a:lstStyle/>
        <a:p>
          <a:pPr rtl="0"/>
          <a:endParaRPr lang="es-ES" sz="1600" noProof="0" dirty="0">
            <a:solidFill>
              <a:schemeClr val="tx1"/>
            </a:solidFill>
          </a:endParaRPr>
        </a:p>
      </dgm:t>
    </dgm:pt>
    <dgm:pt modelId="{92654547-E6AF-4C21-813C-FC394A15A681}" type="pres">
      <dgm:prSet presAssocID="{1BF214FB-8585-4C85-83D7-47164AAD632D}" presName="diagram" presStyleCnt="0">
        <dgm:presLayoutVars>
          <dgm:dir/>
          <dgm:resizeHandles val="exact"/>
        </dgm:presLayoutVars>
      </dgm:prSet>
      <dgm:spPr/>
    </dgm:pt>
    <dgm:pt modelId="{250A4AD9-9384-455C-AF51-202B08254D55}" type="pres">
      <dgm:prSet presAssocID="{888C3ED4-9510-4000-A70F-AAD75B5EBD43}" presName="node" presStyleLbl="node1" presStyleIdx="0" presStyleCnt="5">
        <dgm:presLayoutVars>
          <dgm:bulletEnabled val="1"/>
        </dgm:presLayoutVars>
      </dgm:prSet>
      <dgm:spPr/>
    </dgm:pt>
    <dgm:pt modelId="{4651146E-6BCD-4FBD-9BFD-AFBFF51DA873}" type="pres">
      <dgm:prSet presAssocID="{91778D6F-210D-40E1-9F4A-4CEEC2F76790}" presName="sibTrans" presStyleCnt="0"/>
      <dgm:spPr/>
    </dgm:pt>
    <dgm:pt modelId="{7A5B3E65-9777-4EF6-A5E1-C35B895D487A}" type="pres">
      <dgm:prSet presAssocID="{016586D9-2DB5-4AA6-BA9F-9EDDC0510C29}" presName="node" presStyleLbl="node1" presStyleIdx="1" presStyleCnt="5">
        <dgm:presLayoutVars>
          <dgm:bulletEnabled val="1"/>
        </dgm:presLayoutVars>
      </dgm:prSet>
      <dgm:spPr/>
    </dgm:pt>
    <dgm:pt modelId="{8C3FA750-50B3-4A61-AE6A-6E262BD92BF1}" type="pres">
      <dgm:prSet presAssocID="{59DA38EC-31CE-4170-A454-97D5E30BDBA8}" presName="sibTrans" presStyleCnt="0"/>
      <dgm:spPr/>
    </dgm:pt>
    <dgm:pt modelId="{98736366-53F9-49EF-9094-E77CAF66F377}" type="pres">
      <dgm:prSet presAssocID="{F1A4D444-33C8-420D-922B-B4D83B96C7C2}" presName="node" presStyleLbl="node1" presStyleIdx="2" presStyleCnt="5">
        <dgm:presLayoutVars>
          <dgm:bulletEnabled val="1"/>
        </dgm:presLayoutVars>
      </dgm:prSet>
      <dgm:spPr/>
    </dgm:pt>
    <dgm:pt modelId="{184FD239-07E4-4D73-B5DB-F0618A654FA9}" type="pres">
      <dgm:prSet presAssocID="{68A763C5-D2C0-42B7-9415-66617A5D147E}" presName="sibTrans" presStyleCnt="0"/>
      <dgm:spPr/>
    </dgm:pt>
    <dgm:pt modelId="{E111D404-B88B-44E6-839A-F40E9BF97271}" type="pres">
      <dgm:prSet presAssocID="{51EB5745-8AAE-421D-874F-13491FF3F307}" presName="node" presStyleLbl="node1" presStyleIdx="3" presStyleCnt="5">
        <dgm:presLayoutVars>
          <dgm:bulletEnabled val="1"/>
        </dgm:presLayoutVars>
      </dgm:prSet>
      <dgm:spPr/>
    </dgm:pt>
    <dgm:pt modelId="{D747113C-6AAD-4D6D-B469-D8C2782852AE}" type="pres">
      <dgm:prSet presAssocID="{CEAC77A3-F019-4EB6-A67A-D01EA028A855}" presName="sibTrans" presStyleCnt="0"/>
      <dgm:spPr/>
    </dgm:pt>
    <dgm:pt modelId="{8298FD8A-4BE2-4FB3-B18E-E031C2BD42AC}" type="pres">
      <dgm:prSet presAssocID="{10DC8D50-E48F-4C14-846C-4F6CA479EED8}" presName="node" presStyleLbl="node1" presStyleIdx="4" presStyleCnt="5">
        <dgm:presLayoutVars>
          <dgm:bulletEnabled val="1"/>
        </dgm:presLayoutVars>
      </dgm:prSet>
      <dgm:spPr/>
    </dgm:pt>
  </dgm:ptLst>
  <dgm:cxnLst>
    <dgm:cxn modelId="{7DAD2D03-DF1E-42BF-967E-087CA55A7517}" type="presOf" srcId="{51EB5745-8AAE-421D-874F-13491FF3F307}" destId="{E111D404-B88B-44E6-839A-F40E9BF97271}" srcOrd="0" destOrd="0" presId="urn:microsoft.com/office/officeart/2005/8/layout/default"/>
    <dgm:cxn modelId="{396AE40A-4D53-4D1B-9BE5-990817474275}" srcId="{1BF214FB-8585-4C85-83D7-47164AAD632D}" destId="{10DC8D50-E48F-4C14-846C-4F6CA479EED8}" srcOrd="4" destOrd="0" parTransId="{95E9A227-DA0C-4889-BB4B-908CC0896D78}" sibTransId="{D2C6A091-2138-40DF-902A-DADF7C0A858A}"/>
    <dgm:cxn modelId="{59AEF528-637A-42FE-89B9-BC2D21624135}" type="presOf" srcId="{F1A4D444-33C8-420D-922B-B4D83B96C7C2}" destId="{98736366-53F9-49EF-9094-E77CAF66F377}" srcOrd="0" destOrd="0" presId="urn:microsoft.com/office/officeart/2005/8/layout/default"/>
    <dgm:cxn modelId="{61F7C260-BB9F-4EAB-A166-C8B477418C19}" srcId="{1BF214FB-8585-4C85-83D7-47164AAD632D}" destId="{F1A4D444-33C8-420D-922B-B4D83B96C7C2}" srcOrd="2" destOrd="0" parTransId="{AFA9A2E5-05CF-4291-BDAC-40FF2BA0C123}" sibTransId="{68A763C5-D2C0-42B7-9415-66617A5D147E}"/>
    <dgm:cxn modelId="{E7A50B49-7597-4D6A-A8AB-E00237D2C558}" srcId="{1BF214FB-8585-4C85-83D7-47164AAD632D}" destId="{888C3ED4-9510-4000-A70F-AAD75B5EBD43}" srcOrd="0" destOrd="0" parTransId="{4F31B688-999B-4752-86CF-5AFFBDD2FB2C}" sibTransId="{91778D6F-210D-40E1-9F4A-4CEEC2F76790}"/>
    <dgm:cxn modelId="{03FFB34C-F2DE-4D1A-A377-DDE0CA287713}" srcId="{1BF214FB-8585-4C85-83D7-47164AAD632D}" destId="{016586D9-2DB5-4AA6-BA9F-9EDDC0510C29}" srcOrd="1" destOrd="0" parTransId="{D8622124-F306-4E87-AD72-8341309CD39F}" sibTransId="{59DA38EC-31CE-4170-A454-97D5E30BDBA8}"/>
    <dgm:cxn modelId="{5417698C-B81D-43CE-B65E-853E416C5CBF}" type="presOf" srcId="{10DC8D50-E48F-4C14-846C-4F6CA479EED8}" destId="{8298FD8A-4BE2-4FB3-B18E-E031C2BD42AC}" srcOrd="0" destOrd="0" presId="urn:microsoft.com/office/officeart/2005/8/layout/default"/>
    <dgm:cxn modelId="{E6E74F99-5280-40DA-9E91-B5CA0A6346AB}" type="presOf" srcId="{016586D9-2DB5-4AA6-BA9F-9EDDC0510C29}" destId="{7A5B3E65-9777-4EF6-A5E1-C35B895D487A}" srcOrd="0" destOrd="0" presId="urn:microsoft.com/office/officeart/2005/8/layout/default"/>
    <dgm:cxn modelId="{E05021BE-B5A7-46E7-91FD-547B7247C89F}" type="presOf" srcId="{1BF214FB-8585-4C85-83D7-47164AAD632D}" destId="{92654547-E6AF-4C21-813C-FC394A15A681}" srcOrd="0" destOrd="0" presId="urn:microsoft.com/office/officeart/2005/8/layout/default"/>
    <dgm:cxn modelId="{C9A99AF7-ACD7-4108-8B57-DB7178590EB4}" type="presOf" srcId="{888C3ED4-9510-4000-A70F-AAD75B5EBD43}" destId="{250A4AD9-9384-455C-AF51-202B08254D55}" srcOrd="0" destOrd="0" presId="urn:microsoft.com/office/officeart/2005/8/layout/default"/>
    <dgm:cxn modelId="{ECCDC5FC-C4CD-4D27-8963-B2FB5DA8B711}" srcId="{1BF214FB-8585-4C85-83D7-47164AAD632D}" destId="{51EB5745-8AAE-421D-874F-13491FF3F307}" srcOrd="3" destOrd="0" parTransId="{4809E3DC-C136-4EC2-849F-2394A70DF32F}" sibTransId="{CEAC77A3-F019-4EB6-A67A-D01EA028A855}"/>
    <dgm:cxn modelId="{A6017E7B-72B2-4BF3-955B-1883BD7EE2B8}" type="presParOf" srcId="{92654547-E6AF-4C21-813C-FC394A15A681}" destId="{250A4AD9-9384-455C-AF51-202B08254D55}" srcOrd="0" destOrd="0" presId="urn:microsoft.com/office/officeart/2005/8/layout/default"/>
    <dgm:cxn modelId="{255B7F46-ABE6-470D-AA44-251223966F8D}" type="presParOf" srcId="{92654547-E6AF-4C21-813C-FC394A15A681}" destId="{4651146E-6BCD-4FBD-9BFD-AFBFF51DA873}" srcOrd="1" destOrd="0" presId="urn:microsoft.com/office/officeart/2005/8/layout/default"/>
    <dgm:cxn modelId="{CD53A123-40E6-4CC9-95B9-52C5E139CC3B}" type="presParOf" srcId="{92654547-E6AF-4C21-813C-FC394A15A681}" destId="{7A5B3E65-9777-4EF6-A5E1-C35B895D487A}" srcOrd="2" destOrd="0" presId="urn:microsoft.com/office/officeart/2005/8/layout/default"/>
    <dgm:cxn modelId="{A4BB538E-6F9B-49AD-BFF4-9659A15FAF78}" type="presParOf" srcId="{92654547-E6AF-4C21-813C-FC394A15A681}" destId="{8C3FA750-50B3-4A61-AE6A-6E262BD92BF1}" srcOrd="3" destOrd="0" presId="urn:microsoft.com/office/officeart/2005/8/layout/default"/>
    <dgm:cxn modelId="{24900E1C-4414-43CE-9DCA-A2B5BF9C54D9}" type="presParOf" srcId="{92654547-E6AF-4C21-813C-FC394A15A681}" destId="{98736366-53F9-49EF-9094-E77CAF66F377}" srcOrd="4" destOrd="0" presId="urn:microsoft.com/office/officeart/2005/8/layout/default"/>
    <dgm:cxn modelId="{B226722C-D110-484F-B8A6-C72629260C42}" type="presParOf" srcId="{92654547-E6AF-4C21-813C-FC394A15A681}" destId="{184FD239-07E4-4D73-B5DB-F0618A654FA9}" srcOrd="5" destOrd="0" presId="urn:microsoft.com/office/officeart/2005/8/layout/default"/>
    <dgm:cxn modelId="{A731B613-C92F-4045-B8CD-F8D6EE0E6F67}" type="presParOf" srcId="{92654547-E6AF-4C21-813C-FC394A15A681}" destId="{E111D404-B88B-44E6-839A-F40E9BF97271}" srcOrd="6" destOrd="0" presId="urn:microsoft.com/office/officeart/2005/8/layout/default"/>
    <dgm:cxn modelId="{5DB6BD3F-AF14-47AF-B075-AF96B9BED870}" type="presParOf" srcId="{92654547-E6AF-4C21-813C-FC394A15A681}" destId="{D747113C-6AAD-4D6D-B469-D8C2782852AE}" srcOrd="7" destOrd="0" presId="urn:microsoft.com/office/officeart/2005/8/layout/default"/>
    <dgm:cxn modelId="{0BE13472-CCE2-41AA-B714-B81EE5CD8099}" type="presParOf" srcId="{92654547-E6AF-4C21-813C-FC394A15A681}" destId="{8298FD8A-4BE2-4FB3-B18E-E031C2BD42A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F214FB-8585-4C85-83D7-47164AAD632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10DC8D50-E48F-4C14-846C-4F6CA479EED8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 rtlCol="0"/>
        <a:lstStyle/>
        <a:p>
          <a:pPr rtl="0"/>
          <a:r>
            <a:rPr lang="es-ES" sz="1600" noProof="0" dirty="0">
              <a:solidFill>
                <a:schemeClr val="tx1"/>
              </a:solidFill>
            </a:rPr>
            <a:t>Nombre</a:t>
          </a:r>
        </a:p>
      </dgm:t>
    </dgm:pt>
    <dgm:pt modelId="{95E9A227-DA0C-4889-BB4B-908CC0896D78}" type="parTrans" cxnId="{396AE40A-4D53-4D1B-9BE5-990817474275}">
      <dgm:prSet/>
      <dgm:spPr/>
      <dgm:t>
        <a:bodyPr rtlCol="0"/>
        <a:lstStyle/>
        <a:p>
          <a:pPr rtl="0"/>
          <a:endParaRPr lang="es-ES" sz="1600" noProof="0" dirty="0">
            <a:solidFill>
              <a:schemeClr val="tx1"/>
            </a:solidFill>
          </a:endParaRPr>
        </a:p>
      </dgm:t>
    </dgm:pt>
    <dgm:pt modelId="{D2C6A091-2138-40DF-902A-DADF7C0A858A}" type="sibTrans" cxnId="{396AE40A-4D53-4D1B-9BE5-990817474275}">
      <dgm:prSet/>
      <dgm:spPr/>
      <dgm:t>
        <a:bodyPr rtlCol="0"/>
        <a:lstStyle/>
        <a:p>
          <a:pPr rtl="0"/>
          <a:endParaRPr lang="es-ES" sz="1600" noProof="0" dirty="0">
            <a:solidFill>
              <a:schemeClr val="tx1"/>
            </a:solidFill>
          </a:endParaRPr>
        </a:p>
      </dgm:t>
    </dgm:pt>
    <dgm:pt modelId="{9AF246AA-09BA-483A-95B2-66DE99600D52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 rtlCol="0"/>
        <a:lstStyle/>
        <a:p>
          <a:pPr rtl="0"/>
          <a:r>
            <a:rPr lang="es-ES" sz="1600" noProof="0" dirty="0">
              <a:solidFill>
                <a:schemeClr val="tx1"/>
              </a:solidFill>
            </a:rPr>
            <a:t>Apellidos</a:t>
          </a:r>
        </a:p>
      </dgm:t>
    </dgm:pt>
    <dgm:pt modelId="{C9CB9CCD-885C-4C1A-9190-7743B83ADCF6}" type="parTrans" cxnId="{96720A22-49E5-42B3-A8B4-CD9BDEE08C00}">
      <dgm:prSet/>
      <dgm:spPr/>
      <dgm:t>
        <a:bodyPr rtlCol="0"/>
        <a:lstStyle/>
        <a:p>
          <a:pPr rtl="0"/>
          <a:endParaRPr lang="es-ES" sz="1600" noProof="0" dirty="0">
            <a:solidFill>
              <a:schemeClr val="tx1"/>
            </a:solidFill>
          </a:endParaRPr>
        </a:p>
      </dgm:t>
    </dgm:pt>
    <dgm:pt modelId="{EE3646C7-4509-45CA-8EEC-BA8F436CA923}" type="sibTrans" cxnId="{96720A22-49E5-42B3-A8B4-CD9BDEE08C00}">
      <dgm:prSet/>
      <dgm:spPr/>
      <dgm:t>
        <a:bodyPr rtlCol="0"/>
        <a:lstStyle/>
        <a:p>
          <a:pPr rtl="0"/>
          <a:endParaRPr lang="es-ES" sz="1600" noProof="0" dirty="0">
            <a:solidFill>
              <a:schemeClr val="tx1"/>
            </a:solidFill>
          </a:endParaRPr>
        </a:p>
      </dgm:t>
    </dgm:pt>
    <dgm:pt modelId="{92654547-E6AF-4C21-813C-FC394A15A681}" type="pres">
      <dgm:prSet presAssocID="{1BF214FB-8585-4C85-83D7-47164AAD632D}" presName="diagram" presStyleCnt="0">
        <dgm:presLayoutVars>
          <dgm:dir/>
          <dgm:resizeHandles val="exact"/>
        </dgm:presLayoutVars>
      </dgm:prSet>
      <dgm:spPr/>
    </dgm:pt>
    <dgm:pt modelId="{8298FD8A-4BE2-4FB3-B18E-E031C2BD42AC}" type="pres">
      <dgm:prSet presAssocID="{10DC8D50-E48F-4C14-846C-4F6CA479EED8}" presName="node" presStyleLbl="node1" presStyleIdx="0" presStyleCnt="2">
        <dgm:presLayoutVars>
          <dgm:bulletEnabled val="1"/>
        </dgm:presLayoutVars>
      </dgm:prSet>
      <dgm:spPr/>
    </dgm:pt>
    <dgm:pt modelId="{40AAEEEF-B0A3-4A11-9E22-47246DBF72EC}" type="pres">
      <dgm:prSet presAssocID="{D2C6A091-2138-40DF-902A-DADF7C0A858A}" presName="sibTrans" presStyleCnt="0"/>
      <dgm:spPr/>
    </dgm:pt>
    <dgm:pt modelId="{F7AE4263-220C-4194-B4E9-8B096817D988}" type="pres">
      <dgm:prSet presAssocID="{9AF246AA-09BA-483A-95B2-66DE99600D52}" presName="node" presStyleLbl="node1" presStyleIdx="1" presStyleCnt="2">
        <dgm:presLayoutVars>
          <dgm:bulletEnabled val="1"/>
        </dgm:presLayoutVars>
      </dgm:prSet>
      <dgm:spPr/>
    </dgm:pt>
  </dgm:ptLst>
  <dgm:cxnLst>
    <dgm:cxn modelId="{396AE40A-4D53-4D1B-9BE5-990817474275}" srcId="{1BF214FB-8585-4C85-83D7-47164AAD632D}" destId="{10DC8D50-E48F-4C14-846C-4F6CA479EED8}" srcOrd="0" destOrd="0" parTransId="{95E9A227-DA0C-4889-BB4B-908CC0896D78}" sibTransId="{D2C6A091-2138-40DF-902A-DADF7C0A858A}"/>
    <dgm:cxn modelId="{96720A22-49E5-42B3-A8B4-CD9BDEE08C00}" srcId="{1BF214FB-8585-4C85-83D7-47164AAD632D}" destId="{9AF246AA-09BA-483A-95B2-66DE99600D52}" srcOrd="1" destOrd="0" parTransId="{C9CB9CCD-885C-4C1A-9190-7743B83ADCF6}" sibTransId="{EE3646C7-4509-45CA-8EEC-BA8F436CA923}"/>
    <dgm:cxn modelId="{2DB7B44F-8F33-4F07-8CDA-E8701BDA5F48}" type="presOf" srcId="{9AF246AA-09BA-483A-95B2-66DE99600D52}" destId="{F7AE4263-220C-4194-B4E9-8B096817D988}" srcOrd="0" destOrd="0" presId="urn:microsoft.com/office/officeart/2005/8/layout/default"/>
    <dgm:cxn modelId="{5417698C-B81D-43CE-B65E-853E416C5CBF}" type="presOf" srcId="{10DC8D50-E48F-4C14-846C-4F6CA479EED8}" destId="{8298FD8A-4BE2-4FB3-B18E-E031C2BD42AC}" srcOrd="0" destOrd="0" presId="urn:microsoft.com/office/officeart/2005/8/layout/default"/>
    <dgm:cxn modelId="{E05021BE-B5A7-46E7-91FD-547B7247C89F}" type="presOf" srcId="{1BF214FB-8585-4C85-83D7-47164AAD632D}" destId="{92654547-E6AF-4C21-813C-FC394A15A681}" srcOrd="0" destOrd="0" presId="urn:microsoft.com/office/officeart/2005/8/layout/default"/>
    <dgm:cxn modelId="{0BE13472-CCE2-41AA-B714-B81EE5CD8099}" type="presParOf" srcId="{92654547-E6AF-4C21-813C-FC394A15A681}" destId="{8298FD8A-4BE2-4FB3-B18E-E031C2BD42AC}" srcOrd="0" destOrd="0" presId="urn:microsoft.com/office/officeart/2005/8/layout/default"/>
    <dgm:cxn modelId="{F31D8D60-8D45-4CF8-A588-AFEFAFB4923D}" type="presParOf" srcId="{92654547-E6AF-4C21-813C-FC394A15A681}" destId="{40AAEEEF-B0A3-4A11-9E22-47246DBF72EC}" srcOrd="1" destOrd="0" presId="urn:microsoft.com/office/officeart/2005/8/layout/default"/>
    <dgm:cxn modelId="{79DE278C-9500-44C0-A32A-DEFFC3BCFE5F}" type="presParOf" srcId="{92654547-E6AF-4C21-813C-FC394A15A681}" destId="{F7AE4263-220C-4194-B4E9-8B096817D98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F214FB-8585-4C85-83D7-47164AAD632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888C3ED4-9510-4000-A70F-AAD75B5EBD43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 rtlCol="0"/>
        <a:lstStyle/>
        <a:p>
          <a:pPr rtl="0"/>
          <a:r>
            <a:rPr lang="es-ES" sz="1600" u="sng" noProof="0" dirty="0">
              <a:solidFill>
                <a:schemeClr val="tx1"/>
              </a:solidFill>
            </a:rPr>
            <a:t>Identificador Pieza</a:t>
          </a:r>
        </a:p>
      </dgm:t>
    </dgm:pt>
    <dgm:pt modelId="{4F31B688-999B-4752-86CF-5AFFBDD2FB2C}" type="parTrans" cxnId="{E7A50B49-7597-4D6A-A8AB-E00237D2C558}">
      <dgm:prSet/>
      <dgm:spPr/>
      <dgm:t>
        <a:bodyPr rtlCol="0"/>
        <a:lstStyle/>
        <a:p>
          <a:pPr rtl="0"/>
          <a:endParaRPr lang="es-ES" sz="1600" noProof="0" dirty="0">
            <a:solidFill>
              <a:schemeClr val="tx1"/>
            </a:solidFill>
          </a:endParaRPr>
        </a:p>
      </dgm:t>
    </dgm:pt>
    <dgm:pt modelId="{91778D6F-210D-40E1-9F4A-4CEEC2F76790}" type="sibTrans" cxnId="{E7A50B49-7597-4D6A-A8AB-E00237D2C558}">
      <dgm:prSet/>
      <dgm:spPr/>
      <dgm:t>
        <a:bodyPr rtlCol="0"/>
        <a:lstStyle/>
        <a:p>
          <a:pPr rtl="0"/>
          <a:endParaRPr lang="es-ES" sz="1600" noProof="0" dirty="0">
            <a:solidFill>
              <a:schemeClr val="tx1"/>
            </a:solidFill>
          </a:endParaRPr>
        </a:p>
      </dgm:t>
    </dgm:pt>
    <dgm:pt modelId="{016586D9-2DB5-4AA6-BA9F-9EDDC0510C29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 rtlCol="0"/>
        <a:lstStyle/>
        <a:p>
          <a:pPr rtl="0"/>
          <a:r>
            <a:rPr lang="es-ES" sz="1600" noProof="0" dirty="0">
              <a:solidFill>
                <a:schemeClr val="tx1"/>
              </a:solidFill>
            </a:rPr>
            <a:t>Tipo</a:t>
          </a:r>
        </a:p>
      </dgm:t>
    </dgm:pt>
    <dgm:pt modelId="{D8622124-F306-4E87-AD72-8341309CD39F}" type="parTrans" cxnId="{03FFB34C-F2DE-4D1A-A377-DDE0CA287713}">
      <dgm:prSet/>
      <dgm:spPr/>
      <dgm:t>
        <a:bodyPr rtlCol="0"/>
        <a:lstStyle/>
        <a:p>
          <a:pPr rtl="0"/>
          <a:endParaRPr lang="es-ES" sz="1600" noProof="0" dirty="0">
            <a:solidFill>
              <a:schemeClr val="tx1"/>
            </a:solidFill>
          </a:endParaRPr>
        </a:p>
      </dgm:t>
    </dgm:pt>
    <dgm:pt modelId="{59DA38EC-31CE-4170-A454-97D5E30BDBA8}" type="sibTrans" cxnId="{03FFB34C-F2DE-4D1A-A377-DDE0CA287713}">
      <dgm:prSet/>
      <dgm:spPr/>
      <dgm:t>
        <a:bodyPr rtlCol="0"/>
        <a:lstStyle/>
        <a:p>
          <a:pPr rtl="0"/>
          <a:endParaRPr lang="es-ES" sz="1600" noProof="0" dirty="0">
            <a:solidFill>
              <a:schemeClr val="tx1"/>
            </a:solidFill>
          </a:endParaRPr>
        </a:p>
      </dgm:t>
    </dgm:pt>
    <dgm:pt modelId="{92654547-E6AF-4C21-813C-FC394A15A681}" type="pres">
      <dgm:prSet presAssocID="{1BF214FB-8585-4C85-83D7-47164AAD632D}" presName="diagram" presStyleCnt="0">
        <dgm:presLayoutVars>
          <dgm:dir/>
          <dgm:resizeHandles val="exact"/>
        </dgm:presLayoutVars>
      </dgm:prSet>
      <dgm:spPr/>
    </dgm:pt>
    <dgm:pt modelId="{250A4AD9-9384-455C-AF51-202B08254D55}" type="pres">
      <dgm:prSet presAssocID="{888C3ED4-9510-4000-A70F-AAD75B5EBD43}" presName="node" presStyleLbl="node1" presStyleIdx="0" presStyleCnt="2">
        <dgm:presLayoutVars>
          <dgm:bulletEnabled val="1"/>
        </dgm:presLayoutVars>
      </dgm:prSet>
      <dgm:spPr/>
    </dgm:pt>
    <dgm:pt modelId="{4651146E-6BCD-4FBD-9BFD-AFBFF51DA873}" type="pres">
      <dgm:prSet presAssocID="{91778D6F-210D-40E1-9F4A-4CEEC2F76790}" presName="sibTrans" presStyleCnt="0"/>
      <dgm:spPr/>
    </dgm:pt>
    <dgm:pt modelId="{7A5B3E65-9777-4EF6-A5E1-C35B895D487A}" type="pres">
      <dgm:prSet presAssocID="{016586D9-2DB5-4AA6-BA9F-9EDDC0510C29}" presName="node" presStyleLbl="node1" presStyleIdx="1" presStyleCnt="2">
        <dgm:presLayoutVars>
          <dgm:bulletEnabled val="1"/>
        </dgm:presLayoutVars>
      </dgm:prSet>
      <dgm:spPr/>
    </dgm:pt>
  </dgm:ptLst>
  <dgm:cxnLst>
    <dgm:cxn modelId="{E7A50B49-7597-4D6A-A8AB-E00237D2C558}" srcId="{1BF214FB-8585-4C85-83D7-47164AAD632D}" destId="{888C3ED4-9510-4000-A70F-AAD75B5EBD43}" srcOrd="0" destOrd="0" parTransId="{4F31B688-999B-4752-86CF-5AFFBDD2FB2C}" sibTransId="{91778D6F-210D-40E1-9F4A-4CEEC2F76790}"/>
    <dgm:cxn modelId="{03FFB34C-F2DE-4D1A-A377-DDE0CA287713}" srcId="{1BF214FB-8585-4C85-83D7-47164AAD632D}" destId="{016586D9-2DB5-4AA6-BA9F-9EDDC0510C29}" srcOrd="1" destOrd="0" parTransId="{D8622124-F306-4E87-AD72-8341309CD39F}" sibTransId="{59DA38EC-31CE-4170-A454-97D5E30BDBA8}"/>
    <dgm:cxn modelId="{E6E74F99-5280-40DA-9E91-B5CA0A6346AB}" type="presOf" srcId="{016586D9-2DB5-4AA6-BA9F-9EDDC0510C29}" destId="{7A5B3E65-9777-4EF6-A5E1-C35B895D487A}" srcOrd="0" destOrd="0" presId="urn:microsoft.com/office/officeart/2005/8/layout/default"/>
    <dgm:cxn modelId="{E05021BE-B5A7-46E7-91FD-547B7247C89F}" type="presOf" srcId="{1BF214FB-8585-4C85-83D7-47164AAD632D}" destId="{92654547-E6AF-4C21-813C-FC394A15A681}" srcOrd="0" destOrd="0" presId="urn:microsoft.com/office/officeart/2005/8/layout/default"/>
    <dgm:cxn modelId="{C9A99AF7-ACD7-4108-8B57-DB7178590EB4}" type="presOf" srcId="{888C3ED4-9510-4000-A70F-AAD75B5EBD43}" destId="{250A4AD9-9384-455C-AF51-202B08254D55}" srcOrd="0" destOrd="0" presId="urn:microsoft.com/office/officeart/2005/8/layout/default"/>
    <dgm:cxn modelId="{A6017E7B-72B2-4BF3-955B-1883BD7EE2B8}" type="presParOf" srcId="{92654547-E6AF-4C21-813C-FC394A15A681}" destId="{250A4AD9-9384-455C-AF51-202B08254D55}" srcOrd="0" destOrd="0" presId="urn:microsoft.com/office/officeart/2005/8/layout/default"/>
    <dgm:cxn modelId="{255B7F46-ABE6-470D-AA44-251223966F8D}" type="presParOf" srcId="{92654547-E6AF-4C21-813C-FC394A15A681}" destId="{4651146E-6BCD-4FBD-9BFD-AFBFF51DA873}" srcOrd="1" destOrd="0" presId="urn:microsoft.com/office/officeart/2005/8/layout/default"/>
    <dgm:cxn modelId="{CD53A123-40E6-4CC9-95B9-52C5E139CC3B}" type="presParOf" srcId="{92654547-E6AF-4C21-813C-FC394A15A681}" destId="{7A5B3E65-9777-4EF6-A5E1-C35B895D487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F214FB-8585-4C85-83D7-47164AAD632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10DC8D50-E48F-4C14-846C-4F6CA479EED8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 rtlCol="0"/>
        <a:lstStyle/>
        <a:p>
          <a:pPr rtl="0"/>
          <a:r>
            <a:rPr lang="es-ES" sz="1600" noProof="0" dirty="0">
              <a:solidFill>
                <a:schemeClr val="tx1"/>
              </a:solidFill>
            </a:rPr>
            <a:t>Marca</a:t>
          </a:r>
        </a:p>
      </dgm:t>
    </dgm:pt>
    <dgm:pt modelId="{95E9A227-DA0C-4889-BB4B-908CC0896D78}" type="parTrans" cxnId="{396AE40A-4D53-4D1B-9BE5-990817474275}">
      <dgm:prSet/>
      <dgm:spPr/>
      <dgm:t>
        <a:bodyPr rtlCol="0"/>
        <a:lstStyle/>
        <a:p>
          <a:pPr rtl="0"/>
          <a:endParaRPr lang="es-ES" sz="1600" noProof="0" dirty="0">
            <a:solidFill>
              <a:schemeClr val="tx1"/>
            </a:solidFill>
          </a:endParaRPr>
        </a:p>
      </dgm:t>
    </dgm:pt>
    <dgm:pt modelId="{D2C6A091-2138-40DF-902A-DADF7C0A858A}" type="sibTrans" cxnId="{396AE40A-4D53-4D1B-9BE5-990817474275}">
      <dgm:prSet/>
      <dgm:spPr/>
      <dgm:t>
        <a:bodyPr rtlCol="0"/>
        <a:lstStyle/>
        <a:p>
          <a:pPr rtl="0"/>
          <a:endParaRPr lang="es-ES" sz="1600" noProof="0" dirty="0">
            <a:solidFill>
              <a:schemeClr val="tx1"/>
            </a:solidFill>
          </a:endParaRPr>
        </a:p>
      </dgm:t>
    </dgm:pt>
    <dgm:pt modelId="{9AF246AA-09BA-483A-95B2-66DE99600D52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 rtlCol="0"/>
        <a:lstStyle/>
        <a:p>
          <a:pPr rtl="0"/>
          <a:r>
            <a:rPr lang="es-ES" sz="1600" u="sng" noProof="0" dirty="0">
              <a:solidFill>
                <a:schemeClr val="tx1"/>
              </a:solidFill>
            </a:rPr>
            <a:t>Modelo</a:t>
          </a:r>
        </a:p>
      </dgm:t>
    </dgm:pt>
    <dgm:pt modelId="{C9CB9CCD-885C-4C1A-9190-7743B83ADCF6}" type="parTrans" cxnId="{96720A22-49E5-42B3-A8B4-CD9BDEE08C00}">
      <dgm:prSet/>
      <dgm:spPr/>
      <dgm:t>
        <a:bodyPr rtlCol="0"/>
        <a:lstStyle/>
        <a:p>
          <a:pPr rtl="0"/>
          <a:endParaRPr lang="es-ES" sz="1600" noProof="0" dirty="0">
            <a:solidFill>
              <a:schemeClr val="tx1"/>
            </a:solidFill>
          </a:endParaRPr>
        </a:p>
      </dgm:t>
    </dgm:pt>
    <dgm:pt modelId="{EE3646C7-4509-45CA-8EEC-BA8F436CA923}" type="sibTrans" cxnId="{96720A22-49E5-42B3-A8B4-CD9BDEE08C00}">
      <dgm:prSet/>
      <dgm:spPr/>
      <dgm:t>
        <a:bodyPr rtlCol="0"/>
        <a:lstStyle/>
        <a:p>
          <a:pPr rtl="0"/>
          <a:endParaRPr lang="es-ES" sz="1600" noProof="0" dirty="0">
            <a:solidFill>
              <a:schemeClr val="tx1"/>
            </a:solidFill>
          </a:endParaRPr>
        </a:p>
      </dgm:t>
    </dgm:pt>
    <dgm:pt modelId="{92654547-E6AF-4C21-813C-FC394A15A681}" type="pres">
      <dgm:prSet presAssocID="{1BF214FB-8585-4C85-83D7-47164AAD632D}" presName="diagram" presStyleCnt="0">
        <dgm:presLayoutVars>
          <dgm:dir/>
          <dgm:resizeHandles val="exact"/>
        </dgm:presLayoutVars>
      </dgm:prSet>
      <dgm:spPr/>
    </dgm:pt>
    <dgm:pt modelId="{8298FD8A-4BE2-4FB3-B18E-E031C2BD42AC}" type="pres">
      <dgm:prSet presAssocID="{10DC8D50-E48F-4C14-846C-4F6CA479EED8}" presName="node" presStyleLbl="node1" presStyleIdx="0" presStyleCnt="2">
        <dgm:presLayoutVars>
          <dgm:bulletEnabled val="1"/>
        </dgm:presLayoutVars>
      </dgm:prSet>
      <dgm:spPr/>
    </dgm:pt>
    <dgm:pt modelId="{40AAEEEF-B0A3-4A11-9E22-47246DBF72EC}" type="pres">
      <dgm:prSet presAssocID="{D2C6A091-2138-40DF-902A-DADF7C0A858A}" presName="sibTrans" presStyleCnt="0"/>
      <dgm:spPr/>
    </dgm:pt>
    <dgm:pt modelId="{F7AE4263-220C-4194-B4E9-8B096817D988}" type="pres">
      <dgm:prSet presAssocID="{9AF246AA-09BA-483A-95B2-66DE99600D52}" presName="node" presStyleLbl="node1" presStyleIdx="1" presStyleCnt="2">
        <dgm:presLayoutVars>
          <dgm:bulletEnabled val="1"/>
        </dgm:presLayoutVars>
      </dgm:prSet>
      <dgm:spPr/>
    </dgm:pt>
  </dgm:ptLst>
  <dgm:cxnLst>
    <dgm:cxn modelId="{396AE40A-4D53-4D1B-9BE5-990817474275}" srcId="{1BF214FB-8585-4C85-83D7-47164AAD632D}" destId="{10DC8D50-E48F-4C14-846C-4F6CA479EED8}" srcOrd="0" destOrd="0" parTransId="{95E9A227-DA0C-4889-BB4B-908CC0896D78}" sibTransId="{D2C6A091-2138-40DF-902A-DADF7C0A858A}"/>
    <dgm:cxn modelId="{96720A22-49E5-42B3-A8B4-CD9BDEE08C00}" srcId="{1BF214FB-8585-4C85-83D7-47164AAD632D}" destId="{9AF246AA-09BA-483A-95B2-66DE99600D52}" srcOrd="1" destOrd="0" parTransId="{C9CB9CCD-885C-4C1A-9190-7743B83ADCF6}" sibTransId="{EE3646C7-4509-45CA-8EEC-BA8F436CA923}"/>
    <dgm:cxn modelId="{2DB7B44F-8F33-4F07-8CDA-E8701BDA5F48}" type="presOf" srcId="{9AF246AA-09BA-483A-95B2-66DE99600D52}" destId="{F7AE4263-220C-4194-B4E9-8B096817D988}" srcOrd="0" destOrd="0" presId="urn:microsoft.com/office/officeart/2005/8/layout/default"/>
    <dgm:cxn modelId="{5417698C-B81D-43CE-B65E-853E416C5CBF}" type="presOf" srcId="{10DC8D50-E48F-4C14-846C-4F6CA479EED8}" destId="{8298FD8A-4BE2-4FB3-B18E-E031C2BD42AC}" srcOrd="0" destOrd="0" presId="urn:microsoft.com/office/officeart/2005/8/layout/default"/>
    <dgm:cxn modelId="{E05021BE-B5A7-46E7-91FD-547B7247C89F}" type="presOf" srcId="{1BF214FB-8585-4C85-83D7-47164AAD632D}" destId="{92654547-E6AF-4C21-813C-FC394A15A681}" srcOrd="0" destOrd="0" presId="urn:microsoft.com/office/officeart/2005/8/layout/default"/>
    <dgm:cxn modelId="{0BE13472-CCE2-41AA-B714-B81EE5CD8099}" type="presParOf" srcId="{92654547-E6AF-4C21-813C-FC394A15A681}" destId="{8298FD8A-4BE2-4FB3-B18E-E031C2BD42AC}" srcOrd="0" destOrd="0" presId="urn:microsoft.com/office/officeart/2005/8/layout/default"/>
    <dgm:cxn modelId="{F31D8D60-8D45-4CF8-A588-AFEFAFB4923D}" type="presParOf" srcId="{92654547-E6AF-4C21-813C-FC394A15A681}" destId="{40AAEEEF-B0A3-4A11-9E22-47246DBF72EC}" srcOrd="1" destOrd="0" presId="urn:microsoft.com/office/officeart/2005/8/layout/default"/>
    <dgm:cxn modelId="{79DE278C-9500-44C0-A32A-DEFFC3BCFE5F}" type="presParOf" srcId="{92654547-E6AF-4C21-813C-FC394A15A681}" destId="{F7AE4263-220C-4194-B4E9-8B096817D98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F214FB-8585-4C85-83D7-47164AAD632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888C3ED4-9510-4000-A70F-AAD75B5EBD43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 rtlCol="0"/>
        <a:lstStyle/>
        <a:p>
          <a:pPr rtl="0"/>
          <a:r>
            <a:rPr lang="es-ES" sz="1600" u="sng" noProof="0" dirty="0">
              <a:solidFill>
                <a:schemeClr val="tx1"/>
              </a:solidFill>
            </a:rPr>
            <a:t>Número Tienda</a:t>
          </a:r>
        </a:p>
      </dgm:t>
    </dgm:pt>
    <dgm:pt modelId="{4F31B688-999B-4752-86CF-5AFFBDD2FB2C}" type="parTrans" cxnId="{E7A50B49-7597-4D6A-A8AB-E00237D2C558}">
      <dgm:prSet/>
      <dgm:spPr/>
      <dgm:t>
        <a:bodyPr rtlCol="0"/>
        <a:lstStyle/>
        <a:p>
          <a:pPr rtl="0"/>
          <a:endParaRPr lang="es-ES" sz="1600" noProof="0" dirty="0">
            <a:solidFill>
              <a:schemeClr val="tx1"/>
            </a:solidFill>
          </a:endParaRPr>
        </a:p>
      </dgm:t>
    </dgm:pt>
    <dgm:pt modelId="{91778D6F-210D-40E1-9F4A-4CEEC2F76790}" type="sibTrans" cxnId="{E7A50B49-7597-4D6A-A8AB-E00237D2C558}">
      <dgm:prSet/>
      <dgm:spPr/>
      <dgm:t>
        <a:bodyPr rtlCol="0"/>
        <a:lstStyle/>
        <a:p>
          <a:pPr rtl="0"/>
          <a:endParaRPr lang="es-ES" sz="1600" noProof="0" dirty="0">
            <a:solidFill>
              <a:schemeClr val="tx1"/>
            </a:solidFill>
          </a:endParaRPr>
        </a:p>
      </dgm:t>
    </dgm:pt>
    <dgm:pt modelId="{016586D9-2DB5-4AA6-BA9F-9EDDC0510C29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 rtlCol="0"/>
        <a:lstStyle/>
        <a:p>
          <a:pPr rtl="0"/>
          <a:r>
            <a:rPr lang="es-ES" sz="1600" noProof="0" dirty="0">
              <a:solidFill>
                <a:schemeClr val="tx1"/>
              </a:solidFill>
            </a:rPr>
            <a:t>Localización</a:t>
          </a:r>
        </a:p>
      </dgm:t>
    </dgm:pt>
    <dgm:pt modelId="{D8622124-F306-4E87-AD72-8341309CD39F}" type="parTrans" cxnId="{03FFB34C-F2DE-4D1A-A377-DDE0CA287713}">
      <dgm:prSet/>
      <dgm:spPr/>
      <dgm:t>
        <a:bodyPr rtlCol="0"/>
        <a:lstStyle/>
        <a:p>
          <a:pPr rtl="0"/>
          <a:endParaRPr lang="es-ES" sz="1600" noProof="0" dirty="0">
            <a:solidFill>
              <a:schemeClr val="tx1"/>
            </a:solidFill>
          </a:endParaRPr>
        </a:p>
      </dgm:t>
    </dgm:pt>
    <dgm:pt modelId="{59DA38EC-31CE-4170-A454-97D5E30BDBA8}" type="sibTrans" cxnId="{03FFB34C-F2DE-4D1A-A377-DDE0CA287713}">
      <dgm:prSet/>
      <dgm:spPr/>
      <dgm:t>
        <a:bodyPr rtlCol="0"/>
        <a:lstStyle/>
        <a:p>
          <a:pPr rtl="0"/>
          <a:endParaRPr lang="es-ES" sz="1600" noProof="0" dirty="0">
            <a:solidFill>
              <a:schemeClr val="tx1"/>
            </a:solidFill>
          </a:endParaRPr>
        </a:p>
      </dgm:t>
    </dgm:pt>
    <dgm:pt modelId="{F1A4D444-33C8-420D-922B-B4D83B96C7C2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 rtlCol="0"/>
        <a:lstStyle/>
        <a:p>
          <a:pPr rtl="0"/>
          <a:r>
            <a:rPr lang="es-ES" sz="1600" noProof="0" dirty="0">
              <a:solidFill>
                <a:schemeClr val="tx1"/>
              </a:solidFill>
            </a:rPr>
            <a:t>Horario</a:t>
          </a:r>
        </a:p>
      </dgm:t>
    </dgm:pt>
    <dgm:pt modelId="{AFA9A2E5-05CF-4291-BDAC-40FF2BA0C123}" type="parTrans" cxnId="{61F7C260-BB9F-4EAB-A166-C8B477418C19}">
      <dgm:prSet/>
      <dgm:spPr/>
      <dgm:t>
        <a:bodyPr rtlCol="0"/>
        <a:lstStyle/>
        <a:p>
          <a:pPr rtl="0"/>
          <a:endParaRPr lang="es-ES" sz="1600" noProof="0" dirty="0">
            <a:solidFill>
              <a:schemeClr val="tx1"/>
            </a:solidFill>
          </a:endParaRPr>
        </a:p>
      </dgm:t>
    </dgm:pt>
    <dgm:pt modelId="{68A763C5-D2C0-42B7-9415-66617A5D147E}" type="sibTrans" cxnId="{61F7C260-BB9F-4EAB-A166-C8B477418C19}">
      <dgm:prSet/>
      <dgm:spPr/>
      <dgm:t>
        <a:bodyPr rtlCol="0"/>
        <a:lstStyle/>
        <a:p>
          <a:pPr rtl="0"/>
          <a:endParaRPr lang="es-ES" sz="1600" noProof="0" dirty="0">
            <a:solidFill>
              <a:schemeClr val="tx1"/>
            </a:solidFill>
          </a:endParaRPr>
        </a:p>
      </dgm:t>
    </dgm:pt>
    <dgm:pt modelId="{92654547-E6AF-4C21-813C-FC394A15A681}" type="pres">
      <dgm:prSet presAssocID="{1BF214FB-8585-4C85-83D7-47164AAD632D}" presName="diagram" presStyleCnt="0">
        <dgm:presLayoutVars>
          <dgm:dir/>
          <dgm:resizeHandles val="exact"/>
        </dgm:presLayoutVars>
      </dgm:prSet>
      <dgm:spPr/>
    </dgm:pt>
    <dgm:pt modelId="{250A4AD9-9384-455C-AF51-202B08254D55}" type="pres">
      <dgm:prSet presAssocID="{888C3ED4-9510-4000-A70F-AAD75B5EBD43}" presName="node" presStyleLbl="node1" presStyleIdx="0" presStyleCnt="3">
        <dgm:presLayoutVars>
          <dgm:bulletEnabled val="1"/>
        </dgm:presLayoutVars>
      </dgm:prSet>
      <dgm:spPr/>
    </dgm:pt>
    <dgm:pt modelId="{4651146E-6BCD-4FBD-9BFD-AFBFF51DA873}" type="pres">
      <dgm:prSet presAssocID="{91778D6F-210D-40E1-9F4A-4CEEC2F76790}" presName="sibTrans" presStyleCnt="0"/>
      <dgm:spPr/>
    </dgm:pt>
    <dgm:pt modelId="{7A5B3E65-9777-4EF6-A5E1-C35B895D487A}" type="pres">
      <dgm:prSet presAssocID="{016586D9-2DB5-4AA6-BA9F-9EDDC0510C29}" presName="node" presStyleLbl="node1" presStyleIdx="1" presStyleCnt="3">
        <dgm:presLayoutVars>
          <dgm:bulletEnabled val="1"/>
        </dgm:presLayoutVars>
      </dgm:prSet>
      <dgm:spPr/>
    </dgm:pt>
    <dgm:pt modelId="{8C3FA750-50B3-4A61-AE6A-6E262BD92BF1}" type="pres">
      <dgm:prSet presAssocID="{59DA38EC-31CE-4170-A454-97D5E30BDBA8}" presName="sibTrans" presStyleCnt="0"/>
      <dgm:spPr/>
    </dgm:pt>
    <dgm:pt modelId="{98736366-53F9-49EF-9094-E77CAF66F377}" type="pres">
      <dgm:prSet presAssocID="{F1A4D444-33C8-420D-922B-B4D83B96C7C2}" presName="node" presStyleLbl="node1" presStyleIdx="2" presStyleCnt="3">
        <dgm:presLayoutVars>
          <dgm:bulletEnabled val="1"/>
        </dgm:presLayoutVars>
      </dgm:prSet>
      <dgm:spPr/>
    </dgm:pt>
  </dgm:ptLst>
  <dgm:cxnLst>
    <dgm:cxn modelId="{59AEF528-637A-42FE-89B9-BC2D21624135}" type="presOf" srcId="{F1A4D444-33C8-420D-922B-B4D83B96C7C2}" destId="{98736366-53F9-49EF-9094-E77CAF66F377}" srcOrd="0" destOrd="0" presId="urn:microsoft.com/office/officeart/2005/8/layout/default"/>
    <dgm:cxn modelId="{61F7C260-BB9F-4EAB-A166-C8B477418C19}" srcId="{1BF214FB-8585-4C85-83D7-47164AAD632D}" destId="{F1A4D444-33C8-420D-922B-B4D83B96C7C2}" srcOrd="2" destOrd="0" parTransId="{AFA9A2E5-05CF-4291-BDAC-40FF2BA0C123}" sibTransId="{68A763C5-D2C0-42B7-9415-66617A5D147E}"/>
    <dgm:cxn modelId="{E7A50B49-7597-4D6A-A8AB-E00237D2C558}" srcId="{1BF214FB-8585-4C85-83D7-47164AAD632D}" destId="{888C3ED4-9510-4000-A70F-AAD75B5EBD43}" srcOrd="0" destOrd="0" parTransId="{4F31B688-999B-4752-86CF-5AFFBDD2FB2C}" sibTransId="{91778D6F-210D-40E1-9F4A-4CEEC2F76790}"/>
    <dgm:cxn modelId="{03FFB34C-F2DE-4D1A-A377-DDE0CA287713}" srcId="{1BF214FB-8585-4C85-83D7-47164AAD632D}" destId="{016586D9-2DB5-4AA6-BA9F-9EDDC0510C29}" srcOrd="1" destOrd="0" parTransId="{D8622124-F306-4E87-AD72-8341309CD39F}" sibTransId="{59DA38EC-31CE-4170-A454-97D5E30BDBA8}"/>
    <dgm:cxn modelId="{E6E74F99-5280-40DA-9E91-B5CA0A6346AB}" type="presOf" srcId="{016586D9-2DB5-4AA6-BA9F-9EDDC0510C29}" destId="{7A5B3E65-9777-4EF6-A5E1-C35B895D487A}" srcOrd="0" destOrd="0" presId="urn:microsoft.com/office/officeart/2005/8/layout/default"/>
    <dgm:cxn modelId="{E05021BE-B5A7-46E7-91FD-547B7247C89F}" type="presOf" srcId="{1BF214FB-8585-4C85-83D7-47164AAD632D}" destId="{92654547-E6AF-4C21-813C-FC394A15A681}" srcOrd="0" destOrd="0" presId="urn:microsoft.com/office/officeart/2005/8/layout/default"/>
    <dgm:cxn modelId="{C9A99AF7-ACD7-4108-8B57-DB7178590EB4}" type="presOf" srcId="{888C3ED4-9510-4000-A70F-AAD75B5EBD43}" destId="{250A4AD9-9384-455C-AF51-202B08254D55}" srcOrd="0" destOrd="0" presId="urn:microsoft.com/office/officeart/2005/8/layout/default"/>
    <dgm:cxn modelId="{A6017E7B-72B2-4BF3-955B-1883BD7EE2B8}" type="presParOf" srcId="{92654547-E6AF-4C21-813C-FC394A15A681}" destId="{250A4AD9-9384-455C-AF51-202B08254D55}" srcOrd="0" destOrd="0" presId="urn:microsoft.com/office/officeart/2005/8/layout/default"/>
    <dgm:cxn modelId="{255B7F46-ABE6-470D-AA44-251223966F8D}" type="presParOf" srcId="{92654547-E6AF-4C21-813C-FC394A15A681}" destId="{4651146E-6BCD-4FBD-9BFD-AFBFF51DA873}" srcOrd="1" destOrd="0" presId="urn:microsoft.com/office/officeart/2005/8/layout/default"/>
    <dgm:cxn modelId="{CD53A123-40E6-4CC9-95B9-52C5E139CC3B}" type="presParOf" srcId="{92654547-E6AF-4C21-813C-FC394A15A681}" destId="{7A5B3E65-9777-4EF6-A5E1-C35B895D487A}" srcOrd="2" destOrd="0" presId="urn:microsoft.com/office/officeart/2005/8/layout/default"/>
    <dgm:cxn modelId="{A4BB538E-6F9B-49AD-BFF4-9659A15FAF78}" type="presParOf" srcId="{92654547-E6AF-4C21-813C-FC394A15A681}" destId="{8C3FA750-50B3-4A61-AE6A-6E262BD92BF1}" srcOrd="3" destOrd="0" presId="urn:microsoft.com/office/officeart/2005/8/layout/default"/>
    <dgm:cxn modelId="{24900E1C-4414-43CE-9DCA-A2B5BF9C54D9}" type="presParOf" srcId="{92654547-E6AF-4C21-813C-FC394A15A681}" destId="{98736366-53F9-49EF-9094-E77CAF66F37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BF214FB-8585-4C85-83D7-47164AAD632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F1A4D444-33C8-420D-922B-B4D83B96C7C2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 rtlCol="0"/>
        <a:lstStyle/>
        <a:p>
          <a:pPr rtl="0"/>
          <a:r>
            <a:rPr lang="es-ES" sz="1600" u="sng" noProof="0" dirty="0">
              <a:solidFill>
                <a:schemeClr val="tx1"/>
              </a:solidFill>
            </a:rPr>
            <a:t>Número Pedido</a:t>
          </a:r>
        </a:p>
      </dgm:t>
    </dgm:pt>
    <dgm:pt modelId="{AFA9A2E5-05CF-4291-BDAC-40FF2BA0C123}" type="parTrans" cxnId="{61F7C260-BB9F-4EAB-A166-C8B477418C19}">
      <dgm:prSet/>
      <dgm:spPr/>
      <dgm:t>
        <a:bodyPr rtlCol="0"/>
        <a:lstStyle/>
        <a:p>
          <a:pPr rtl="0"/>
          <a:endParaRPr lang="es-ES" sz="1600" noProof="0" dirty="0">
            <a:solidFill>
              <a:schemeClr val="tx1"/>
            </a:solidFill>
          </a:endParaRPr>
        </a:p>
      </dgm:t>
    </dgm:pt>
    <dgm:pt modelId="{68A763C5-D2C0-42B7-9415-66617A5D147E}" type="sibTrans" cxnId="{61F7C260-BB9F-4EAB-A166-C8B477418C19}">
      <dgm:prSet/>
      <dgm:spPr/>
      <dgm:t>
        <a:bodyPr rtlCol="0"/>
        <a:lstStyle/>
        <a:p>
          <a:pPr rtl="0"/>
          <a:endParaRPr lang="es-ES" sz="1600" noProof="0" dirty="0">
            <a:solidFill>
              <a:schemeClr val="tx1"/>
            </a:solidFill>
          </a:endParaRPr>
        </a:p>
      </dgm:t>
    </dgm:pt>
    <dgm:pt modelId="{51EB5745-8AAE-421D-874F-13491FF3F307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 rtlCol="0"/>
        <a:lstStyle/>
        <a:p>
          <a:pPr rtl="0"/>
          <a:r>
            <a:rPr lang="es-ES" sz="1600" b="0" noProof="0" dirty="0" err="1">
              <a:solidFill>
                <a:schemeClr val="tx1"/>
              </a:solidFill>
            </a:rPr>
            <a:t>Usuario_DNI</a:t>
          </a:r>
          <a:endParaRPr lang="es-ES" sz="1600" b="0" noProof="0" dirty="0">
            <a:solidFill>
              <a:schemeClr val="tx1"/>
            </a:solidFill>
          </a:endParaRPr>
        </a:p>
      </dgm:t>
    </dgm:pt>
    <dgm:pt modelId="{4809E3DC-C136-4EC2-849F-2394A70DF32F}" type="parTrans" cxnId="{ECCDC5FC-C4CD-4D27-8963-B2FB5DA8B711}">
      <dgm:prSet/>
      <dgm:spPr/>
      <dgm:t>
        <a:bodyPr rtlCol="0"/>
        <a:lstStyle/>
        <a:p>
          <a:pPr rtl="0"/>
          <a:endParaRPr lang="es-ES" sz="1600" noProof="0" dirty="0">
            <a:solidFill>
              <a:schemeClr val="tx1"/>
            </a:solidFill>
          </a:endParaRPr>
        </a:p>
      </dgm:t>
    </dgm:pt>
    <dgm:pt modelId="{CEAC77A3-F019-4EB6-A67A-D01EA028A855}" type="sibTrans" cxnId="{ECCDC5FC-C4CD-4D27-8963-B2FB5DA8B711}">
      <dgm:prSet/>
      <dgm:spPr/>
      <dgm:t>
        <a:bodyPr rtlCol="0"/>
        <a:lstStyle/>
        <a:p>
          <a:pPr rtl="0"/>
          <a:endParaRPr lang="es-ES" sz="1600" noProof="0" dirty="0">
            <a:solidFill>
              <a:schemeClr val="tx1"/>
            </a:solidFill>
          </a:endParaRPr>
        </a:p>
      </dgm:t>
    </dgm:pt>
    <dgm:pt modelId="{10DC8D50-E48F-4C14-846C-4F6CA479EED8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 rtlCol="0"/>
        <a:lstStyle/>
        <a:p>
          <a:pPr rtl="0"/>
          <a:r>
            <a:rPr lang="es-ES" sz="1600" noProof="0" dirty="0">
              <a:solidFill>
                <a:schemeClr val="tx1"/>
              </a:solidFill>
            </a:rPr>
            <a:t>Número Tienda</a:t>
          </a:r>
        </a:p>
      </dgm:t>
    </dgm:pt>
    <dgm:pt modelId="{95E9A227-DA0C-4889-BB4B-908CC0896D78}" type="parTrans" cxnId="{396AE40A-4D53-4D1B-9BE5-990817474275}">
      <dgm:prSet/>
      <dgm:spPr/>
      <dgm:t>
        <a:bodyPr rtlCol="0"/>
        <a:lstStyle/>
        <a:p>
          <a:pPr rtl="0"/>
          <a:endParaRPr lang="es-ES" sz="1600" noProof="0" dirty="0">
            <a:solidFill>
              <a:schemeClr val="tx1"/>
            </a:solidFill>
          </a:endParaRPr>
        </a:p>
      </dgm:t>
    </dgm:pt>
    <dgm:pt modelId="{D2C6A091-2138-40DF-902A-DADF7C0A858A}" type="sibTrans" cxnId="{396AE40A-4D53-4D1B-9BE5-990817474275}">
      <dgm:prSet/>
      <dgm:spPr/>
      <dgm:t>
        <a:bodyPr rtlCol="0"/>
        <a:lstStyle/>
        <a:p>
          <a:pPr rtl="0"/>
          <a:endParaRPr lang="es-ES" sz="1600" noProof="0" dirty="0">
            <a:solidFill>
              <a:schemeClr val="tx1"/>
            </a:solidFill>
          </a:endParaRPr>
        </a:p>
      </dgm:t>
    </dgm:pt>
    <dgm:pt modelId="{9AF246AA-09BA-483A-95B2-66DE99600D52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 rtlCol="0"/>
        <a:lstStyle/>
        <a:p>
          <a:pPr rtl="0"/>
          <a:r>
            <a:rPr lang="es-ES" sz="1600" noProof="0" dirty="0">
              <a:solidFill>
                <a:schemeClr val="tx1"/>
              </a:solidFill>
            </a:rPr>
            <a:t>Online</a:t>
          </a:r>
        </a:p>
      </dgm:t>
    </dgm:pt>
    <dgm:pt modelId="{C9CB9CCD-885C-4C1A-9190-7743B83ADCF6}" type="parTrans" cxnId="{96720A22-49E5-42B3-A8B4-CD9BDEE08C00}">
      <dgm:prSet/>
      <dgm:spPr/>
      <dgm:t>
        <a:bodyPr rtlCol="0"/>
        <a:lstStyle/>
        <a:p>
          <a:pPr rtl="0"/>
          <a:endParaRPr lang="es-ES" sz="1600" noProof="0" dirty="0">
            <a:solidFill>
              <a:schemeClr val="tx1"/>
            </a:solidFill>
          </a:endParaRPr>
        </a:p>
      </dgm:t>
    </dgm:pt>
    <dgm:pt modelId="{EE3646C7-4509-45CA-8EEC-BA8F436CA923}" type="sibTrans" cxnId="{96720A22-49E5-42B3-A8B4-CD9BDEE08C00}">
      <dgm:prSet/>
      <dgm:spPr/>
      <dgm:t>
        <a:bodyPr rtlCol="0"/>
        <a:lstStyle/>
        <a:p>
          <a:pPr rtl="0"/>
          <a:endParaRPr lang="es-ES" sz="1600" noProof="0" dirty="0">
            <a:solidFill>
              <a:schemeClr val="tx1"/>
            </a:solidFill>
          </a:endParaRPr>
        </a:p>
      </dgm:t>
    </dgm:pt>
    <dgm:pt modelId="{92654547-E6AF-4C21-813C-FC394A15A681}" type="pres">
      <dgm:prSet presAssocID="{1BF214FB-8585-4C85-83D7-47164AAD632D}" presName="diagram" presStyleCnt="0">
        <dgm:presLayoutVars>
          <dgm:dir/>
          <dgm:resizeHandles val="exact"/>
        </dgm:presLayoutVars>
      </dgm:prSet>
      <dgm:spPr/>
    </dgm:pt>
    <dgm:pt modelId="{98736366-53F9-49EF-9094-E77CAF66F377}" type="pres">
      <dgm:prSet presAssocID="{F1A4D444-33C8-420D-922B-B4D83B96C7C2}" presName="node" presStyleLbl="node1" presStyleIdx="0" presStyleCnt="4">
        <dgm:presLayoutVars>
          <dgm:bulletEnabled val="1"/>
        </dgm:presLayoutVars>
      </dgm:prSet>
      <dgm:spPr/>
    </dgm:pt>
    <dgm:pt modelId="{184FD239-07E4-4D73-B5DB-F0618A654FA9}" type="pres">
      <dgm:prSet presAssocID="{68A763C5-D2C0-42B7-9415-66617A5D147E}" presName="sibTrans" presStyleCnt="0"/>
      <dgm:spPr/>
    </dgm:pt>
    <dgm:pt modelId="{E111D404-B88B-44E6-839A-F40E9BF97271}" type="pres">
      <dgm:prSet presAssocID="{51EB5745-8AAE-421D-874F-13491FF3F307}" presName="node" presStyleLbl="node1" presStyleIdx="1" presStyleCnt="4">
        <dgm:presLayoutVars>
          <dgm:bulletEnabled val="1"/>
        </dgm:presLayoutVars>
      </dgm:prSet>
      <dgm:spPr/>
    </dgm:pt>
    <dgm:pt modelId="{D747113C-6AAD-4D6D-B469-D8C2782852AE}" type="pres">
      <dgm:prSet presAssocID="{CEAC77A3-F019-4EB6-A67A-D01EA028A855}" presName="sibTrans" presStyleCnt="0"/>
      <dgm:spPr/>
    </dgm:pt>
    <dgm:pt modelId="{8298FD8A-4BE2-4FB3-B18E-E031C2BD42AC}" type="pres">
      <dgm:prSet presAssocID="{10DC8D50-E48F-4C14-846C-4F6CA479EED8}" presName="node" presStyleLbl="node1" presStyleIdx="2" presStyleCnt="4">
        <dgm:presLayoutVars>
          <dgm:bulletEnabled val="1"/>
        </dgm:presLayoutVars>
      </dgm:prSet>
      <dgm:spPr/>
    </dgm:pt>
    <dgm:pt modelId="{40AAEEEF-B0A3-4A11-9E22-47246DBF72EC}" type="pres">
      <dgm:prSet presAssocID="{D2C6A091-2138-40DF-902A-DADF7C0A858A}" presName="sibTrans" presStyleCnt="0"/>
      <dgm:spPr/>
    </dgm:pt>
    <dgm:pt modelId="{F7AE4263-220C-4194-B4E9-8B096817D988}" type="pres">
      <dgm:prSet presAssocID="{9AF246AA-09BA-483A-95B2-66DE99600D52}" presName="node" presStyleLbl="node1" presStyleIdx="3" presStyleCnt="4">
        <dgm:presLayoutVars>
          <dgm:bulletEnabled val="1"/>
        </dgm:presLayoutVars>
      </dgm:prSet>
      <dgm:spPr/>
    </dgm:pt>
  </dgm:ptLst>
  <dgm:cxnLst>
    <dgm:cxn modelId="{7DAD2D03-DF1E-42BF-967E-087CA55A7517}" type="presOf" srcId="{51EB5745-8AAE-421D-874F-13491FF3F307}" destId="{E111D404-B88B-44E6-839A-F40E9BF97271}" srcOrd="0" destOrd="0" presId="urn:microsoft.com/office/officeart/2005/8/layout/default"/>
    <dgm:cxn modelId="{396AE40A-4D53-4D1B-9BE5-990817474275}" srcId="{1BF214FB-8585-4C85-83D7-47164AAD632D}" destId="{10DC8D50-E48F-4C14-846C-4F6CA479EED8}" srcOrd="2" destOrd="0" parTransId="{95E9A227-DA0C-4889-BB4B-908CC0896D78}" sibTransId="{D2C6A091-2138-40DF-902A-DADF7C0A858A}"/>
    <dgm:cxn modelId="{96720A22-49E5-42B3-A8B4-CD9BDEE08C00}" srcId="{1BF214FB-8585-4C85-83D7-47164AAD632D}" destId="{9AF246AA-09BA-483A-95B2-66DE99600D52}" srcOrd="3" destOrd="0" parTransId="{C9CB9CCD-885C-4C1A-9190-7743B83ADCF6}" sibTransId="{EE3646C7-4509-45CA-8EEC-BA8F436CA923}"/>
    <dgm:cxn modelId="{59AEF528-637A-42FE-89B9-BC2D21624135}" type="presOf" srcId="{F1A4D444-33C8-420D-922B-B4D83B96C7C2}" destId="{98736366-53F9-49EF-9094-E77CAF66F377}" srcOrd="0" destOrd="0" presId="urn:microsoft.com/office/officeart/2005/8/layout/default"/>
    <dgm:cxn modelId="{61F7C260-BB9F-4EAB-A166-C8B477418C19}" srcId="{1BF214FB-8585-4C85-83D7-47164AAD632D}" destId="{F1A4D444-33C8-420D-922B-B4D83B96C7C2}" srcOrd="0" destOrd="0" parTransId="{AFA9A2E5-05CF-4291-BDAC-40FF2BA0C123}" sibTransId="{68A763C5-D2C0-42B7-9415-66617A5D147E}"/>
    <dgm:cxn modelId="{2DB7B44F-8F33-4F07-8CDA-E8701BDA5F48}" type="presOf" srcId="{9AF246AA-09BA-483A-95B2-66DE99600D52}" destId="{F7AE4263-220C-4194-B4E9-8B096817D988}" srcOrd="0" destOrd="0" presId="urn:microsoft.com/office/officeart/2005/8/layout/default"/>
    <dgm:cxn modelId="{5417698C-B81D-43CE-B65E-853E416C5CBF}" type="presOf" srcId="{10DC8D50-E48F-4C14-846C-4F6CA479EED8}" destId="{8298FD8A-4BE2-4FB3-B18E-E031C2BD42AC}" srcOrd="0" destOrd="0" presId="urn:microsoft.com/office/officeart/2005/8/layout/default"/>
    <dgm:cxn modelId="{E05021BE-B5A7-46E7-91FD-547B7247C89F}" type="presOf" srcId="{1BF214FB-8585-4C85-83D7-47164AAD632D}" destId="{92654547-E6AF-4C21-813C-FC394A15A681}" srcOrd="0" destOrd="0" presId="urn:microsoft.com/office/officeart/2005/8/layout/default"/>
    <dgm:cxn modelId="{ECCDC5FC-C4CD-4D27-8963-B2FB5DA8B711}" srcId="{1BF214FB-8585-4C85-83D7-47164AAD632D}" destId="{51EB5745-8AAE-421D-874F-13491FF3F307}" srcOrd="1" destOrd="0" parTransId="{4809E3DC-C136-4EC2-849F-2394A70DF32F}" sibTransId="{CEAC77A3-F019-4EB6-A67A-D01EA028A855}"/>
    <dgm:cxn modelId="{24900E1C-4414-43CE-9DCA-A2B5BF9C54D9}" type="presParOf" srcId="{92654547-E6AF-4C21-813C-FC394A15A681}" destId="{98736366-53F9-49EF-9094-E77CAF66F377}" srcOrd="0" destOrd="0" presId="urn:microsoft.com/office/officeart/2005/8/layout/default"/>
    <dgm:cxn modelId="{B226722C-D110-484F-B8A6-C72629260C42}" type="presParOf" srcId="{92654547-E6AF-4C21-813C-FC394A15A681}" destId="{184FD239-07E4-4D73-B5DB-F0618A654FA9}" srcOrd="1" destOrd="0" presId="urn:microsoft.com/office/officeart/2005/8/layout/default"/>
    <dgm:cxn modelId="{A731B613-C92F-4045-B8CD-F8D6EE0E6F67}" type="presParOf" srcId="{92654547-E6AF-4C21-813C-FC394A15A681}" destId="{E111D404-B88B-44E6-839A-F40E9BF97271}" srcOrd="2" destOrd="0" presId="urn:microsoft.com/office/officeart/2005/8/layout/default"/>
    <dgm:cxn modelId="{5DB6BD3F-AF14-47AF-B075-AF96B9BED870}" type="presParOf" srcId="{92654547-E6AF-4C21-813C-FC394A15A681}" destId="{D747113C-6AAD-4D6D-B469-D8C2782852AE}" srcOrd="3" destOrd="0" presId="urn:microsoft.com/office/officeart/2005/8/layout/default"/>
    <dgm:cxn modelId="{0BE13472-CCE2-41AA-B714-B81EE5CD8099}" type="presParOf" srcId="{92654547-E6AF-4C21-813C-FC394A15A681}" destId="{8298FD8A-4BE2-4FB3-B18E-E031C2BD42AC}" srcOrd="4" destOrd="0" presId="urn:microsoft.com/office/officeart/2005/8/layout/default"/>
    <dgm:cxn modelId="{F31D8D60-8D45-4CF8-A588-AFEFAFB4923D}" type="presParOf" srcId="{92654547-E6AF-4C21-813C-FC394A15A681}" destId="{40AAEEEF-B0A3-4A11-9E22-47246DBF72EC}" srcOrd="5" destOrd="0" presId="urn:microsoft.com/office/officeart/2005/8/layout/default"/>
    <dgm:cxn modelId="{79DE278C-9500-44C0-A32A-DEFFC3BCFE5F}" type="presParOf" srcId="{92654547-E6AF-4C21-813C-FC394A15A681}" destId="{F7AE4263-220C-4194-B4E9-8B096817D98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3085546-7C7C-4B3E-ABEB-2669F1A65FB2}" type="doc">
      <dgm:prSet loTypeId="urn:microsoft.com/office/officeart/2017/3/layout/DropPinTimeline" loCatId="process" qsTypeId="urn:microsoft.com/office/officeart/2005/8/quickstyle/simple2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9DCEA5FC-4640-45AF-B712-7A4FD94AEF0D}">
      <dgm:prSet phldrT="[Text]" custT="1"/>
      <dgm:spPr/>
      <dgm:t>
        <a:bodyPr rtlCol="0"/>
        <a:lstStyle/>
        <a:p>
          <a:pPr>
            <a:defRPr b="1"/>
          </a:pPr>
          <a:r>
            <a:rPr lang="es-ES" sz="1600" b="1" noProof="0" dirty="0">
              <a:solidFill>
                <a:schemeClr val="bg1"/>
              </a:solidFill>
            </a:rPr>
            <a:t>Opción 1</a:t>
          </a:r>
          <a:br>
            <a:rPr lang="es-ES" sz="1100" noProof="0" dirty="0">
              <a:solidFill>
                <a:schemeClr val="bg1"/>
              </a:solidFill>
            </a:rPr>
          </a:br>
          <a:endParaRPr lang="es-ES" sz="1100" noProof="0" dirty="0">
            <a:solidFill>
              <a:schemeClr val="bg1"/>
            </a:solidFill>
          </a:endParaRPr>
        </a:p>
      </dgm:t>
    </dgm:pt>
    <dgm:pt modelId="{929A5FD9-0612-4B79-9B59-C3C36D34A069}" type="parTrans" cxnId="{DBD99269-D7F7-4B47-B17B-A5AE402751D9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0A99745B-BB5C-49B3-A782-8DB57641F6C9}" type="sibTrans" cxnId="{DBD99269-D7F7-4B47-B17B-A5AE402751D9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831701CF-77C7-46C0-A913-8CC39517BAB8}">
      <dgm:prSet phldrT="[Text]"/>
      <dgm:spPr/>
      <dgm:t>
        <a:bodyPr rtlCol="0"/>
        <a:lstStyle/>
        <a:p>
          <a:r>
            <a:rPr lang="es-ES" noProof="0">
              <a:solidFill>
                <a:schemeClr val="bg1"/>
              </a:solidFill>
            </a:rPr>
            <a:t>Mostrar catálogo</a:t>
          </a:r>
          <a:endParaRPr lang="es-ES" noProof="0" dirty="0">
            <a:solidFill>
              <a:schemeClr val="bg1"/>
            </a:solidFill>
          </a:endParaRPr>
        </a:p>
      </dgm:t>
    </dgm:pt>
    <dgm:pt modelId="{13FBC60D-3EA6-4496-BA97-C1AE8C7F8961}" type="parTrans" cxnId="{39A11E5C-7A57-4117-A6DF-36000C29509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75156CDF-E17B-4DAD-AE37-EA44D7F37090}" type="sibTrans" cxnId="{39A11E5C-7A57-4117-A6DF-36000C29509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096A9AF0-0DAE-4EB3-B448-4501DA034F4A}">
      <dgm:prSet phldrT="[Text]" custT="1"/>
      <dgm:spPr/>
      <dgm:t>
        <a:bodyPr rtlCol="0"/>
        <a:lstStyle/>
        <a:p>
          <a:pPr>
            <a:defRPr b="1"/>
          </a:pPr>
          <a:r>
            <a:rPr lang="es-ES" sz="1600" b="1" noProof="0">
              <a:solidFill>
                <a:schemeClr val="bg1"/>
              </a:solidFill>
            </a:rPr>
            <a:t>Opción 2</a:t>
          </a:r>
          <a:br>
            <a:rPr lang="es-ES" sz="1100" noProof="0">
              <a:solidFill>
                <a:schemeClr val="bg1"/>
              </a:solidFill>
            </a:rPr>
          </a:br>
          <a:endParaRPr lang="es-ES" sz="1100" noProof="0" dirty="0">
            <a:solidFill>
              <a:schemeClr val="bg1"/>
            </a:solidFill>
          </a:endParaRPr>
        </a:p>
      </dgm:t>
    </dgm:pt>
    <dgm:pt modelId="{8CE6ABD6-768E-42C8-9029-C3B5F278B21C}" type="parTrans" cxnId="{CA0753BD-DB60-4D68-8486-5B376B839B2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6B0D7DA9-E6ED-4137-9716-F48BF62327A8}" type="sibTrans" cxnId="{CA0753BD-DB60-4D68-8486-5B376B839B2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92921081-529B-4D1C-83A4-C416BB4C5224}">
      <dgm:prSet/>
      <dgm:spPr/>
      <dgm:t>
        <a:bodyPr rtlCol="0"/>
        <a:lstStyle/>
        <a:p>
          <a:r>
            <a:rPr lang="es-ES" noProof="0">
              <a:solidFill>
                <a:schemeClr val="bg1"/>
              </a:solidFill>
            </a:rPr>
            <a:t>Registro</a:t>
          </a:r>
          <a:endParaRPr lang="es-ES" noProof="0" dirty="0">
            <a:solidFill>
              <a:schemeClr val="bg1"/>
            </a:solidFill>
          </a:endParaRPr>
        </a:p>
      </dgm:t>
    </dgm:pt>
    <dgm:pt modelId="{5AD2C2F8-A1D7-469B-93D8-B578BEFE51F8}" type="parTrans" cxnId="{B05C4C7C-FEB8-4825-98A0-C38D3021918A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ECC13403-1F53-4ED4-AE4F-334EEC7C8710}" type="sibTrans" cxnId="{B05C4C7C-FEB8-4825-98A0-C38D3021918A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212ADAAB-D5CB-4BBC-8DAF-7340FD334994}">
      <dgm:prSet custT="1"/>
      <dgm:spPr/>
      <dgm:t>
        <a:bodyPr rtlCol="0"/>
        <a:lstStyle/>
        <a:p>
          <a:pPr>
            <a:defRPr b="1"/>
          </a:pPr>
          <a:r>
            <a:rPr lang="es-ES" sz="1600" b="1" noProof="0" dirty="0">
              <a:solidFill>
                <a:schemeClr val="bg1"/>
              </a:solidFill>
            </a:rPr>
            <a:t>Opción 6</a:t>
          </a:r>
          <a:endParaRPr lang="es-ES" sz="1100" noProof="0" dirty="0">
            <a:solidFill>
              <a:schemeClr val="bg1"/>
            </a:solidFill>
          </a:endParaRPr>
        </a:p>
      </dgm:t>
    </dgm:pt>
    <dgm:pt modelId="{45F6D312-A686-491E-95E3-EFB9640CC472}" type="parTrans" cxnId="{C8C7266C-2A0C-476A-85B3-F12BE2521F4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AB2787E4-2A8B-428D-A4AE-2B14DCFFC4E7}" type="sibTrans" cxnId="{C8C7266C-2A0C-476A-85B3-F12BE2521F4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2AEE5C11-34AE-4EB7-8907-9BED418EA471}">
      <dgm:prSet/>
      <dgm:spPr/>
      <dgm:t>
        <a:bodyPr rtlCol="0"/>
        <a:lstStyle/>
        <a:p>
          <a:r>
            <a:rPr lang="es-ES" noProof="0" dirty="0">
              <a:solidFill>
                <a:schemeClr val="bg1"/>
              </a:solidFill>
            </a:rPr>
            <a:t>Salir</a:t>
          </a:r>
        </a:p>
      </dgm:t>
    </dgm:pt>
    <dgm:pt modelId="{2E14AD1F-C7EA-45AE-ADC0-0EE92A6516CB}" type="parTrans" cxnId="{DD687B5C-28C8-4088-99B8-D375C5FDAE4A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F36FDDA0-6B91-47CB-8114-B6F076E55FC8}" type="sibTrans" cxnId="{DD687B5C-28C8-4088-99B8-D375C5FDAE4A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683CC5F6-E9B5-49F2-909E-A68D38896308}">
      <dgm:prSet custT="1"/>
      <dgm:spPr/>
      <dgm:t>
        <a:bodyPr rtlCol="0"/>
        <a:lstStyle/>
        <a:p>
          <a:pPr>
            <a:defRPr b="1"/>
          </a:pPr>
          <a:r>
            <a:rPr lang="es-ES" sz="1600" b="1" kern="1200" noProof="0" dirty="0">
              <a:solidFill>
                <a:srgbClr val="FFFFFF"/>
              </a:solidFill>
              <a:latin typeface="Garamond" panose="02020404030301010803"/>
              <a:ea typeface="+mn-ea"/>
              <a:cs typeface="+mn-cs"/>
            </a:rPr>
            <a:t>Opción</a:t>
          </a:r>
          <a:r>
            <a:rPr lang="es-ES" sz="2000" b="0" i="0" kern="1200" noProof="0" dirty="0">
              <a:solidFill>
                <a:schemeClr val="bg1"/>
              </a:solidFill>
            </a:rPr>
            <a:t> 3</a:t>
          </a:r>
        </a:p>
      </dgm:t>
    </dgm:pt>
    <dgm:pt modelId="{4C61DDEE-8BBF-4CBF-B066-7E60B6DF0A11}" type="sibTrans" cxnId="{59786CF9-070F-4821-A4E9-D33DB930D8D2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15BFC747-B881-4328-BFBE-9BC128388CC6}" type="parTrans" cxnId="{59786CF9-070F-4821-A4E9-D33DB930D8D2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4EA069F3-397F-40D5-94A6-32C3E355C277}">
      <dgm:prSet/>
      <dgm:spPr/>
      <dgm:t>
        <a:bodyPr rtlCol="0" anchor="t"/>
        <a:lstStyle/>
        <a:p>
          <a:r>
            <a:rPr lang="es-ES" i="0" noProof="0" dirty="0">
              <a:solidFill>
                <a:schemeClr val="bg1"/>
              </a:solidFill>
            </a:rPr>
            <a:t>Compra</a:t>
          </a:r>
        </a:p>
      </dgm:t>
    </dgm:pt>
    <dgm:pt modelId="{2F99115B-608E-4E08-A503-B74879A76D07}" type="parTrans" cxnId="{BC5A70C8-9D97-4922-BCDB-6316D191C527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E94D5EF7-F47C-476C-A5FE-1C35261B578A}" type="sibTrans" cxnId="{BC5A70C8-9D97-4922-BCDB-6316D191C527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</a:endParaRPr>
        </a:p>
      </dgm:t>
    </dgm:pt>
    <dgm:pt modelId="{51028797-3A76-419D-8797-D4EE08940746}">
      <dgm:prSet/>
      <dgm:spPr/>
      <dgm:t>
        <a:bodyPr rtlCol="0" anchor="t"/>
        <a:lstStyle/>
        <a:p>
          <a:pPr>
            <a:defRPr b="1"/>
          </a:pPr>
          <a:r>
            <a:rPr lang="es-ES" i="0" noProof="0" dirty="0">
              <a:solidFill>
                <a:schemeClr val="bg1"/>
              </a:solidFill>
            </a:rPr>
            <a:t>Opción 4</a:t>
          </a:r>
        </a:p>
      </dgm:t>
    </dgm:pt>
    <dgm:pt modelId="{384E7511-5525-4F51-81E8-3523A5931B9A}" type="parTrans" cxnId="{07A5CF10-544A-400B-9296-55DD74F926A7}">
      <dgm:prSet/>
      <dgm:spPr/>
      <dgm:t>
        <a:bodyPr/>
        <a:lstStyle/>
        <a:p>
          <a:endParaRPr lang="es-ES"/>
        </a:p>
      </dgm:t>
    </dgm:pt>
    <dgm:pt modelId="{C8156270-67AB-4AF8-B3DA-C7626732E650}" type="sibTrans" cxnId="{07A5CF10-544A-400B-9296-55DD74F926A7}">
      <dgm:prSet/>
      <dgm:spPr/>
      <dgm:t>
        <a:bodyPr/>
        <a:lstStyle/>
        <a:p>
          <a:endParaRPr lang="es-ES"/>
        </a:p>
      </dgm:t>
    </dgm:pt>
    <dgm:pt modelId="{5988842C-1509-4F61-A5F0-608799DF9B82}">
      <dgm:prSet/>
      <dgm:spPr/>
      <dgm:t>
        <a:bodyPr rtlCol="0" anchor="t"/>
        <a:lstStyle/>
        <a:p>
          <a:r>
            <a:rPr lang="es-ES" i="0" noProof="0" dirty="0">
              <a:solidFill>
                <a:schemeClr val="bg1"/>
              </a:solidFill>
            </a:rPr>
            <a:t>Pago</a:t>
          </a:r>
        </a:p>
      </dgm:t>
    </dgm:pt>
    <dgm:pt modelId="{152B8CD3-123A-4615-B56A-5849FC5E7814}" type="parTrans" cxnId="{EC9B6CB1-B830-408E-B633-430843C12C3C}">
      <dgm:prSet/>
      <dgm:spPr/>
      <dgm:t>
        <a:bodyPr/>
        <a:lstStyle/>
        <a:p>
          <a:endParaRPr lang="es-ES"/>
        </a:p>
      </dgm:t>
    </dgm:pt>
    <dgm:pt modelId="{C4BB9FE1-765D-4F5E-89C5-B8AF2176C9F7}" type="sibTrans" cxnId="{EC9B6CB1-B830-408E-B633-430843C12C3C}">
      <dgm:prSet/>
      <dgm:spPr/>
      <dgm:t>
        <a:bodyPr/>
        <a:lstStyle/>
        <a:p>
          <a:endParaRPr lang="es-ES"/>
        </a:p>
      </dgm:t>
    </dgm:pt>
    <dgm:pt modelId="{9305A453-FEB1-4F86-A583-AF98E3F1C5D7}">
      <dgm:prSet/>
      <dgm:spPr/>
      <dgm:t>
        <a:bodyPr rtlCol="0" anchor="t"/>
        <a:lstStyle/>
        <a:p>
          <a:endParaRPr lang="es-ES" i="0" noProof="0" dirty="0">
            <a:solidFill>
              <a:schemeClr val="bg1"/>
            </a:solidFill>
          </a:endParaRPr>
        </a:p>
      </dgm:t>
    </dgm:pt>
    <dgm:pt modelId="{533E960C-FDAF-4574-AE80-245C6B6389CF}" type="parTrans" cxnId="{04FF4AC9-1299-44A7-AE13-9132F10745B9}">
      <dgm:prSet/>
      <dgm:spPr/>
      <dgm:t>
        <a:bodyPr/>
        <a:lstStyle/>
        <a:p>
          <a:endParaRPr lang="es-ES"/>
        </a:p>
      </dgm:t>
    </dgm:pt>
    <dgm:pt modelId="{F1149F41-B34D-477F-A563-7A03AC114397}" type="sibTrans" cxnId="{04FF4AC9-1299-44A7-AE13-9132F10745B9}">
      <dgm:prSet/>
      <dgm:spPr/>
      <dgm:t>
        <a:bodyPr/>
        <a:lstStyle/>
        <a:p>
          <a:endParaRPr lang="es-ES"/>
        </a:p>
      </dgm:t>
    </dgm:pt>
    <dgm:pt modelId="{F8B9AAD2-47C7-44DF-9613-BB381323D4DC}">
      <dgm:prSet/>
      <dgm:spPr/>
      <dgm:t>
        <a:bodyPr rtlCol="0" anchor="t"/>
        <a:lstStyle/>
        <a:p>
          <a:endParaRPr lang="es-ES" i="0" noProof="0" dirty="0">
            <a:solidFill>
              <a:schemeClr val="bg1"/>
            </a:solidFill>
          </a:endParaRPr>
        </a:p>
      </dgm:t>
    </dgm:pt>
    <dgm:pt modelId="{E4CBEE94-D013-4933-A68E-174F3410D2C6}" type="parTrans" cxnId="{FF25F94A-D0C7-4F7E-9E6A-7005CA32A5C8}">
      <dgm:prSet/>
      <dgm:spPr/>
      <dgm:t>
        <a:bodyPr/>
        <a:lstStyle/>
        <a:p>
          <a:endParaRPr lang="es-ES"/>
        </a:p>
      </dgm:t>
    </dgm:pt>
    <dgm:pt modelId="{56AAEC63-F819-43EE-BED6-16B8C48C05AB}" type="sibTrans" cxnId="{FF25F94A-D0C7-4F7E-9E6A-7005CA32A5C8}">
      <dgm:prSet/>
      <dgm:spPr/>
      <dgm:t>
        <a:bodyPr/>
        <a:lstStyle/>
        <a:p>
          <a:endParaRPr lang="es-ES"/>
        </a:p>
      </dgm:t>
    </dgm:pt>
    <dgm:pt modelId="{2539DD75-D462-401E-B856-E6D323461D27}">
      <dgm:prSet/>
      <dgm:spPr/>
      <dgm:t>
        <a:bodyPr rtlCol="0" anchor="t"/>
        <a:lstStyle/>
        <a:p>
          <a:endParaRPr lang="es-ES" i="0" noProof="0" dirty="0">
            <a:solidFill>
              <a:schemeClr val="bg1"/>
            </a:solidFill>
          </a:endParaRPr>
        </a:p>
      </dgm:t>
    </dgm:pt>
    <dgm:pt modelId="{24492004-5992-4F5F-86AF-2BEEA01AE7F8}" type="parTrans" cxnId="{C3899E54-A912-455A-9D6E-B1EEA0F4309C}">
      <dgm:prSet/>
      <dgm:spPr/>
      <dgm:t>
        <a:bodyPr/>
        <a:lstStyle/>
        <a:p>
          <a:endParaRPr lang="es-ES"/>
        </a:p>
      </dgm:t>
    </dgm:pt>
    <dgm:pt modelId="{9FF13F4B-81C2-425C-8931-F7572ED919FE}" type="sibTrans" cxnId="{C3899E54-A912-455A-9D6E-B1EEA0F4309C}">
      <dgm:prSet/>
      <dgm:spPr/>
      <dgm:t>
        <a:bodyPr/>
        <a:lstStyle/>
        <a:p>
          <a:endParaRPr lang="es-ES"/>
        </a:p>
      </dgm:t>
    </dgm:pt>
    <dgm:pt modelId="{7A5D3400-AF5B-4297-8592-4C1EDB9D0973}" type="pres">
      <dgm:prSet presAssocID="{63085546-7C7C-4B3E-ABEB-2669F1A65FB2}" presName="root" presStyleCnt="0">
        <dgm:presLayoutVars>
          <dgm:chMax/>
          <dgm:chPref/>
          <dgm:animLvl val="lvl"/>
        </dgm:presLayoutVars>
      </dgm:prSet>
      <dgm:spPr/>
    </dgm:pt>
    <dgm:pt modelId="{BD204284-1F7C-4D58-BC79-8C2DEE7E9FAF}" type="pres">
      <dgm:prSet presAssocID="{63085546-7C7C-4B3E-ABEB-2669F1A65FB2}" presName="divider" presStyleLbl="fgAcc1" presStyleIdx="0" presStyleCnt="6" custFlipVert="1" custSzY="105708"/>
      <dgm:spPr>
        <a:prstGeom prst="homePlate">
          <a:avLst/>
        </a:prstGeom>
        <a:solidFill>
          <a:schemeClr val="accent5">
            <a:alpha val="90000"/>
          </a:schemeClr>
        </a:solidFill>
        <a:ln>
          <a:noFill/>
        </a:ln>
      </dgm:spPr>
    </dgm:pt>
    <dgm:pt modelId="{46A6B157-7198-41C4-9D25-C4F8885F1B6F}" type="pres">
      <dgm:prSet presAssocID="{63085546-7C7C-4B3E-ABEB-2669F1A65FB2}" presName="nodes" presStyleCnt="0">
        <dgm:presLayoutVars>
          <dgm:chMax/>
          <dgm:chPref/>
          <dgm:animLvl val="lvl"/>
        </dgm:presLayoutVars>
      </dgm:prSet>
      <dgm:spPr/>
    </dgm:pt>
    <dgm:pt modelId="{578E6A06-6F61-48BD-9F1A-48E731D6E26D}" type="pres">
      <dgm:prSet presAssocID="{9DCEA5FC-4640-45AF-B712-7A4FD94AEF0D}" presName="composite" presStyleCnt="0"/>
      <dgm:spPr/>
    </dgm:pt>
    <dgm:pt modelId="{9F727168-E825-43C1-AF50-41E115F59C0C}" type="pres">
      <dgm:prSet presAssocID="{9DCEA5FC-4640-45AF-B712-7A4FD94AEF0D}" presName="ConnectorPoint" presStyleLbl="lnNode1" presStyleIdx="0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C380CA5-521A-4949-A022-450DA9C217F5}" type="pres">
      <dgm:prSet presAssocID="{9DCEA5FC-4640-45AF-B712-7A4FD94AEF0D}" presName="DropPinPlaceHolder" presStyleCnt="0"/>
      <dgm:spPr/>
    </dgm:pt>
    <dgm:pt modelId="{19EF924A-339B-436A-9151-9C7B0B0377B9}" type="pres">
      <dgm:prSet presAssocID="{9DCEA5FC-4640-45AF-B712-7A4FD94AEF0D}" presName="DropPin" presStyleLbl="alignNode1" presStyleIdx="0" presStyleCnt="5"/>
      <dgm:spPr/>
    </dgm:pt>
    <dgm:pt modelId="{846B4BA4-33F0-43CE-A60E-B95E195AD5A9}" type="pres">
      <dgm:prSet presAssocID="{9DCEA5FC-4640-45AF-B712-7A4FD94AEF0D}" presName="Ellipse" presStyleLbl="fgAcc1" presStyleIdx="1" presStyleCnt="6"/>
      <dgm:spPr>
        <a:prstGeom prst="donut">
          <a:avLst/>
        </a:prstGeom>
      </dgm:spPr>
    </dgm:pt>
    <dgm:pt modelId="{A782CF5D-A585-4990-846A-5EDBD19A9BDB}" type="pres">
      <dgm:prSet presAssocID="{9DCEA5FC-4640-45AF-B712-7A4FD94AEF0D}" presName="L2TextContainer" presStyleLbl="revTx" presStyleIdx="0" presStyleCnt="10">
        <dgm:presLayoutVars>
          <dgm:bulletEnabled val="1"/>
        </dgm:presLayoutVars>
      </dgm:prSet>
      <dgm:spPr/>
    </dgm:pt>
    <dgm:pt modelId="{85C50C56-6DC8-4C47-8DBC-4FD6B1554AA4}" type="pres">
      <dgm:prSet presAssocID="{9DCEA5FC-4640-45AF-B712-7A4FD94AEF0D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4F322B1B-F357-4BCD-BF34-8A0D705A1CE7}" type="pres">
      <dgm:prSet presAssocID="{9DCEA5FC-4640-45AF-B712-7A4FD94AEF0D}" presName="ConnectLine" presStyleLbl="sibTrans1D1" presStyleIdx="0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9FF32B1E-94FD-475E-9959-8E0546070C5B}" type="pres">
      <dgm:prSet presAssocID="{9DCEA5FC-4640-45AF-B712-7A4FD94AEF0D}" presName="EmptyPlaceHolder" presStyleCnt="0"/>
      <dgm:spPr/>
    </dgm:pt>
    <dgm:pt modelId="{C9E000F5-B650-46EB-A3B0-FBA6593CE548}" type="pres">
      <dgm:prSet presAssocID="{0A99745B-BB5C-49B3-A782-8DB57641F6C9}" presName="spaceBetweenRectangles" presStyleCnt="0"/>
      <dgm:spPr/>
    </dgm:pt>
    <dgm:pt modelId="{64373A7D-C7A5-4C0C-9781-58743159539A}" type="pres">
      <dgm:prSet presAssocID="{096A9AF0-0DAE-4EB3-B448-4501DA034F4A}" presName="composite" presStyleCnt="0"/>
      <dgm:spPr/>
    </dgm:pt>
    <dgm:pt modelId="{B57996C3-16BE-4CEB-B9E2-6FFC42938F41}" type="pres">
      <dgm:prSet presAssocID="{096A9AF0-0DAE-4EB3-B448-4501DA034F4A}" presName="ConnectorPoint" presStyleLbl="lnNode1" presStyleIdx="1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BC71368F-DA7E-405D-93AC-3A6767BF9FC6}" type="pres">
      <dgm:prSet presAssocID="{096A9AF0-0DAE-4EB3-B448-4501DA034F4A}" presName="DropPinPlaceHolder" presStyleCnt="0"/>
      <dgm:spPr/>
    </dgm:pt>
    <dgm:pt modelId="{5B4632EA-1574-417A-A3FA-D711159FBAD1}" type="pres">
      <dgm:prSet presAssocID="{096A9AF0-0DAE-4EB3-B448-4501DA034F4A}" presName="DropPin" presStyleLbl="alignNode1" presStyleIdx="1" presStyleCnt="5"/>
      <dgm:spPr/>
    </dgm:pt>
    <dgm:pt modelId="{032E0966-F86B-4BBD-BE80-8FAB861AF0E8}" type="pres">
      <dgm:prSet presAssocID="{096A9AF0-0DAE-4EB3-B448-4501DA034F4A}" presName="Ellipse" presStyleLbl="fgAcc1" presStyleIdx="2" presStyleCnt="6"/>
      <dgm:spPr>
        <a:prstGeom prst="donut">
          <a:avLst/>
        </a:prstGeom>
      </dgm:spPr>
    </dgm:pt>
    <dgm:pt modelId="{B608C5A1-CE9E-4410-9F2F-F714CC6AB069}" type="pres">
      <dgm:prSet presAssocID="{096A9AF0-0DAE-4EB3-B448-4501DA034F4A}" presName="L2TextContainer" presStyleLbl="revTx" presStyleIdx="2" presStyleCnt="10">
        <dgm:presLayoutVars>
          <dgm:bulletEnabled val="1"/>
        </dgm:presLayoutVars>
      </dgm:prSet>
      <dgm:spPr/>
    </dgm:pt>
    <dgm:pt modelId="{C1E34084-406C-48D5-88FE-7226282DBC49}" type="pres">
      <dgm:prSet presAssocID="{096A9AF0-0DAE-4EB3-B448-4501DA034F4A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33168228-1414-4AAF-B7E5-C08A80BBB2F1}" type="pres">
      <dgm:prSet presAssocID="{096A9AF0-0DAE-4EB3-B448-4501DA034F4A}" presName="ConnectLine" presStyleLbl="sibTrans1D1" presStyleIdx="1" presStyleCnt="5"/>
      <dgm:spPr>
        <a:xfrm>
          <a:off x="1843314" y="2690813"/>
          <a:ext cx="0" cy="1592961"/>
        </a:xfrm>
        <a:prstGeom prst="line">
          <a:avLst/>
        </a:prstGeom>
      </dgm:spPr>
    </dgm:pt>
    <dgm:pt modelId="{C791BCDD-76D3-4E0E-98B9-0C4903CF0E94}" type="pres">
      <dgm:prSet presAssocID="{096A9AF0-0DAE-4EB3-B448-4501DA034F4A}" presName="EmptyPlaceHolder" presStyleCnt="0"/>
      <dgm:spPr/>
    </dgm:pt>
    <dgm:pt modelId="{3B1DA912-FDB7-4F73-8823-B30C56F7DE86}" type="pres">
      <dgm:prSet presAssocID="{6B0D7DA9-E6ED-4137-9716-F48BF62327A8}" presName="spaceBetweenRectangles" presStyleCnt="0"/>
      <dgm:spPr/>
    </dgm:pt>
    <dgm:pt modelId="{DCEEC7C0-6CAC-4153-B66A-D920E3B7F504}" type="pres">
      <dgm:prSet presAssocID="{683CC5F6-E9B5-49F2-909E-A68D38896308}" presName="composite" presStyleCnt="0"/>
      <dgm:spPr/>
    </dgm:pt>
    <dgm:pt modelId="{56361E50-9FEC-48AD-A369-C1A8379B35EC}" type="pres">
      <dgm:prSet presAssocID="{683CC5F6-E9B5-49F2-909E-A68D38896308}" presName="ConnectorPoint" presStyleLbl="lnNode1" presStyleIdx="2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0AC7E27-D774-4261-A80F-683BBD09A81D}" type="pres">
      <dgm:prSet presAssocID="{683CC5F6-E9B5-49F2-909E-A68D38896308}" presName="DropPinPlaceHolder" presStyleCnt="0"/>
      <dgm:spPr/>
    </dgm:pt>
    <dgm:pt modelId="{7BC09B8D-1C75-4604-9F35-AEC078447C45}" type="pres">
      <dgm:prSet presAssocID="{683CC5F6-E9B5-49F2-909E-A68D38896308}" presName="DropPin" presStyleLbl="alignNode1" presStyleIdx="2" presStyleCnt="5"/>
      <dgm:spPr>
        <a:prstGeom prst="ellipse">
          <a:avLst/>
        </a:prstGeom>
      </dgm:spPr>
    </dgm:pt>
    <dgm:pt modelId="{DFE91A1F-E910-48AB-A4C9-128002268483}" type="pres">
      <dgm:prSet presAssocID="{683CC5F6-E9B5-49F2-909E-A68D38896308}" presName="Ellipse" presStyleLbl="fgAcc1" presStyleIdx="3" presStyleCnt="6"/>
      <dgm:spPr>
        <a:prstGeom prst="star12">
          <a:avLst/>
        </a:prstGeom>
      </dgm:spPr>
    </dgm:pt>
    <dgm:pt modelId="{FC8603F2-85FC-4134-978C-4054E468209C}" type="pres">
      <dgm:prSet presAssocID="{683CC5F6-E9B5-49F2-909E-A68D38896308}" presName="L2TextContainer" presStyleLbl="revTx" presStyleIdx="4" presStyleCnt="10">
        <dgm:presLayoutVars>
          <dgm:bulletEnabled val="1"/>
        </dgm:presLayoutVars>
      </dgm:prSet>
      <dgm:spPr/>
    </dgm:pt>
    <dgm:pt modelId="{4EB3AA5C-1289-44C6-9F3E-859ABA28E18F}" type="pres">
      <dgm:prSet presAssocID="{683CC5F6-E9B5-49F2-909E-A68D38896308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0BB03C0E-97EC-4D66-9B09-35D689DAB28C}" type="pres">
      <dgm:prSet presAssocID="{683CC5F6-E9B5-49F2-909E-A68D38896308}" presName="ConnectLine" presStyleLbl="sibTrans1D1" presStyleIdx="2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1A7A92CB-81F0-42D4-87BF-4008DEFA9CA8}" type="pres">
      <dgm:prSet presAssocID="{683CC5F6-E9B5-49F2-909E-A68D38896308}" presName="EmptyPlaceHolder" presStyleCnt="0"/>
      <dgm:spPr/>
    </dgm:pt>
    <dgm:pt modelId="{ABE3202B-256B-4398-8B41-CB40EDB06266}" type="pres">
      <dgm:prSet presAssocID="{4C61DDEE-8BBF-4CBF-B066-7E60B6DF0A11}" presName="spaceBetweenRectangles" presStyleCnt="0"/>
      <dgm:spPr/>
    </dgm:pt>
    <dgm:pt modelId="{25A9D115-CF0F-4AB8-8902-1AF2691DB94C}" type="pres">
      <dgm:prSet presAssocID="{51028797-3A76-419D-8797-D4EE08940746}" presName="composite" presStyleCnt="0"/>
      <dgm:spPr/>
    </dgm:pt>
    <dgm:pt modelId="{AF8D552A-921D-4314-B89F-9AF8DC85D499}" type="pres">
      <dgm:prSet presAssocID="{51028797-3A76-419D-8797-D4EE08940746}" presName="ConnectorPoint" presStyleLbl="lnNode1" presStyleIdx="3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6B944AE0-9C26-4BF0-A781-5C0C2A0F1F86}" type="pres">
      <dgm:prSet presAssocID="{51028797-3A76-419D-8797-D4EE08940746}" presName="DropPinPlaceHolder" presStyleCnt="0"/>
      <dgm:spPr/>
    </dgm:pt>
    <dgm:pt modelId="{EEFEF886-1FED-43AD-9BD3-FB55570EC282}" type="pres">
      <dgm:prSet presAssocID="{51028797-3A76-419D-8797-D4EE08940746}" presName="DropPin" presStyleLbl="alignNode1" presStyleIdx="3" presStyleCnt="5"/>
      <dgm:spPr/>
    </dgm:pt>
    <dgm:pt modelId="{F870BBE2-3C10-4C4F-9B26-4BF117E1D11E}" type="pres">
      <dgm:prSet presAssocID="{51028797-3A76-419D-8797-D4EE08940746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BFF2A52C-95AA-4CEF-B806-0FB95A53FB50}" type="pres">
      <dgm:prSet presAssocID="{51028797-3A76-419D-8797-D4EE08940746}" presName="L2TextContainer" presStyleLbl="revTx" presStyleIdx="6" presStyleCnt="10">
        <dgm:presLayoutVars>
          <dgm:bulletEnabled val="1"/>
        </dgm:presLayoutVars>
      </dgm:prSet>
      <dgm:spPr/>
    </dgm:pt>
    <dgm:pt modelId="{17565A20-7409-4A69-B7FD-BD24DEB2AC5C}" type="pres">
      <dgm:prSet presAssocID="{51028797-3A76-419D-8797-D4EE08940746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85E975E0-C8F3-483B-8B2F-D1B07E7C8365}" type="pres">
      <dgm:prSet presAssocID="{51028797-3A76-419D-8797-D4EE08940746}" presName="ConnectLine" presStyleLbl="sibTrans1D1" presStyleIdx="3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AB6E8B54-877D-4C76-A374-A75127D3F17A}" type="pres">
      <dgm:prSet presAssocID="{51028797-3A76-419D-8797-D4EE08940746}" presName="EmptyPlaceHolder" presStyleCnt="0"/>
      <dgm:spPr/>
    </dgm:pt>
    <dgm:pt modelId="{99D63E4C-C0E2-4EED-B38B-88E391695DAE}" type="pres">
      <dgm:prSet presAssocID="{C8156270-67AB-4AF8-B3DA-C7626732E650}" presName="spaceBetweenRectangles" presStyleCnt="0"/>
      <dgm:spPr/>
    </dgm:pt>
    <dgm:pt modelId="{A1AE2BC4-A99C-4DD3-A84D-EB3461D18287}" type="pres">
      <dgm:prSet presAssocID="{212ADAAB-D5CB-4BBC-8DAF-7340FD334994}" presName="composite" presStyleCnt="0"/>
      <dgm:spPr/>
    </dgm:pt>
    <dgm:pt modelId="{278CF1E0-B1C4-4B10-A5EC-FD7EF0557E2D}" type="pres">
      <dgm:prSet presAssocID="{212ADAAB-D5CB-4BBC-8DAF-7340FD334994}" presName="ConnectorPoint" presStyleLbl="lnNode1" presStyleIdx="4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27B65FB4-BE6A-41E6-BBE9-8DC9F7B73486}" type="pres">
      <dgm:prSet presAssocID="{212ADAAB-D5CB-4BBC-8DAF-7340FD334994}" presName="DropPinPlaceHolder" presStyleCnt="0"/>
      <dgm:spPr/>
    </dgm:pt>
    <dgm:pt modelId="{488CC4C6-DFBC-460C-A9ED-BEDA8CC682D4}" type="pres">
      <dgm:prSet presAssocID="{212ADAAB-D5CB-4BBC-8DAF-7340FD334994}" presName="DropPin" presStyleLbl="alignNode1" presStyleIdx="4" presStyleCnt="5"/>
      <dgm:spPr/>
    </dgm:pt>
    <dgm:pt modelId="{48CA82DA-B677-461B-A08D-337683480059}" type="pres">
      <dgm:prSet presAssocID="{212ADAAB-D5CB-4BBC-8DAF-7340FD334994}" presName="Ellipse" presStyleLbl="fgAcc1" presStyleIdx="5" presStyleCnt="6"/>
      <dgm:spPr>
        <a:prstGeom prst="donut">
          <a:avLst/>
        </a:prstGeom>
      </dgm:spPr>
    </dgm:pt>
    <dgm:pt modelId="{D1646913-A3FA-4470-A3E9-C64B0A13A62A}" type="pres">
      <dgm:prSet presAssocID="{212ADAAB-D5CB-4BBC-8DAF-7340FD334994}" presName="L2TextContainer" presStyleLbl="revTx" presStyleIdx="8" presStyleCnt="10">
        <dgm:presLayoutVars>
          <dgm:bulletEnabled val="1"/>
        </dgm:presLayoutVars>
      </dgm:prSet>
      <dgm:spPr/>
    </dgm:pt>
    <dgm:pt modelId="{6EC2FC68-E1B8-4274-8090-C2C96A4CD82C}" type="pres">
      <dgm:prSet presAssocID="{212ADAAB-D5CB-4BBC-8DAF-7340FD334994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4F41BF23-550C-4E7F-977E-3D22E3AF7B51}" type="pres">
      <dgm:prSet presAssocID="{212ADAAB-D5CB-4BBC-8DAF-7340FD334994}" presName="ConnectLine" presStyleLbl="sibTrans1D1" presStyleIdx="4" presStyleCnt="5"/>
      <dgm:spPr>
        <a:xfrm>
          <a:off x="6519360" y="1097851"/>
          <a:ext cx="0" cy="1592961"/>
        </a:xfrm>
        <a:prstGeom prst="line">
          <a:avLst/>
        </a:prstGeom>
      </dgm:spPr>
    </dgm:pt>
    <dgm:pt modelId="{5018695D-CFD4-49F8-8967-BA8A0C0A0DE1}" type="pres">
      <dgm:prSet presAssocID="{212ADAAB-D5CB-4BBC-8DAF-7340FD334994}" presName="EmptyPlaceHolder" presStyleCnt="0"/>
      <dgm:spPr/>
    </dgm:pt>
  </dgm:ptLst>
  <dgm:cxnLst>
    <dgm:cxn modelId="{07A5CF10-544A-400B-9296-55DD74F926A7}" srcId="{63085546-7C7C-4B3E-ABEB-2669F1A65FB2}" destId="{51028797-3A76-419D-8797-D4EE08940746}" srcOrd="3" destOrd="0" parTransId="{384E7511-5525-4F51-81E8-3523A5931B9A}" sibTransId="{C8156270-67AB-4AF8-B3DA-C7626732E650}"/>
    <dgm:cxn modelId="{943F111D-3488-4C64-BDA1-47E799C748A2}" type="presOf" srcId="{63085546-7C7C-4B3E-ABEB-2669F1A65FB2}" destId="{7A5D3400-AF5B-4297-8592-4C1EDB9D0973}" srcOrd="0" destOrd="0" presId="urn:microsoft.com/office/officeart/2017/3/layout/DropPinTimeline"/>
    <dgm:cxn modelId="{A98B7A2C-6311-4A50-BA93-1ABA699A6205}" type="presOf" srcId="{F8B9AAD2-47C7-44DF-9613-BB381323D4DC}" destId="{BFF2A52C-95AA-4CEF-B806-0FB95A53FB50}" srcOrd="0" destOrd="1" presId="urn:microsoft.com/office/officeart/2017/3/layout/DropPinTimeline"/>
    <dgm:cxn modelId="{39A11E5C-7A57-4117-A6DF-36000C29509C}" srcId="{9DCEA5FC-4640-45AF-B712-7A4FD94AEF0D}" destId="{831701CF-77C7-46C0-A913-8CC39517BAB8}" srcOrd="0" destOrd="0" parTransId="{13FBC60D-3EA6-4496-BA97-C1AE8C7F8961}" sibTransId="{75156CDF-E17B-4DAD-AE37-EA44D7F37090}"/>
    <dgm:cxn modelId="{DD687B5C-28C8-4088-99B8-D375C5FDAE4A}" srcId="{212ADAAB-D5CB-4BBC-8DAF-7340FD334994}" destId="{2AEE5C11-34AE-4EB7-8907-9BED418EA471}" srcOrd="0" destOrd="0" parTransId="{2E14AD1F-C7EA-45AE-ADC0-0EE92A6516CB}" sibTransId="{F36FDDA0-6B91-47CB-8114-B6F076E55FC8}"/>
    <dgm:cxn modelId="{15CD635D-B209-4EB2-AF55-2696C568322F}" type="presOf" srcId="{2539DD75-D462-401E-B856-E6D323461D27}" destId="{BFF2A52C-95AA-4CEF-B806-0FB95A53FB50}" srcOrd="0" destOrd="2" presId="urn:microsoft.com/office/officeart/2017/3/layout/DropPinTimeline"/>
    <dgm:cxn modelId="{A537AB43-BB08-4B5F-8BA1-32A2373D1011}" type="presOf" srcId="{831701CF-77C7-46C0-A913-8CC39517BAB8}" destId="{A782CF5D-A585-4990-846A-5EDBD19A9BDB}" srcOrd="0" destOrd="0" presId="urn:microsoft.com/office/officeart/2017/3/layout/DropPinTimeline"/>
    <dgm:cxn modelId="{DBD99269-D7F7-4B47-B17B-A5AE402751D9}" srcId="{63085546-7C7C-4B3E-ABEB-2669F1A65FB2}" destId="{9DCEA5FC-4640-45AF-B712-7A4FD94AEF0D}" srcOrd="0" destOrd="0" parTransId="{929A5FD9-0612-4B79-9B59-C3C36D34A069}" sibTransId="{0A99745B-BB5C-49B3-A782-8DB57641F6C9}"/>
    <dgm:cxn modelId="{FF25F94A-D0C7-4F7E-9E6A-7005CA32A5C8}" srcId="{51028797-3A76-419D-8797-D4EE08940746}" destId="{F8B9AAD2-47C7-44DF-9613-BB381323D4DC}" srcOrd="1" destOrd="0" parTransId="{E4CBEE94-D013-4933-A68E-174F3410D2C6}" sibTransId="{56AAEC63-F819-43EE-BED6-16B8C48C05AB}"/>
    <dgm:cxn modelId="{C8C7266C-2A0C-476A-85B3-F12BE2521F4C}" srcId="{63085546-7C7C-4B3E-ABEB-2669F1A65FB2}" destId="{212ADAAB-D5CB-4BBC-8DAF-7340FD334994}" srcOrd="4" destOrd="0" parTransId="{45F6D312-A686-491E-95E3-EFB9640CC472}" sibTransId="{AB2787E4-2A8B-428D-A4AE-2B14DCFFC4E7}"/>
    <dgm:cxn modelId="{C3899E54-A912-455A-9D6E-B1EEA0F4309C}" srcId="{51028797-3A76-419D-8797-D4EE08940746}" destId="{2539DD75-D462-401E-B856-E6D323461D27}" srcOrd="2" destOrd="0" parTransId="{24492004-5992-4F5F-86AF-2BEEA01AE7F8}" sibTransId="{9FF13F4B-81C2-425C-8931-F7572ED919FE}"/>
    <dgm:cxn modelId="{461E2755-9B14-40AB-B339-AA2B5C6DDAA5}" type="presOf" srcId="{92921081-529B-4D1C-83A4-C416BB4C5224}" destId="{B608C5A1-CE9E-4410-9F2F-F714CC6AB069}" srcOrd="0" destOrd="0" presId="urn:microsoft.com/office/officeart/2017/3/layout/DropPinTimeline"/>
    <dgm:cxn modelId="{F9DB475A-04F7-42E5-B16D-BDE9AF64DFF3}" type="presOf" srcId="{9305A453-FEB1-4F86-A583-AF98E3F1C5D7}" destId="{BFF2A52C-95AA-4CEF-B806-0FB95A53FB50}" srcOrd="0" destOrd="0" presId="urn:microsoft.com/office/officeart/2017/3/layout/DropPinTimeline"/>
    <dgm:cxn modelId="{B05C4C7C-FEB8-4825-98A0-C38D3021918A}" srcId="{096A9AF0-0DAE-4EB3-B448-4501DA034F4A}" destId="{92921081-529B-4D1C-83A4-C416BB4C5224}" srcOrd="0" destOrd="0" parTransId="{5AD2C2F8-A1D7-469B-93D8-B578BEFE51F8}" sibTransId="{ECC13403-1F53-4ED4-AE4F-334EEC7C8710}"/>
    <dgm:cxn modelId="{75FADDA0-E3E9-48FE-9AF1-2FE4F388F977}" type="presOf" srcId="{2AEE5C11-34AE-4EB7-8907-9BED418EA471}" destId="{D1646913-A3FA-4470-A3E9-C64B0A13A62A}" srcOrd="0" destOrd="0" presId="urn:microsoft.com/office/officeart/2017/3/layout/DropPinTimeline"/>
    <dgm:cxn modelId="{FE15DFA4-6218-41C6-8C4F-9AB6BAF82E50}" type="presOf" srcId="{096A9AF0-0DAE-4EB3-B448-4501DA034F4A}" destId="{C1E34084-406C-48D5-88FE-7226282DBC49}" srcOrd="0" destOrd="0" presId="urn:microsoft.com/office/officeart/2017/3/layout/DropPinTimeline"/>
    <dgm:cxn modelId="{2C58BCAC-9A5E-4FC5-A4E2-F325BD64DA3E}" type="presOf" srcId="{5988842C-1509-4F61-A5F0-608799DF9B82}" destId="{BFF2A52C-95AA-4CEF-B806-0FB95A53FB50}" srcOrd="0" destOrd="3" presId="urn:microsoft.com/office/officeart/2017/3/layout/DropPinTimeline"/>
    <dgm:cxn modelId="{EC9B6CB1-B830-408E-B633-430843C12C3C}" srcId="{51028797-3A76-419D-8797-D4EE08940746}" destId="{5988842C-1509-4F61-A5F0-608799DF9B82}" srcOrd="3" destOrd="0" parTransId="{152B8CD3-123A-4615-B56A-5849FC5E7814}" sibTransId="{C4BB9FE1-765D-4F5E-89C5-B8AF2176C9F7}"/>
    <dgm:cxn modelId="{3C1610B4-9A11-4C89-89A7-27D06186C00B}" type="presOf" srcId="{4EA069F3-397F-40D5-94A6-32C3E355C277}" destId="{FC8603F2-85FC-4134-978C-4054E468209C}" srcOrd="0" destOrd="0" presId="urn:microsoft.com/office/officeart/2017/3/layout/DropPinTimeline"/>
    <dgm:cxn modelId="{06E0C2B9-1F9B-47BB-BF52-3AD1407F5E19}" type="presOf" srcId="{9DCEA5FC-4640-45AF-B712-7A4FD94AEF0D}" destId="{85C50C56-6DC8-4C47-8DBC-4FD6B1554AA4}" srcOrd="0" destOrd="0" presId="urn:microsoft.com/office/officeart/2017/3/layout/DropPinTimeline"/>
    <dgm:cxn modelId="{CA0753BD-DB60-4D68-8486-5B376B839B26}" srcId="{63085546-7C7C-4B3E-ABEB-2669F1A65FB2}" destId="{096A9AF0-0DAE-4EB3-B448-4501DA034F4A}" srcOrd="1" destOrd="0" parTransId="{8CE6ABD6-768E-42C8-9029-C3B5F278B21C}" sibTransId="{6B0D7DA9-E6ED-4137-9716-F48BF62327A8}"/>
    <dgm:cxn modelId="{BC5A70C8-9D97-4922-BCDB-6316D191C527}" srcId="{683CC5F6-E9B5-49F2-909E-A68D38896308}" destId="{4EA069F3-397F-40D5-94A6-32C3E355C277}" srcOrd="0" destOrd="0" parTransId="{2F99115B-608E-4E08-A503-B74879A76D07}" sibTransId="{E94D5EF7-F47C-476C-A5FE-1C35261B578A}"/>
    <dgm:cxn modelId="{04FF4AC9-1299-44A7-AE13-9132F10745B9}" srcId="{51028797-3A76-419D-8797-D4EE08940746}" destId="{9305A453-FEB1-4F86-A583-AF98E3F1C5D7}" srcOrd="0" destOrd="0" parTransId="{533E960C-FDAF-4574-AE80-245C6B6389CF}" sibTransId="{F1149F41-B34D-477F-A563-7A03AC114397}"/>
    <dgm:cxn modelId="{ED7AE4DC-6E9B-4DB3-8912-45C551D82980}" type="presOf" srcId="{683CC5F6-E9B5-49F2-909E-A68D38896308}" destId="{4EB3AA5C-1289-44C6-9F3E-859ABA28E18F}" srcOrd="0" destOrd="0" presId="urn:microsoft.com/office/officeart/2017/3/layout/DropPinTimeline"/>
    <dgm:cxn modelId="{1E0E93ED-6ADF-46E9-94E0-F142978A9E0F}" type="presOf" srcId="{51028797-3A76-419D-8797-D4EE08940746}" destId="{17565A20-7409-4A69-B7FD-BD24DEB2AC5C}" srcOrd="0" destOrd="0" presId="urn:microsoft.com/office/officeart/2017/3/layout/DropPinTimeline"/>
    <dgm:cxn modelId="{A90AACF2-721B-48B2-8323-9C1F6B108674}" type="presOf" srcId="{212ADAAB-D5CB-4BBC-8DAF-7340FD334994}" destId="{6EC2FC68-E1B8-4274-8090-C2C96A4CD82C}" srcOrd="0" destOrd="0" presId="urn:microsoft.com/office/officeart/2017/3/layout/DropPinTimeline"/>
    <dgm:cxn modelId="{59786CF9-070F-4821-A4E9-D33DB930D8D2}" srcId="{63085546-7C7C-4B3E-ABEB-2669F1A65FB2}" destId="{683CC5F6-E9B5-49F2-909E-A68D38896308}" srcOrd="2" destOrd="0" parTransId="{15BFC747-B881-4328-BFBE-9BC128388CC6}" sibTransId="{4C61DDEE-8BBF-4CBF-B066-7E60B6DF0A11}"/>
    <dgm:cxn modelId="{C560A1F0-D0A5-482C-A5CB-D576F6FC42A4}" type="presParOf" srcId="{7A5D3400-AF5B-4297-8592-4C1EDB9D0973}" destId="{BD204284-1F7C-4D58-BC79-8C2DEE7E9FAF}" srcOrd="0" destOrd="0" presId="urn:microsoft.com/office/officeart/2017/3/layout/DropPinTimeline"/>
    <dgm:cxn modelId="{8CC6B6CF-805E-4583-A181-83CDEC339CEA}" type="presParOf" srcId="{7A5D3400-AF5B-4297-8592-4C1EDB9D0973}" destId="{46A6B157-7198-41C4-9D25-C4F8885F1B6F}" srcOrd="1" destOrd="0" presId="urn:microsoft.com/office/officeart/2017/3/layout/DropPinTimeline"/>
    <dgm:cxn modelId="{E9308DDA-F7BA-471C-AF2D-FCA077639A6C}" type="presParOf" srcId="{46A6B157-7198-41C4-9D25-C4F8885F1B6F}" destId="{578E6A06-6F61-48BD-9F1A-48E731D6E26D}" srcOrd="0" destOrd="0" presId="urn:microsoft.com/office/officeart/2017/3/layout/DropPinTimeline"/>
    <dgm:cxn modelId="{C19E5ACE-9D95-46DA-868F-C1EAACF42DE7}" type="presParOf" srcId="{578E6A06-6F61-48BD-9F1A-48E731D6E26D}" destId="{9F727168-E825-43C1-AF50-41E115F59C0C}" srcOrd="0" destOrd="0" presId="urn:microsoft.com/office/officeart/2017/3/layout/DropPinTimeline"/>
    <dgm:cxn modelId="{06229D6E-4E87-4D8B-9D7C-B5DB753C5E60}" type="presParOf" srcId="{578E6A06-6F61-48BD-9F1A-48E731D6E26D}" destId="{0C380CA5-521A-4949-A022-450DA9C217F5}" srcOrd="1" destOrd="0" presId="urn:microsoft.com/office/officeart/2017/3/layout/DropPinTimeline"/>
    <dgm:cxn modelId="{F7398FDD-A7E2-4124-86B2-1FF1B5512D4C}" type="presParOf" srcId="{0C380CA5-521A-4949-A022-450DA9C217F5}" destId="{19EF924A-339B-436A-9151-9C7B0B0377B9}" srcOrd="0" destOrd="0" presId="urn:microsoft.com/office/officeart/2017/3/layout/DropPinTimeline"/>
    <dgm:cxn modelId="{B141526E-0F4F-493B-ADC3-1228EDF31043}" type="presParOf" srcId="{0C380CA5-521A-4949-A022-450DA9C217F5}" destId="{846B4BA4-33F0-43CE-A60E-B95E195AD5A9}" srcOrd="1" destOrd="0" presId="urn:microsoft.com/office/officeart/2017/3/layout/DropPinTimeline"/>
    <dgm:cxn modelId="{D4F50B73-89F1-4619-8706-197D24D44646}" type="presParOf" srcId="{578E6A06-6F61-48BD-9F1A-48E731D6E26D}" destId="{A782CF5D-A585-4990-846A-5EDBD19A9BDB}" srcOrd="2" destOrd="0" presId="urn:microsoft.com/office/officeart/2017/3/layout/DropPinTimeline"/>
    <dgm:cxn modelId="{0986F535-138C-414D-A736-0581E969ACDE}" type="presParOf" srcId="{578E6A06-6F61-48BD-9F1A-48E731D6E26D}" destId="{85C50C56-6DC8-4C47-8DBC-4FD6B1554AA4}" srcOrd="3" destOrd="0" presId="urn:microsoft.com/office/officeart/2017/3/layout/DropPinTimeline"/>
    <dgm:cxn modelId="{E802094A-8B9C-46E6-825B-D63A197EC8FA}" type="presParOf" srcId="{578E6A06-6F61-48BD-9F1A-48E731D6E26D}" destId="{4F322B1B-F357-4BCD-BF34-8A0D705A1CE7}" srcOrd="4" destOrd="0" presId="urn:microsoft.com/office/officeart/2017/3/layout/DropPinTimeline"/>
    <dgm:cxn modelId="{9DF70056-34CF-41A5-9A5B-AC8A69EE6BEA}" type="presParOf" srcId="{578E6A06-6F61-48BD-9F1A-48E731D6E26D}" destId="{9FF32B1E-94FD-475E-9959-8E0546070C5B}" srcOrd="5" destOrd="0" presId="urn:microsoft.com/office/officeart/2017/3/layout/DropPinTimeline"/>
    <dgm:cxn modelId="{83E5AACB-527B-4320-8384-BEBC166B0ECE}" type="presParOf" srcId="{46A6B157-7198-41C4-9D25-C4F8885F1B6F}" destId="{C9E000F5-B650-46EB-A3B0-FBA6593CE548}" srcOrd="1" destOrd="0" presId="urn:microsoft.com/office/officeart/2017/3/layout/DropPinTimeline"/>
    <dgm:cxn modelId="{285F695F-61B4-4191-BD8F-94F44894F4BC}" type="presParOf" srcId="{46A6B157-7198-41C4-9D25-C4F8885F1B6F}" destId="{64373A7D-C7A5-4C0C-9781-58743159539A}" srcOrd="2" destOrd="0" presId="urn:microsoft.com/office/officeart/2017/3/layout/DropPinTimeline"/>
    <dgm:cxn modelId="{AEC9A3F7-53A7-4376-873C-91EA0F91A473}" type="presParOf" srcId="{64373A7D-C7A5-4C0C-9781-58743159539A}" destId="{B57996C3-16BE-4CEB-B9E2-6FFC42938F41}" srcOrd="0" destOrd="0" presId="urn:microsoft.com/office/officeart/2017/3/layout/DropPinTimeline"/>
    <dgm:cxn modelId="{F68DC982-A02C-449A-9FC2-4CA9A5C26F96}" type="presParOf" srcId="{64373A7D-C7A5-4C0C-9781-58743159539A}" destId="{BC71368F-DA7E-405D-93AC-3A6767BF9FC6}" srcOrd="1" destOrd="0" presId="urn:microsoft.com/office/officeart/2017/3/layout/DropPinTimeline"/>
    <dgm:cxn modelId="{591FB363-4035-4E76-BD2F-CFAB1AB5B1D5}" type="presParOf" srcId="{BC71368F-DA7E-405D-93AC-3A6767BF9FC6}" destId="{5B4632EA-1574-417A-A3FA-D711159FBAD1}" srcOrd="0" destOrd="0" presId="urn:microsoft.com/office/officeart/2017/3/layout/DropPinTimeline"/>
    <dgm:cxn modelId="{265B7283-6037-4EFF-B06A-DC7AD1DD3A7C}" type="presParOf" srcId="{BC71368F-DA7E-405D-93AC-3A6767BF9FC6}" destId="{032E0966-F86B-4BBD-BE80-8FAB861AF0E8}" srcOrd="1" destOrd="0" presId="urn:microsoft.com/office/officeart/2017/3/layout/DropPinTimeline"/>
    <dgm:cxn modelId="{59FA8FFA-54DB-44B2-A20A-5B722DDCEF83}" type="presParOf" srcId="{64373A7D-C7A5-4C0C-9781-58743159539A}" destId="{B608C5A1-CE9E-4410-9F2F-F714CC6AB069}" srcOrd="2" destOrd="0" presId="urn:microsoft.com/office/officeart/2017/3/layout/DropPinTimeline"/>
    <dgm:cxn modelId="{B5A9A7B0-C8D0-444D-ADCE-04F2C2DC89C5}" type="presParOf" srcId="{64373A7D-C7A5-4C0C-9781-58743159539A}" destId="{C1E34084-406C-48D5-88FE-7226282DBC49}" srcOrd="3" destOrd="0" presId="urn:microsoft.com/office/officeart/2017/3/layout/DropPinTimeline"/>
    <dgm:cxn modelId="{6CBED1CA-B492-448A-AF75-DC4A658D6201}" type="presParOf" srcId="{64373A7D-C7A5-4C0C-9781-58743159539A}" destId="{33168228-1414-4AAF-B7E5-C08A80BBB2F1}" srcOrd="4" destOrd="0" presId="urn:microsoft.com/office/officeart/2017/3/layout/DropPinTimeline"/>
    <dgm:cxn modelId="{FE4B3D1E-311B-4852-852B-33F1C5F4AF96}" type="presParOf" srcId="{64373A7D-C7A5-4C0C-9781-58743159539A}" destId="{C791BCDD-76D3-4E0E-98B9-0C4903CF0E94}" srcOrd="5" destOrd="0" presId="urn:microsoft.com/office/officeart/2017/3/layout/DropPinTimeline"/>
    <dgm:cxn modelId="{080DC314-AD50-420A-8B12-CC74220E66F2}" type="presParOf" srcId="{46A6B157-7198-41C4-9D25-C4F8885F1B6F}" destId="{3B1DA912-FDB7-4F73-8823-B30C56F7DE86}" srcOrd="3" destOrd="0" presId="urn:microsoft.com/office/officeart/2017/3/layout/DropPinTimeline"/>
    <dgm:cxn modelId="{6A6A2652-9FAC-41B7-925D-2027DE0CA6B1}" type="presParOf" srcId="{46A6B157-7198-41C4-9D25-C4F8885F1B6F}" destId="{DCEEC7C0-6CAC-4153-B66A-D920E3B7F504}" srcOrd="4" destOrd="0" presId="urn:microsoft.com/office/officeart/2017/3/layout/DropPinTimeline"/>
    <dgm:cxn modelId="{E663F345-63DD-4727-8A53-B455676F71BE}" type="presParOf" srcId="{DCEEC7C0-6CAC-4153-B66A-D920E3B7F504}" destId="{56361E50-9FEC-48AD-A369-C1A8379B35EC}" srcOrd="0" destOrd="0" presId="urn:microsoft.com/office/officeart/2017/3/layout/DropPinTimeline"/>
    <dgm:cxn modelId="{09FA975B-5FB2-4392-96A5-9B974A4CBB69}" type="presParOf" srcId="{DCEEC7C0-6CAC-4153-B66A-D920E3B7F504}" destId="{70AC7E27-D774-4261-A80F-683BBD09A81D}" srcOrd="1" destOrd="0" presId="urn:microsoft.com/office/officeart/2017/3/layout/DropPinTimeline"/>
    <dgm:cxn modelId="{3E95C895-D4BD-45BB-9F3A-4B0FA6CAADDE}" type="presParOf" srcId="{70AC7E27-D774-4261-A80F-683BBD09A81D}" destId="{7BC09B8D-1C75-4604-9F35-AEC078447C45}" srcOrd="0" destOrd="0" presId="urn:microsoft.com/office/officeart/2017/3/layout/DropPinTimeline"/>
    <dgm:cxn modelId="{C0A689B6-AB3F-46BD-BB93-E2A16D3AAAE3}" type="presParOf" srcId="{70AC7E27-D774-4261-A80F-683BBD09A81D}" destId="{DFE91A1F-E910-48AB-A4C9-128002268483}" srcOrd="1" destOrd="0" presId="urn:microsoft.com/office/officeart/2017/3/layout/DropPinTimeline"/>
    <dgm:cxn modelId="{850DF6E0-E5A0-4B10-A801-A6DFF9A70076}" type="presParOf" srcId="{DCEEC7C0-6CAC-4153-B66A-D920E3B7F504}" destId="{FC8603F2-85FC-4134-978C-4054E468209C}" srcOrd="2" destOrd="0" presId="urn:microsoft.com/office/officeart/2017/3/layout/DropPinTimeline"/>
    <dgm:cxn modelId="{ED272CA3-4BFC-4B26-A1EC-4A517A818647}" type="presParOf" srcId="{DCEEC7C0-6CAC-4153-B66A-D920E3B7F504}" destId="{4EB3AA5C-1289-44C6-9F3E-859ABA28E18F}" srcOrd="3" destOrd="0" presId="urn:microsoft.com/office/officeart/2017/3/layout/DropPinTimeline"/>
    <dgm:cxn modelId="{C7BB77FE-DDE2-410F-B767-26F71FC5426F}" type="presParOf" srcId="{DCEEC7C0-6CAC-4153-B66A-D920E3B7F504}" destId="{0BB03C0E-97EC-4D66-9B09-35D689DAB28C}" srcOrd="4" destOrd="0" presId="urn:microsoft.com/office/officeart/2017/3/layout/DropPinTimeline"/>
    <dgm:cxn modelId="{C6D6FD3F-5295-4ABC-92E5-0ECB16256072}" type="presParOf" srcId="{DCEEC7C0-6CAC-4153-B66A-D920E3B7F504}" destId="{1A7A92CB-81F0-42D4-87BF-4008DEFA9CA8}" srcOrd="5" destOrd="0" presId="urn:microsoft.com/office/officeart/2017/3/layout/DropPinTimeline"/>
    <dgm:cxn modelId="{9B9DBE53-6F22-4E80-98AF-3E033EC9AC03}" type="presParOf" srcId="{46A6B157-7198-41C4-9D25-C4F8885F1B6F}" destId="{ABE3202B-256B-4398-8B41-CB40EDB06266}" srcOrd="5" destOrd="0" presId="urn:microsoft.com/office/officeart/2017/3/layout/DropPinTimeline"/>
    <dgm:cxn modelId="{C65E75F6-D899-4F37-9820-28722EA021D4}" type="presParOf" srcId="{46A6B157-7198-41C4-9D25-C4F8885F1B6F}" destId="{25A9D115-CF0F-4AB8-8902-1AF2691DB94C}" srcOrd="6" destOrd="0" presId="urn:microsoft.com/office/officeart/2017/3/layout/DropPinTimeline"/>
    <dgm:cxn modelId="{ADDCEEA9-10EF-4BAD-AD64-C955690FAEB1}" type="presParOf" srcId="{25A9D115-CF0F-4AB8-8902-1AF2691DB94C}" destId="{AF8D552A-921D-4314-B89F-9AF8DC85D499}" srcOrd="0" destOrd="0" presId="urn:microsoft.com/office/officeart/2017/3/layout/DropPinTimeline"/>
    <dgm:cxn modelId="{321919EA-F4CA-4F33-AA7F-BB1F7C4F7211}" type="presParOf" srcId="{25A9D115-CF0F-4AB8-8902-1AF2691DB94C}" destId="{6B944AE0-9C26-4BF0-A781-5C0C2A0F1F86}" srcOrd="1" destOrd="0" presId="urn:microsoft.com/office/officeart/2017/3/layout/DropPinTimeline"/>
    <dgm:cxn modelId="{DE699FBC-B982-484C-B25A-6ABA1CD9FF6C}" type="presParOf" srcId="{6B944AE0-9C26-4BF0-A781-5C0C2A0F1F86}" destId="{EEFEF886-1FED-43AD-9BD3-FB55570EC282}" srcOrd="0" destOrd="0" presId="urn:microsoft.com/office/officeart/2017/3/layout/DropPinTimeline"/>
    <dgm:cxn modelId="{855C4A72-A01F-40AF-A739-25A99D540F48}" type="presParOf" srcId="{6B944AE0-9C26-4BF0-A781-5C0C2A0F1F86}" destId="{F870BBE2-3C10-4C4F-9B26-4BF117E1D11E}" srcOrd="1" destOrd="0" presId="urn:microsoft.com/office/officeart/2017/3/layout/DropPinTimeline"/>
    <dgm:cxn modelId="{78B2BA5C-D2DE-4DC9-BAD5-CFCED5A6848F}" type="presParOf" srcId="{25A9D115-CF0F-4AB8-8902-1AF2691DB94C}" destId="{BFF2A52C-95AA-4CEF-B806-0FB95A53FB50}" srcOrd="2" destOrd="0" presId="urn:microsoft.com/office/officeart/2017/3/layout/DropPinTimeline"/>
    <dgm:cxn modelId="{C371C754-09CF-43EF-B3CF-B4A3594CF156}" type="presParOf" srcId="{25A9D115-CF0F-4AB8-8902-1AF2691DB94C}" destId="{17565A20-7409-4A69-B7FD-BD24DEB2AC5C}" srcOrd="3" destOrd="0" presId="urn:microsoft.com/office/officeart/2017/3/layout/DropPinTimeline"/>
    <dgm:cxn modelId="{AF2AB6F8-FCEB-4B58-BD9F-FCA890D321B0}" type="presParOf" srcId="{25A9D115-CF0F-4AB8-8902-1AF2691DB94C}" destId="{85E975E0-C8F3-483B-8B2F-D1B07E7C8365}" srcOrd="4" destOrd="0" presId="urn:microsoft.com/office/officeart/2017/3/layout/DropPinTimeline"/>
    <dgm:cxn modelId="{988F48A7-D580-4143-8A31-A43389AD978A}" type="presParOf" srcId="{25A9D115-CF0F-4AB8-8902-1AF2691DB94C}" destId="{AB6E8B54-877D-4C76-A374-A75127D3F17A}" srcOrd="5" destOrd="0" presId="urn:microsoft.com/office/officeart/2017/3/layout/DropPinTimeline"/>
    <dgm:cxn modelId="{EADC0CBD-7435-47C4-A14E-F373185CE00A}" type="presParOf" srcId="{46A6B157-7198-41C4-9D25-C4F8885F1B6F}" destId="{99D63E4C-C0E2-4EED-B38B-88E391695DAE}" srcOrd="7" destOrd="0" presId="urn:microsoft.com/office/officeart/2017/3/layout/DropPinTimeline"/>
    <dgm:cxn modelId="{7E278D17-FCEA-4AB6-B205-97771CB15DE1}" type="presParOf" srcId="{46A6B157-7198-41C4-9D25-C4F8885F1B6F}" destId="{A1AE2BC4-A99C-4DD3-A84D-EB3461D18287}" srcOrd="8" destOrd="0" presId="urn:microsoft.com/office/officeart/2017/3/layout/DropPinTimeline"/>
    <dgm:cxn modelId="{0EB2836B-1E32-471F-855B-C0E71994B742}" type="presParOf" srcId="{A1AE2BC4-A99C-4DD3-A84D-EB3461D18287}" destId="{278CF1E0-B1C4-4B10-A5EC-FD7EF0557E2D}" srcOrd="0" destOrd="0" presId="urn:microsoft.com/office/officeart/2017/3/layout/DropPinTimeline"/>
    <dgm:cxn modelId="{B9A3F7C5-3B51-42C2-A09C-560C84D164F0}" type="presParOf" srcId="{A1AE2BC4-A99C-4DD3-A84D-EB3461D18287}" destId="{27B65FB4-BE6A-41E6-BBE9-8DC9F7B73486}" srcOrd="1" destOrd="0" presId="urn:microsoft.com/office/officeart/2017/3/layout/DropPinTimeline"/>
    <dgm:cxn modelId="{BD0D2AC3-6DA1-47C0-8B88-0767A2F380A3}" type="presParOf" srcId="{27B65FB4-BE6A-41E6-BBE9-8DC9F7B73486}" destId="{488CC4C6-DFBC-460C-A9ED-BEDA8CC682D4}" srcOrd="0" destOrd="0" presId="urn:microsoft.com/office/officeart/2017/3/layout/DropPinTimeline"/>
    <dgm:cxn modelId="{AB15A858-AE76-46AB-B989-F8CCABF25024}" type="presParOf" srcId="{27B65FB4-BE6A-41E6-BBE9-8DC9F7B73486}" destId="{48CA82DA-B677-461B-A08D-337683480059}" srcOrd="1" destOrd="0" presId="urn:microsoft.com/office/officeart/2017/3/layout/DropPinTimeline"/>
    <dgm:cxn modelId="{A464A801-A35E-4123-8557-71238E43F849}" type="presParOf" srcId="{A1AE2BC4-A99C-4DD3-A84D-EB3461D18287}" destId="{D1646913-A3FA-4470-A3E9-C64B0A13A62A}" srcOrd="2" destOrd="0" presId="urn:microsoft.com/office/officeart/2017/3/layout/DropPinTimeline"/>
    <dgm:cxn modelId="{CB49F18E-82A2-435D-B57E-32ACE3D00889}" type="presParOf" srcId="{A1AE2BC4-A99C-4DD3-A84D-EB3461D18287}" destId="{6EC2FC68-E1B8-4274-8090-C2C96A4CD82C}" srcOrd="3" destOrd="0" presId="urn:microsoft.com/office/officeart/2017/3/layout/DropPinTimeline"/>
    <dgm:cxn modelId="{BE1F1FDC-DB16-4BB0-9D2C-4890EFB4613D}" type="presParOf" srcId="{A1AE2BC4-A99C-4DD3-A84D-EB3461D18287}" destId="{4F41BF23-550C-4E7F-977E-3D22E3AF7B51}" srcOrd="4" destOrd="0" presId="urn:microsoft.com/office/officeart/2017/3/layout/DropPinTimeline"/>
    <dgm:cxn modelId="{D181D2CF-6D8B-424E-A080-89A5BE9F5521}" type="presParOf" srcId="{A1AE2BC4-A99C-4DD3-A84D-EB3461D18287}" destId="{5018695D-CFD4-49F8-8967-BA8A0C0A0DE1}" srcOrd="5" destOrd="0" presId="urn:microsoft.com/office/officeart/2017/3/layout/DropPinTimeline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EBC1820-0E7C-4CC8-AF32-90D056649DDF}" type="doc">
      <dgm:prSet loTypeId="urn:microsoft.com/office/officeart/2018/2/layout/IconVerticalSolidList#2" loCatId="icon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FB4A9FD8-F785-44C2-9FDE-4644D2939FC9}">
      <dgm:prSet/>
      <dgm:spPr/>
      <dgm:t>
        <a:bodyPr rtlCol="0"/>
        <a:lstStyle/>
        <a:p>
          <a:r>
            <a:rPr lang="es-ES" noProof="0"/>
            <a:t>Introducir modelo de coche</a:t>
          </a:r>
        </a:p>
      </dgm:t>
    </dgm:pt>
    <dgm:pt modelId="{3811FAB2-DEC4-40CD-B436-1EA2FF424EC6}" type="parTrans" cxnId="{0BFF8536-7CDC-402B-BB87-1C975AE3F3C5}">
      <dgm:prSet/>
      <dgm:spPr/>
      <dgm:t>
        <a:bodyPr rtlCol="0"/>
        <a:lstStyle/>
        <a:p>
          <a:pPr rtl="0"/>
          <a:endParaRPr lang="es-ES" noProof="0"/>
        </a:p>
      </dgm:t>
    </dgm:pt>
    <dgm:pt modelId="{FEBF54AD-35F6-4AEC-B3E6-42CEA4068404}" type="sibTrans" cxnId="{0BFF8536-7CDC-402B-BB87-1C975AE3F3C5}">
      <dgm:prSet/>
      <dgm:spPr/>
      <dgm:t>
        <a:bodyPr rtlCol="0"/>
        <a:lstStyle/>
        <a:p>
          <a:pPr rtl="0"/>
          <a:endParaRPr lang="es-ES" noProof="0"/>
        </a:p>
      </dgm:t>
    </dgm:pt>
    <dgm:pt modelId="{658DB0DD-496D-48FB-8B5A-ACAA73AC9B72}">
      <dgm:prSet/>
      <dgm:spPr/>
      <dgm:t>
        <a:bodyPr rtlCol="0"/>
        <a:lstStyle/>
        <a:p>
          <a:r>
            <a:rPr lang="es-ES" noProof="0"/>
            <a:t>Mostrar catálogo completo</a:t>
          </a:r>
        </a:p>
      </dgm:t>
    </dgm:pt>
    <dgm:pt modelId="{9A45E2A2-9212-4296-A561-44FEB6723FA9}" type="parTrans" cxnId="{FA3688ED-5322-4AB2-8ECC-1874D8B53532}">
      <dgm:prSet/>
      <dgm:spPr/>
      <dgm:t>
        <a:bodyPr rtlCol="0"/>
        <a:lstStyle/>
        <a:p>
          <a:pPr rtl="0"/>
          <a:endParaRPr lang="es-ES" noProof="0"/>
        </a:p>
      </dgm:t>
    </dgm:pt>
    <dgm:pt modelId="{22C41B1D-4A52-4229-ADBC-7E4C5E5C3B73}" type="sibTrans" cxnId="{FA3688ED-5322-4AB2-8ECC-1874D8B53532}">
      <dgm:prSet/>
      <dgm:spPr/>
      <dgm:t>
        <a:bodyPr rtlCol="0"/>
        <a:lstStyle/>
        <a:p>
          <a:pPr rtl="0"/>
          <a:endParaRPr lang="es-ES" noProof="0"/>
        </a:p>
      </dgm:t>
    </dgm:pt>
    <dgm:pt modelId="{FBD58F2E-6F4D-43D8-BAC3-8B54115A96C8}">
      <dgm:prSet/>
      <dgm:spPr/>
      <dgm:t>
        <a:bodyPr rtlCol="0"/>
        <a:lstStyle/>
        <a:p>
          <a:r>
            <a:rPr lang="es-ES" noProof="0" dirty="0"/>
            <a:t>Salir</a:t>
          </a:r>
        </a:p>
      </dgm:t>
    </dgm:pt>
    <dgm:pt modelId="{66C8DDB4-732A-4A5D-803E-A6DF85C604CB}" type="parTrans" cxnId="{04C9923B-B69C-42D9-8374-477E08B16F78}">
      <dgm:prSet/>
      <dgm:spPr/>
      <dgm:t>
        <a:bodyPr/>
        <a:lstStyle/>
        <a:p>
          <a:endParaRPr lang="es-ES"/>
        </a:p>
      </dgm:t>
    </dgm:pt>
    <dgm:pt modelId="{C21E4417-F1CB-4C87-B83F-0C2DDB38B5F3}" type="sibTrans" cxnId="{04C9923B-B69C-42D9-8374-477E08B16F78}">
      <dgm:prSet/>
      <dgm:spPr/>
      <dgm:t>
        <a:bodyPr/>
        <a:lstStyle/>
        <a:p>
          <a:endParaRPr lang="es-ES"/>
        </a:p>
      </dgm:t>
    </dgm:pt>
    <dgm:pt modelId="{6F8EE360-9301-44D0-8C29-52DA40274A28}" type="pres">
      <dgm:prSet presAssocID="{FEBC1820-0E7C-4CC8-AF32-90D056649DDF}" presName="root" presStyleCnt="0">
        <dgm:presLayoutVars>
          <dgm:dir/>
          <dgm:resizeHandles val="exact"/>
        </dgm:presLayoutVars>
      </dgm:prSet>
      <dgm:spPr/>
    </dgm:pt>
    <dgm:pt modelId="{C3F484A1-AB86-4D75-93ED-2E1679EDEFB4}" type="pres">
      <dgm:prSet presAssocID="{FB4A9FD8-F785-44C2-9FDE-4644D2939FC9}" presName="compNode" presStyleCnt="0"/>
      <dgm:spPr/>
    </dgm:pt>
    <dgm:pt modelId="{612BB7DE-7271-477D-9139-C24C3ED66075}" type="pres">
      <dgm:prSet presAssocID="{FB4A9FD8-F785-44C2-9FDE-4644D2939FC9}" presName="bgRect" presStyleLbl="bgShp" presStyleIdx="0" presStyleCnt="3"/>
      <dgm:spPr/>
    </dgm:pt>
    <dgm:pt modelId="{727ABC15-405E-49E2-BAA5-81F1B3AF99C5}" type="pres">
      <dgm:prSet presAssocID="{FB4A9FD8-F785-44C2-9FDE-4644D2939F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256B6E2A-ED1E-4072-940B-D7199E3B7B7B}" type="pres">
      <dgm:prSet presAssocID="{FB4A9FD8-F785-44C2-9FDE-4644D2939FC9}" presName="spaceRect" presStyleCnt="0"/>
      <dgm:spPr/>
    </dgm:pt>
    <dgm:pt modelId="{81E1179E-4F99-4823-908F-ED18BC0CACB4}" type="pres">
      <dgm:prSet presAssocID="{FB4A9FD8-F785-44C2-9FDE-4644D2939FC9}" presName="parTx" presStyleLbl="revTx" presStyleIdx="0" presStyleCnt="3">
        <dgm:presLayoutVars>
          <dgm:chMax val="0"/>
          <dgm:chPref val="0"/>
        </dgm:presLayoutVars>
      </dgm:prSet>
      <dgm:spPr/>
    </dgm:pt>
    <dgm:pt modelId="{92BB9CE1-1F1C-4027-ABA5-E2732B27C151}" type="pres">
      <dgm:prSet presAssocID="{FEBF54AD-35F6-4AEC-B3E6-42CEA4068404}" presName="sibTrans" presStyleCnt="0"/>
      <dgm:spPr/>
    </dgm:pt>
    <dgm:pt modelId="{F862E1E7-655E-4367-A82E-B4814A3B79E6}" type="pres">
      <dgm:prSet presAssocID="{658DB0DD-496D-48FB-8B5A-ACAA73AC9B72}" presName="compNode" presStyleCnt="0"/>
      <dgm:spPr/>
    </dgm:pt>
    <dgm:pt modelId="{939DB022-D4D7-4185-8A3F-05C76DDD50F0}" type="pres">
      <dgm:prSet presAssocID="{658DB0DD-496D-48FB-8B5A-ACAA73AC9B72}" presName="bgRect" presStyleLbl="bgShp" presStyleIdx="1" presStyleCnt="3"/>
      <dgm:spPr/>
    </dgm:pt>
    <dgm:pt modelId="{70AFC957-4E71-4821-B6D6-8D1C4D3275DB}" type="pres">
      <dgm:prSet presAssocID="{658DB0DD-496D-48FB-8B5A-ACAA73AC9B7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con relleno sólido"/>
        </a:ext>
      </dgm:extLst>
    </dgm:pt>
    <dgm:pt modelId="{A5F4E906-66D0-427B-9330-7542EEB589E2}" type="pres">
      <dgm:prSet presAssocID="{658DB0DD-496D-48FB-8B5A-ACAA73AC9B72}" presName="spaceRect" presStyleCnt="0"/>
      <dgm:spPr/>
    </dgm:pt>
    <dgm:pt modelId="{399FF944-CE2F-4939-900E-5BA52279BCCB}" type="pres">
      <dgm:prSet presAssocID="{658DB0DD-496D-48FB-8B5A-ACAA73AC9B72}" presName="parTx" presStyleLbl="revTx" presStyleIdx="1" presStyleCnt="3">
        <dgm:presLayoutVars>
          <dgm:chMax val="0"/>
          <dgm:chPref val="0"/>
        </dgm:presLayoutVars>
      </dgm:prSet>
      <dgm:spPr/>
    </dgm:pt>
    <dgm:pt modelId="{8CDC7C1A-3A54-4A6E-B59F-B1354844E8CF}" type="pres">
      <dgm:prSet presAssocID="{22C41B1D-4A52-4229-ADBC-7E4C5E5C3B73}" presName="sibTrans" presStyleCnt="0"/>
      <dgm:spPr/>
    </dgm:pt>
    <dgm:pt modelId="{16F811F4-0573-4B68-ABF2-CDB9436F9A97}" type="pres">
      <dgm:prSet presAssocID="{FBD58F2E-6F4D-43D8-BAC3-8B54115A96C8}" presName="compNode" presStyleCnt="0"/>
      <dgm:spPr/>
    </dgm:pt>
    <dgm:pt modelId="{6B37FFF2-CF6C-4F9D-B4FD-988C4C09EBF1}" type="pres">
      <dgm:prSet presAssocID="{FBD58F2E-6F4D-43D8-BAC3-8B54115A96C8}" presName="bgRect" presStyleLbl="bgShp" presStyleIdx="2" presStyleCnt="3"/>
      <dgm:spPr/>
    </dgm:pt>
    <dgm:pt modelId="{52C383B5-E69D-4169-993F-057E8C0026FB}" type="pres">
      <dgm:prSet presAssocID="{FBD58F2E-6F4D-43D8-BAC3-8B54115A96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rrar con relleno sólido"/>
        </a:ext>
      </dgm:extLst>
    </dgm:pt>
    <dgm:pt modelId="{6156640D-E6FF-45F0-830F-BD693A2825F7}" type="pres">
      <dgm:prSet presAssocID="{FBD58F2E-6F4D-43D8-BAC3-8B54115A96C8}" presName="spaceRect" presStyleCnt="0"/>
      <dgm:spPr/>
    </dgm:pt>
    <dgm:pt modelId="{62A2301D-66B1-4F9B-9C1C-0818399141E9}" type="pres">
      <dgm:prSet presAssocID="{FBD58F2E-6F4D-43D8-BAC3-8B54115A96C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BCBF819-5E19-473D-B1BE-50A181F94083}" type="presOf" srcId="{FBD58F2E-6F4D-43D8-BAC3-8B54115A96C8}" destId="{62A2301D-66B1-4F9B-9C1C-0818399141E9}" srcOrd="0" destOrd="0" presId="urn:microsoft.com/office/officeart/2018/2/layout/IconVerticalSolidList#2"/>
    <dgm:cxn modelId="{AD6F2925-99CB-4EE0-BC97-9CEE0F77BD9D}" type="presOf" srcId="{658DB0DD-496D-48FB-8B5A-ACAA73AC9B72}" destId="{399FF944-CE2F-4939-900E-5BA52279BCCB}" srcOrd="0" destOrd="0" presId="urn:microsoft.com/office/officeart/2018/2/layout/IconVerticalSolidList#2"/>
    <dgm:cxn modelId="{0BFF8536-7CDC-402B-BB87-1C975AE3F3C5}" srcId="{FEBC1820-0E7C-4CC8-AF32-90D056649DDF}" destId="{FB4A9FD8-F785-44C2-9FDE-4644D2939FC9}" srcOrd="0" destOrd="0" parTransId="{3811FAB2-DEC4-40CD-B436-1EA2FF424EC6}" sibTransId="{FEBF54AD-35F6-4AEC-B3E6-42CEA4068404}"/>
    <dgm:cxn modelId="{04C9923B-B69C-42D9-8374-477E08B16F78}" srcId="{FEBC1820-0E7C-4CC8-AF32-90D056649DDF}" destId="{FBD58F2E-6F4D-43D8-BAC3-8B54115A96C8}" srcOrd="2" destOrd="0" parTransId="{66C8DDB4-732A-4A5D-803E-A6DF85C604CB}" sibTransId="{C21E4417-F1CB-4C87-B83F-0C2DDB38B5F3}"/>
    <dgm:cxn modelId="{542CB14E-2C64-401A-9D36-2F84004213B7}" type="presOf" srcId="{FB4A9FD8-F785-44C2-9FDE-4644D2939FC9}" destId="{81E1179E-4F99-4823-908F-ED18BC0CACB4}" srcOrd="0" destOrd="0" presId="urn:microsoft.com/office/officeart/2018/2/layout/IconVerticalSolidList#2"/>
    <dgm:cxn modelId="{AE5E1F73-5683-495D-A5E0-8433A25908E6}" type="presOf" srcId="{FEBC1820-0E7C-4CC8-AF32-90D056649DDF}" destId="{6F8EE360-9301-44D0-8C29-52DA40274A28}" srcOrd="0" destOrd="0" presId="urn:microsoft.com/office/officeart/2018/2/layout/IconVerticalSolidList#2"/>
    <dgm:cxn modelId="{FA3688ED-5322-4AB2-8ECC-1874D8B53532}" srcId="{FEBC1820-0E7C-4CC8-AF32-90D056649DDF}" destId="{658DB0DD-496D-48FB-8B5A-ACAA73AC9B72}" srcOrd="1" destOrd="0" parTransId="{9A45E2A2-9212-4296-A561-44FEB6723FA9}" sibTransId="{22C41B1D-4A52-4229-ADBC-7E4C5E5C3B73}"/>
    <dgm:cxn modelId="{337760C5-6A73-4BEB-9750-867D4273A1DC}" type="presParOf" srcId="{6F8EE360-9301-44D0-8C29-52DA40274A28}" destId="{C3F484A1-AB86-4D75-93ED-2E1679EDEFB4}" srcOrd="0" destOrd="0" presId="urn:microsoft.com/office/officeart/2018/2/layout/IconVerticalSolidList#2"/>
    <dgm:cxn modelId="{4600869E-1679-4F07-BA79-AEDEB82EB7D4}" type="presParOf" srcId="{C3F484A1-AB86-4D75-93ED-2E1679EDEFB4}" destId="{612BB7DE-7271-477D-9139-C24C3ED66075}" srcOrd="0" destOrd="0" presId="urn:microsoft.com/office/officeart/2018/2/layout/IconVerticalSolidList#2"/>
    <dgm:cxn modelId="{BB160F71-624C-4C71-B0A5-8497501609BD}" type="presParOf" srcId="{C3F484A1-AB86-4D75-93ED-2E1679EDEFB4}" destId="{727ABC15-405E-49E2-BAA5-81F1B3AF99C5}" srcOrd="1" destOrd="0" presId="urn:microsoft.com/office/officeart/2018/2/layout/IconVerticalSolidList#2"/>
    <dgm:cxn modelId="{EFCE9AB9-6F6C-497E-A53C-AAC99CF4DF77}" type="presParOf" srcId="{C3F484A1-AB86-4D75-93ED-2E1679EDEFB4}" destId="{256B6E2A-ED1E-4072-940B-D7199E3B7B7B}" srcOrd="2" destOrd="0" presId="urn:microsoft.com/office/officeart/2018/2/layout/IconVerticalSolidList#2"/>
    <dgm:cxn modelId="{D5FA6391-8A42-4A6E-A35B-798C320BC9C2}" type="presParOf" srcId="{C3F484A1-AB86-4D75-93ED-2E1679EDEFB4}" destId="{81E1179E-4F99-4823-908F-ED18BC0CACB4}" srcOrd="3" destOrd="0" presId="urn:microsoft.com/office/officeart/2018/2/layout/IconVerticalSolidList#2"/>
    <dgm:cxn modelId="{2BD5C02A-F7DF-4CD9-97C7-4AF5C7ABF16A}" type="presParOf" srcId="{6F8EE360-9301-44D0-8C29-52DA40274A28}" destId="{92BB9CE1-1F1C-4027-ABA5-E2732B27C151}" srcOrd="1" destOrd="0" presId="urn:microsoft.com/office/officeart/2018/2/layout/IconVerticalSolidList#2"/>
    <dgm:cxn modelId="{E2323125-A4A7-4540-B844-FAE004AED017}" type="presParOf" srcId="{6F8EE360-9301-44D0-8C29-52DA40274A28}" destId="{F862E1E7-655E-4367-A82E-B4814A3B79E6}" srcOrd="2" destOrd="0" presId="urn:microsoft.com/office/officeart/2018/2/layout/IconVerticalSolidList#2"/>
    <dgm:cxn modelId="{F6B3F666-0615-48FD-8943-61400E32703B}" type="presParOf" srcId="{F862E1E7-655E-4367-A82E-B4814A3B79E6}" destId="{939DB022-D4D7-4185-8A3F-05C76DDD50F0}" srcOrd="0" destOrd="0" presId="urn:microsoft.com/office/officeart/2018/2/layout/IconVerticalSolidList#2"/>
    <dgm:cxn modelId="{24F4DC69-4A81-49A3-B287-4A27D166CB51}" type="presParOf" srcId="{F862E1E7-655E-4367-A82E-B4814A3B79E6}" destId="{70AFC957-4E71-4821-B6D6-8D1C4D3275DB}" srcOrd="1" destOrd="0" presId="urn:microsoft.com/office/officeart/2018/2/layout/IconVerticalSolidList#2"/>
    <dgm:cxn modelId="{AC827A2E-2E63-4F1C-ABEC-83F95C7D52D3}" type="presParOf" srcId="{F862E1E7-655E-4367-A82E-B4814A3B79E6}" destId="{A5F4E906-66D0-427B-9330-7542EEB589E2}" srcOrd="2" destOrd="0" presId="urn:microsoft.com/office/officeart/2018/2/layout/IconVerticalSolidList#2"/>
    <dgm:cxn modelId="{C69EE9AF-5D6A-4C65-A239-601AF930A5ED}" type="presParOf" srcId="{F862E1E7-655E-4367-A82E-B4814A3B79E6}" destId="{399FF944-CE2F-4939-900E-5BA52279BCCB}" srcOrd="3" destOrd="0" presId="urn:microsoft.com/office/officeart/2018/2/layout/IconVerticalSolidList#2"/>
    <dgm:cxn modelId="{4D424A4F-DAF2-462B-BF52-169DE31D47C4}" type="presParOf" srcId="{6F8EE360-9301-44D0-8C29-52DA40274A28}" destId="{8CDC7C1A-3A54-4A6E-B59F-B1354844E8CF}" srcOrd="3" destOrd="0" presId="urn:microsoft.com/office/officeart/2018/2/layout/IconVerticalSolidList#2"/>
    <dgm:cxn modelId="{F0F68822-3104-4C3A-B236-30C7D12C79F3}" type="presParOf" srcId="{6F8EE360-9301-44D0-8C29-52DA40274A28}" destId="{16F811F4-0573-4B68-ABF2-CDB9436F9A97}" srcOrd="4" destOrd="0" presId="urn:microsoft.com/office/officeart/2018/2/layout/IconVerticalSolidList#2"/>
    <dgm:cxn modelId="{16B2E5F9-4BF6-4AD4-BAE7-B88D96B6B4A2}" type="presParOf" srcId="{16F811F4-0573-4B68-ABF2-CDB9436F9A97}" destId="{6B37FFF2-CF6C-4F9D-B4FD-988C4C09EBF1}" srcOrd="0" destOrd="0" presId="urn:microsoft.com/office/officeart/2018/2/layout/IconVerticalSolidList#2"/>
    <dgm:cxn modelId="{42E0D7DE-7701-486F-BC5F-45899C7CEAA2}" type="presParOf" srcId="{16F811F4-0573-4B68-ABF2-CDB9436F9A97}" destId="{52C383B5-E69D-4169-993F-057E8C0026FB}" srcOrd="1" destOrd="0" presId="urn:microsoft.com/office/officeart/2018/2/layout/IconVerticalSolidList#2"/>
    <dgm:cxn modelId="{BCAD113D-F280-40CB-89E8-FB04CF38939F}" type="presParOf" srcId="{16F811F4-0573-4B68-ABF2-CDB9436F9A97}" destId="{6156640D-E6FF-45F0-830F-BD693A2825F7}" srcOrd="2" destOrd="0" presId="urn:microsoft.com/office/officeart/2018/2/layout/IconVerticalSolidList#2"/>
    <dgm:cxn modelId="{43A60203-ED15-4067-B32D-E135A5B17857}" type="presParOf" srcId="{16F811F4-0573-4B68-ABF2-CDB9436F9A97}" destId="{62A2301D-66B1-4F9B-9C1C-0818399141E9}" srcOrd="3" destOrd="0" presId="urn:microsoft.com/office/officeart/2018/2/layout/IconVerticalSolidLis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27E51-9476-4868-A64D-0417B24F7CAF}">
      <dsp:nvSpPr>
        <dsp:cNvPr id="0" name=""/>
        <dsp:cNvSpPr/>
      </dsp:nvSpPr>
      <dsp:spPr>
        <a:xfrm>
          <a:off x="391981" y="2582"/>
          <a:ext cx="3021526" cy="18129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400" kern="1200" dirty="0"/>
            <a:t>Usuarios</a:t>
          </a:r>
          <a:endParaRPr lang="en-US" sz="5400" kern="1200" dirty="0"/>
        </a:p>
      </dsp:txBody>
      <dsp:txXfrm>
        <a:off x="391981" y="2582"/>
        <a:ext cx="3021526" cy="1812915"/>
      </dsp:txXfrm>
    </dsp:sp>
    <dsp:sp modelId="{09808254-3CBA-425B-BDBC-AC020896AFAC}">
      <dsp:nvSpPr>
        <dsp:cNvPr id="0" name=""/>
        <dsp:cNvSpPr/>
      </dsp:nvSpPr>
      <dsp:spPr>
        <a:xfrm>
          <a:off x="3715660" y="2582"/>
          <a:ext cx="3021526" cy="18129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400" kern="1200"/>
            <a:t>Piezas</a:t>
          </a:r>
          <a:endParaRPr lang="en-US" sz="5400" kern="1200"/>
        </a:p>
      </dsp:txBody>
      <dsp:txXfrm>
        <a:off x="3715660" y="2582"/>
        <a:ext cx="3021526" cy="1812915"/>
      </dsp:txXfrm>
    </dsp:sp>
    <dsp:sp modelId="{9700CFB6-DEAC-4B18-9C63-A4D0B8DD30A9}">
      <dsp:nvSpPr>
        <dsp:cNvPr id="0" name=""/>
        <dsp:cNvSpPr/>
      </dsp:nvSpPr>
      <dsp:spPr>
        <a:xfrm>
          <a:off x="7039339" y="2582"/>
          <a:ext cx="3021526" cy="18129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400" kern="1200"/>
            <a:t>Vehículos</a:t>
          </a:r>
          <a:endParaRPr lang="en-US" sz="5400" kern="1200"/>
        </a:p>
      </dsp:txBody>
      <dsp:txXfrm>
        <a:off x="7039339" y="2582"/>
        <a:ext cx="3021526" cy="1812915"/>
      </dsp:txXfrm>
    </dsp:sp>
    <dsp:sp modelId="{9A587DEC-7CA6-46AA-A331-E4BFB193EE04}">
      <dsp:nvSpPr>
        <dsp:cNvPr id="0" name=""/>
        <dsp:cNvSpPr/>
      </dsp:nvSpPr>
      <dsp:spPr>
        <a:xfrm>
          <a:off x="2053821" y="2117651"/>
          <a:ext cx="3021526" cy="18129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400" kern="1200"/>
            <a:t>Tiendas</a:t>
          </a:r>
          <a:endParaRPr lang="en-US" sz="5400" kern="1200"/>
        </a:p>
      </dsp:txBody>
      <dsp:txXfrm>
        <a:off x="2053821" y="2117651"/>
        <a:ext cx="3021526" cy="1812915"/>
      </dsp:txXfrm>
    </dsp:sp>
    <dsp:sp modelId="{F5BE5FBE-986C-44C5-919A-F13C4C428ABF}">
      <dsp:nvSpPr>
        <dsp:cNvPr id="0" name=""/>
        <dsp:cNvSpPr/>
      </dsp:nvSpPr>
      <dsp:spPr>
        <a:xfrm>
          <a:off x="5377500" y="2117651"/>
          <a:ext cx="3021526" cy="18129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400" kern="1200"/>
            <a:t>Pedidos</a:t>
          </a:r>
          <a:endParaRPr lang="en-US" sz="5400" kern="1200"/>
        </a:p>
      </dsp:txBody>
      <dsp:txXfrm>
        <a:off x="5377500" y="2117651"/>
        <a:ext cx="3021526" cy="181291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D2271-EEE1-49AE-9D56-D8BF326FBB48}">
      <dsp:nvSpPr>
        <dsp:cNvPr id="0" name=""/>
        <dsp:cNvSpPr/>
      </dsp:nvSpPr>
      <dsp:spPr>
        <a:xfrm>
          <a:off x="647673" y="369074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F3CA75-4C72-4CF0-9B1C-22236AC91A97}">
      <dsp:nvSpPr>
        <dsp:cNvPr id="0" name=""/>
        <dsp:cNvSpPr/>
      </dsp:nvSpPr>
      <dsp:spPr>
        <a:xfrm>
          <a:off x="1049861" y="771262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E5CDA-1F59-4F9C-86C6-A0B5814452EF}">
      <dsp:nvSpPr>
        <dsp:cNvPr id="0" name=""/>
        <dsp:cNvSpPr/>
      </dsp:nvSpPr>
      <dsp:spPr>
        <a:xfrm>
          <a:off x="44392" y="2844075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500" kern="1200" noProof="0" dirty="0"/>
            <a:t>Pieza + Precio</a:t>
          </a:r>
        </a:p>
      </dsp:txBody>
      <dsp:txXfrm>
        <a:off x="44392" y="2844075"/>
        <a:ext cx="3093750" cy="720000"/>
      </dsp:txXfrm>
    </dsp:sp>
    <dsp:sp modelId="{2CB047EA-F20B-48AC-A6FF-F380B93B3DB0}">
      <dsp:nvSpPr>
        <dsp:cNvPr id="0" name=""/>
        <dsp:cNvSpPr/>
      </dsp:nvSpPr>
      <dsp:spPr>
        <a:xfrm>
          <a:off x="4282830" y="369074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9E4F40-670A-4990-9A85-0D89DB9A8FE2}">
      <dsp:nvSpPr>
        <dsp:cNvPr id="0" name=""/>
        <dsp:cNvSpPr/>
      </dsp:nvSpPr>
      <dsp:spPr>
        <a:xfrm>
          <a:off x="4685017" y="771262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D8D9C-A092-482C-993D-14FA1E96F72F}">
      <dsp:nvSpPr>
        <dsp:cNvPr id="0" name=""/>
        <dsp:cNvSpPr/>
      </dsp:nvSpPr>
      <dsp:spPr>
        <a:xfrm>
          <a:off x="3679549" y="2844075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500" kern="1200" noProof="0" dirty="0"/>
            <a:t>No disponemos de dicho modelo</a:t>
          </a:r>
        </a:p>
      </dsp:txBody>
      <dsp:txXfrm>
        <a:off x="3679549" y="2844075"/>
        <a:ext cx="3093750" cy="720000"/>
      </dsp:txXfrm>
    </dsp:sp>
    <dsp:sp modelId="{FBD31EE2-95D9-4CA0-8017-AF4B861E6A0F}">
      <dsp:nvSpPr>
        <dsp:cNvPr id="0" name=""/>
        <dsp:cNvSpPr/>
      </dsp:nvSpPr>
      <dsp:spPr>
        <a:xfrm>
          <a:off x="7917986" y="369074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C86331-2F41-4F35-A838-1415F56B72F8}">
      <dsp:nvSpPr>
        <dsp:cNvPr id="0" name=""/>
        <dsp:cNvSpPr/>
      </dsp:nvSpPr>
      <dsp:spPr>
        <a:xfrm>
          <a:off x="8320174" y="771262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C3DEF-63E7-49DE-A1AC-53D42E32B036}">
      <dsp:nvSpPr>
        <dsp:cNvPr id="0" name=""/>
        <dsp:cNvSpPr/>
      </dsp:nvSpPr>
      <dsp:spPr>
        <a:xfrm>
          <a:off x="7314705" y="2844075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500" kern="1200" noProof="0"/>
            <a:t>Salir</a:t>
          </a:r>
        </a:p>
      </dsp:txBody>
      <dsp:txXfrm>
        <a:off x="7314705" y="2844075"/>
        <a:ext cx="3093750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C7543-E1F9-497D-89F8-BC59712BF097}">
      <dsp:nvSpPr>
        <dsp:cNvPr id="0" name=""/>
        <dsp:cNvSpPr/>
      </dsp:nvSpPr>
      <dsp:spPr>
        <a:xfrm>
          <a:off x="0" y="683174"/>
          <a:ext cx="10452848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2C3B1A-1241-4F67-AB24-57B701AC61E5}">
      <dsp:nvSpPr>
        <dsp:cNvPr id="0" name=""/>
        <dsp:cNvSpPr/>
      </dsp:nvSpPr>
      <dsp:spPr>
        <a:xfrm>
          <a:off x="522642" y="4214"/>
          <a:ext cx="7316993" cy="1357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565" tIns="0" rIns="276565" bIns="0" numCol="1" spcCol="1270" rtlCol="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600" kern="1200" noProof="0"/>
            <a:t>Piezas </a:t>
          </a:r>
          <a:r>
            <a:rPr lang="es-ES" sz="4600" kern="1200" noProof="0">
              <a:sym typeface="Wingdings" panose="05000000000000000000" pitchFamily="2" charset="2"/>
            </a:rPr>
            <a:t> Modelos disponibles + Precio</a:t>
          </a:r>
          <a:endParaRPr lang="es-ES" sz="4600" kern="1200" noProof="0"/>
        </a:p>
      </dsp:txBody>
      <dsp:txXfrm>
        <a:off x="588930" y="70502"/>
        <a:ext cx="7184417" cy="1225344"/>
      </dsp:txXfrm>
    </dsp:sp>
    <dsp:sp modelId="{BE5B9CD9-E7AC-4770-A2C1-691E7E084602}">
      <dsp:nvSpPr>
        <dsp:cNvPr id="0" name=""/>
        <dsp:cNvSpPr/>
      </dsp:nvSpPr>
      <dsp:spPr>
        <a:xfrm>
          <a:off x="0" y="2769735"/>
          <a:ext cx="10452848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E1FEA8-C80D-4078-810A-AF15B5378FE3}">
      <dsp:nvSpPr>
        <dsp:cNvPr id="0" name=""/>
        <dsp:cNvSpPr/>
      </dsp:nvSpPr>
      <dsp:spPr>
        <a:xfrm>
          <a:off x="522642" y="2090774"/>
          <a:ext cx="7316993" cy="1357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565" tIns="0" rIns="276565" bIns="0" numCol="1" spcCol="1270" rtlCol="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600" kern="1200" noProof="0"/>
            <a:t>Salir</a:t>
          </a:r>
        </a:p>
      </dsp:txBody>
      <dsp:txXfrm>
        <a:off x="588930" y="2157062"/>
        <a:ext cx="7184417" cy="122534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BB7DE-7271-477D-9139-C24C3ED66075}">
      <dsp:nvSpPr>
        <dsp:cNvPr id="0" name=""/>
        <dsp:cNvSpPr/>
      </dsp:nvSpPr>
      <dsp:spPr>
        <a:xfrm>
          <a:off x="0" y="639136"/>
          <a:ext cx="10452848" cy="11799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ABC15-405E-49E2-BAA5-81F1B3AF99C5}">
      <dsp:nvSpPr>
        <dsp:cNvPr id="0" name=""/>
        <dsp:cNvSpPr/>
      </dsp:nvSpPr>
      <dsp:spPr>
        <a:xfrm>
          <a:off x="356933" y="904624"/>
          <a:ext cx="648969" cy="6489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1179E-4F99-4823-908F-ED18BC0CACB4}">
      <dsp:nvSpPr>
        <dsp:cNvPr id="0" name=""/>
        <dsp:cNvSpPr/>
      </dsp:nvSpPr>
      <dsp:spPr>
        <a:xfrm>
          <a:off x="1362836" y="639136"/>
          <a:ext cx="9090011" cy="1179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878" tIns="124878" rIns="124878" bIns="124878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/>
            <a:t>Nuevo usuario</a:t>
          </a:r>
          <a:endParaRPr lang="es-ES" sz="2500" kern="1200" noProof="0" dirty="0"/>
        </a:p>
      </dsp:txBody>
      <dsp:txXfrm>
        <a:off x="1362836" y="639136"/>
        <a:ext cx="9090011" cy="1179945"/>
      </dsp:txXfrm>
    </dsp:sp>
    <dsp:sp modelId="{6B37FFF2-CF6C-4F9D-B4FD-988C4C09EBF1}">
      <dsp:nvSpPr>
        <dsp:cNvPr id="0" name=""/>
        <dsp:cNvSpPr/>
      </dsp:nvSpPr>
      <dsp:spPr>
        <a:xfrm>
          <a:off x="0" y="2114068"/>
          <a:ext cx="10452848" cy="11799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C383B5-E69D-4169-993F-057E8C0026FB}">
      <dsp:nvSpPr>
        <dsp:cNvPr id="0" name=""/>
        <dsp:cNvSpPr/>
      </dsp:nvSpPr>
      <dsp:spPr>
        <a:xfrm>
          <a:off x="356933" y="2379555"/>
          <a:ext cx="648969" cy="6489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2301D-66B1-4F9B-9C1C-0818399141E9}">
      <dsp:nvSpPr>
        <dsp:cNvPr id="0" name=""/>
        <dsp:cNvSpPr/>
      </dsp:nvSpPr>
      <dsp:spPr>
        <a:xfrm>
          <a:off x="1362836" y="2114068"/>
          <a:ext cx="9090011" cy="1179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878" tIns="124878" rIns="124878" bIns="124878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/>
            <a:t>Salir</a:t>
          </a:r>
        </a:p>
      </dsp:txBody>
      <dsp:txXfrm>
        <a:off x="1362836" y="2114068"/>
        <a:ext cx="9090011" cy="117994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BDFB3-EE31-460E-892F-492FF67DCE93}">
      <dsp:nvSpPr>
        <dsp:cNvPr id="0" name=""/>
        <dsp:cNvSpPr/>
      </dsp:nvSpPr>
      <dsp:spPr>
        <a:xfrm>
          <a:off x="0" y="270975"/>
          <a:ext cx="10452848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DF691-17B0-4F65-9791-E8D7798EDC3D}">
      <dsp:nvSpPr>
        <dsp:cNvPr id="0" name=""/>
        <dsp:cNvSpPr/>
      </dsp:nvSpPr>
      <dsp:spPr>
        <a:xfrm>
          <a:off x="522642" y="93855"/>
          <a:ext cx="7316993" cy="354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6565" tIns="0" rIns="276565" bIns="0" numCol="1" spcCol="1270" rtlCol="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noProof="0"/>
            <a:t>Nombre</a:t>
          </a:r>
        </a:p>
      </dsp:txBody>
      <dsp:txXfrm>
        <a:off x="539935" y="111148"/>
        <a:ext cx="7282407" cy="319654"/>
      </dsp:txXfrm>
    </dsp:sp>
    <dsp:sp modelId="{2BC54FB0-1860-4492-89E6-34CE02E01006}">
      <dsp:nvSpPr>
        <dsp:cNvPr id="0" name=""/>
        <dsp:cNvSpPr/>
      </dsp:nvSpPr>
      <dsp:spPr>
        <a:xfrm>
          <a:off x="0" y="815295"/>
          <a:ext cx="10452848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F3C84-9B8B-45F2-AA5A-0B410B582007}">
      <dsp:nvSpPr>
        <dsp:cNvPr id="0" name=""/>
        <dsp:cNvSpPr/>
      </dsp:nvSpPr>
      <dsp:spPr>
        <a:xfrm>
          <a:off x="522642" y="638175"/>
          <a:ext cx="7316993" cy="354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6565" tIns="0" rIns="276565" bIns="0" numCol="1" spcCol="1270" rtlCol="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noProof="0"/>
            <a:t>Apellidos</a:t>
          </a:r>
        </a:p>
      </dsp:txBody>
      <dsp:txXfrm>
        <a:off x="539935" y="655468"/>
        <a:ext cx="7282407" cy="319654"/>
      </dsp:txXfrm>
    </dsp:sp>
    <dsp:sp modelId="{4861E1C8-262B-46F0-B89B-968F813C33B7}">
      <dsp:nvSpPr>
        <dsp:cNvPr id="0" name=""/>
        <dsp:cNvSpPr/>
      </dsp:nvSpPr>
      <dsp:spPr>
        <a:xfrm>
          <a:off x="0" y="1359615"/>
          <a:ext cx="10452848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43B39-5EFB-4546-AEE6-08E28CDE83F6}">
      <dsp:nvSpPr>
        <dsp:cNvPr id="0" name=""/>
        <dsp:cNvSpPr/>
      </dsp:nvSpPr>
      <dsp:spPr>
        <a:xfrm>
          <a:off x="522642" y="1182494"/>
          <a:ext cx="7316993" cy="354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6565" tIns="0" rIns="276565" bIns="0" numCol="1" spcCol="1270" rtlCol="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noProof="0"/>
            <a:t>DNI</a:t>
          </a:r>
        </a:p>
      </dsp:txBody>
      <dsp:txXfrm>
        <a:off x="539935" y="1199787"/>
        <a:ext cx="7282407" cy="319654"/>
      </dsp:txXfrm>
    </dsp:sp>
    <dsp:sp modelId="{5A3136D5-F1B2-41F4-B2B8-7B854A14F2A9}">
      <dsp:nvSpPr>
        <dsp:cNvPr id="0" name=""/>
        <dsp:cNvSpPr/>
      </dsp:nvSpPr>
      <dsp:spPr>
        <a:xfrm>
          <a:off x="0" y="1903934"/>
          <a:ext cx="10452848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84955-5EC0-472B-9FB3-2AC3183260F5}">
      <dsp:nvSpPr>
        <dsp:cNvPr id="0" name=""/>
        <dsp:cNvSpPr/>
      </dsp:nvSpPr>
      <dsp:spPr>
        <a:xfrm>
          <a:off x="522642" y="1726814"/>
          <a:ext cx="7316993" cy="354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6565" tIns="0" rIns="276565" bIns="0" numCol="1" spcCol="1270" rtlCol="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noProof="0"/>
            <a:t>Código Postal</a:t>
          </a:r>
        </a:p>
      </dsp:txBody>
      <dsp:txXfrm>
        <a:off x="539935" y="1744107"/>
        <a:ext cx="7282407" cy="319654"/>
      </dsp:txXfrm>
    </dsp:sp>
    <dsp:sp modelId="{99558F0A-436E-4611-8AF6-BC9D5234C481}">
      <dsp:nvSpPr>
        <dsp:cNvPr id="0" name=""/>
        <dsp:cNvSpPr/>
      </dsp:nvSpPr>
      <dsp:spPr>
        <a:xfrm>
          <a:off x="0" y="2448254"/>
          <a:ext cx="10452848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56C390-1E00-4A42-AFFD-98FA23F861E0}">
      <dsp:nvSpPr>
        <dsp:cNvPr id="0" name=""/>
        <dsp:cNvSpPr/>
      </dsp:nvSpPr>
      <dsp:spPr>
        <a:xfrm>
          <a:off x="522642" y="2271134"/>
          <a:ext cx="7316993" cy="354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6565" tIns="0" rIns="276565" bIns="0" numCol="1" spcCol="1270" rtlCol="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noProof="0"/>
            <a:t>Dirección</a:t>
          </a:r>
        </a:p>
      </dsp:txBody>
      <dsp:txXfrm>
        <a:off x="539935" y="2288427"/>
        <a:ext cx="7282407" cy="319654"/>
      </dsp:txXfrm>
    </dsp:sp>
    <dsp:sp modelId="{D66CD808-331B-4E8C-B772-96BC52D950C3}">
      <dsp:nvSpPr>
        <dsp:cNvPr id="0" name=""/>
        <dsp:cNvSpPr/>
      </dsp:nvSpPr>
      <dsp:spPr>
        <a:xfrm>
          <a:off x="0" y="2992574"/>
          <a:ext cx="10452848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683B6C-82DE-4DC0-BA99-D90BE31DD709}">
      <dsp:nvSpPr>
        <dsp:cNvPr id="0" name=""/>
        <dsp:cNvSpPr/>
      </dsp:nvSpPr>
      <dsp:spPr>
        <a:xfrm>
          <a:off x="522642" y="2815454"/>
          <a:ext cx="7316993" cy="354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6565" tIns="0" rIns="276565" bIns="0" numCol="1" spcCol="1270" rtlCol="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noProof="0" dirty="0"/>
            <a:t>Localidad</a:t>
          </a:r>
        </a:p>
      </dsp:txBody>
      <dsp:txXfrm>
        <a:off x="539935" y="2832747"/>
        <a:ext cx="7282407" cy="319654"/>
      </dsp:txXfrm>
    </dsp:sp>
    <dsp:sp modelId="{E2BE0789-E91E-4090-BC03-5D6FFDDBBBA3}">
      <dsp:nvSpPr>
        <dsp:cNvPr id="0" name=""/>
        <dsp:cNvSpPr/>
      </dsp:nvSpPr>
      <dsp:spPr>
        <a:xfrm>
          <a:off x="0" y="3536894"/>
          <a:ext cx="10452848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A55C7-FDA2-43B0-AB16-0EB6A290F19F}">
      <dsp:nvSpPr>
        <dsp:cNvPr id="0" name=""/>
        <dsp:cNvSpPr/>
      </dsp:nvSpPr>
      <dsp:spPr>
        <a:xfrm>
          <a:off x="522642" y="3359774"/>
          <a:ext cx="7316993" cy="354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6565" tIns="0" rIns="276565" bIns="0" numCol="1" spcCol="1270" rtlCol="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noProof="0" dirty="0"/>
            <a:t>Tarjeta</a:t>
          </a:r>
        </a:p>
      </dsp:txBody>
      <dsp:txXfrm>
        <a:off x="539935" y="3377067"/>
        <a:ext cx="7282407" cy="31965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F4926-0E8A-422D-B03A-BA45DD41F066}">
      <dsp:nvSpPr>
        <dsp:cNvPr id="0" name=""/>
        <dsp:cNvSpPr/>
      </dsp:nvSpPr>
      <dsp:spPr>
        <a:xfrm>
          <a:off x="0" y="0"/>
          <a:ext cx="1045284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D6027-6C6D-466E-990A-D99261058140}">
      <dsp:nvSpPr>
        <dsp:cNvPr id="0" name=""/>
        <dsp:cNvSpPr/>
      </dsp:nvSpPr>
      <dsp:spPr>
        <a:xfrm>
          <a:off x="0" y="0"/>
          <a:ext cx="10452848" cy="1966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>
              <a:solidFill>
                <a:schemeClr val="bg1"/>
              </a:solidFill>
            </a:rPr>
            <a:t>(Lista de los productos a comprar)</a:t>
          </a:r>
          <a:endParaRPr lang="en-US" sz="3600" kern="1200" dirty="0">
            <a:solidFill>
              <a:schemeClr val="bg1"/>
            </a:solidFill>
          </a:endParaRPr>
        </a:p>
      </dsp:txBody>
      <dsp:txXfrm>
        <a:off x="0" y="0"/>
        <a:ext cx="10452848" cy="1966574"/>
      </dsp:txXfrm>
    </dsp:sp>
    <dsp:sp modelId="{6F54174B-1FE2-4A95-B500-A08C260FA5A0}">
      <dsp:nvSpPr>
        <dsp:cNvPr id="0" name=""/>
        <dsp:cNvSpPr/>
      </dsp:nvSpPr>
      <dsp:spPr>
        <a:xfrm>
          <a:off x="0" y="1966574"/>
          <a:ext cx="1045284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303CA-7865-46C2-B4FA-A585DAB6D276}">
      <dsp:nvSpPr>
        <dsp:cNvPr id="0" name=""/>
        <dsp:cNvSpPr/>
      </dsp:nvSpPr>
      <dsp:spPr>
        <a:xfrm>
          <a:off x="0" y="1966574"/>
          <a:ext cx="10452848" cy="1966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>
              <a:solidFill>
                <a:schemeClr val="bg1"/>
              </a:solidFill>
            </a:rPr>
            <a:t>Precio total</a:t>
          </a:r>
          <a:endParaRPr lang="en-US" sz="3600" kern="1200" dirty="0">
            <a:solidFill>
              <a:schemeClr val="bg1"/>
            </a:solidFill>
          </a:endParaRPr>
        </a:p>
      </dsp:txBody>
      <dsp:txXfrm>
        <a:off x="0" y="1966574"/>
        <a:ext cx="10452848" cy="196657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04284-1F7C-4D58-BC79-8C2DEE7E9FAF}">
      <dsp:nvSpPr>
        <dsp:cNvPr id="0" name=""/>
        <dsp:cNvSpPr/>
      </dsp:nvSpPr>
      <dsp:spPr>
        <a:xfrm flipV="1">
          <a:off x="0" y="1914058"/>
          <a:ext cx="10453687" cy="105708"/>
        </a:xfrm>
        <a:prstGeom prst="homePlate">
          <a:avLst/>
        </a:prstGeom>
        <a:solidFill>
          <a:schemeClr val="accent5">
            <a:alpha val="9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715F0-3A5F-4719-BBCF-0FDF6DC8B8DA}">
      <dsp:nvSpPr>
        <dsp:cNvPr id="0" name=""/>
        <dsp:cNvSpPr/>
      </dsp:nvSpPr>
      <dsp:spPr>
        <a:xfrm rot="8100000">
          <a:off x="60028" y="453296"/>
          <a:ext cx="289289" cy="28928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251C0DE-CC40-448D-AB5E-0621D6E47F01}">
      <dsp:nvSpPr>
        <dsp:cNvPr id="0" name=""/>
        <dsp:cNvSpPr/>
      </dsp:nvSpPr>
      <dsp:spPr>
        <a:xfrm>
          <a:off x="92165" y="485434"/>
          <a:ext cx="225014" cy="2250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F2807-7C27-4501-85E0-CBCCDBC7AF6D}">
      <dsp:nvSpPr>
        <dsp:cNvPr id="0" name=""/>
        <dsp:cNvSpPr/>
      </dsp:nvSpPr>
      <dsp:spPr>
        <a:xfrm>
          <a:off x="409232" y="802500"/>
          <a:ext cx="3803780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7000" rIns="0" bIns="190500" numCol="1" spcCol="1270" rtlCol="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>
              <a:solidFill>
                <a:schemeClr val="bg1"/>
              </a:solidFill>
            </a:rPr>
            <a:t>Actualización</a:t>
          </a:r>
        </a:p>
      </dsp:txBody>
      <dsp:txXfrm>
        <a:off x="409232" y="802500"/>
        <a:ext cx="3803780" cy="1164412"/>
      </dsp:txXfrm>
    </dsp:sp>
    <dsp:sp modelId="{6E0C75C4-5A80-4F2E-8385-AB3D0122E749}">
      <dsp:nvSpPr>
        <dsp:cNvPr id="0" name=""/>
        <dsp:cNvSpPr/>
      </dsp:nvSpPr>
      <dsp:spPr>
        <a:xfrm>
          <a:off x="409232" y="393382"/>
          <a:ext cx="3803780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600" b="1" kern="1200" noProof="0" dirty="0">
              <a:solidFill>
                <a:schemeClr val="bg1"/>
              </a:solidFill>
            </a:rPr>
            <a:t>Opción 1</a:t>
          </a:r>
          <a:br>
            <a:rPr lang="es-ES" sz="1100" kern="1200" noProof="0" dirty="0">
              <a:solidFill>
                <a:schemeClr val="bg1"/>
              </a:solidFill>
            </a:rPr>
          </a:br>
          <a:endParaRPr lang="es-ES" sz="1100" kern="1200" noProof="0" dirty="0">
            <a:solidFill>
              <a:schemeClr val="bg1"/>
            </a:solidFill>
          </a:endParaRPr>
        </a:p>
      </dsp:txBody>
      <dsp:txXfrm>
        <a:off x="409232" y="393382"/>
        <a:ext cx="3803780" cy="409117"/>
      </dsp:txXfrm>
    </dsp:sp>
    <dsp:sp modelId="{501AC85E-BA27-4736-A83C-9E0795239F24}">
      <dsp:nvSpPr>
        <dsp:cNvPr id="0" name=""/>
        <dsp:cNvSpPr/>
      </dsp:nvSpPr>
      <dsp:spPr>
        <a:xfrm>
          <a:off x="204673" y="802500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CA00EB-8720-4CC4-BF31-6DAFD49C55FE}">
      <dsp:nvSpPr>
        <dsp:cNvPr id="0" name=""/>
        <dsp:cNvSpPr/>
      </dsp:nvSpPr>
      <dsp:spPr>
        <a:xfrm>
          <a:off x="167134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1D65CB-E0EB-4B18-B8A5-7BA7DED4A79A}">
      <dsp:nvSpPr>
        <dsp:cNvPr id="0" name=""/>
        <dsp:cNvSpPr/>
      </dsp:nvSpPr>
      <dsp:spPr>
        <a:xfrm rot="18900000">
          <a:off x="5930618" y="3191238"/>
          <a:ext cx="289289" cy="28928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A061D97-C544-4417-BF6F-4AFE4680A669}">
      <dsp:nvSpPr>
        <dsp:cNvPr id="0" name=""/>
        <dsp:cNvSpPr/>
      </dsp:nvSpPr>
      <dsp:spPr>
        <a:xfrm>
          <a:off x="5962756" y="3223376"/>
          <a:ext cx="225014" cy="2250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5FC4C-4F4C-47DC-9036-075A3D96D564}">
      <dsp:nvSpPr>
        <dsp:cNvPr id="0" name=""/>
        <dsp:cNvSpPr/>
      </dsp:nvSpPr>
      <dsp:spPr>
        <a:xfrm>
          <a:off x="6279822" y="1966912"/>
          <a:ext cx="3803780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0" rIns="127000" bIns="127000" numCol="1" spcCol="1270" rtlCol="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>
              <a:solidFill>
                <a:schemeClr val="bg1"/>
              </a:solidFill>
            </a:rPr>
            <a:t>Salir</a:t>
          </a:r>
        </a:p>
      </dsp:txBody>
      <dsp:txXfrm>
        <a:off x="6279822" y="1966912"/>
        <a:ext cx="3803780" cy="1164412"/>
      </dsp:txXfrm>
    </dsp:sp>
    <dsp:sp modelId="{31E1D07F-B878-4063-8D68-2537635ABF83}">
      <dsp:nvSpPr>
        <dsp:cNvPr id="0" name=""/>
        <dsp:cNvSpPr/>
      </dsp:nvSpPr>
      <dsp:spPr>
        <a:xfrm>
          <a:off x="6279822" y="3131324"/>
          <a:ext cx="3803780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600" b="1" kern="1200" noProof="0" dirty="0">
              <a:solidFill>
                <a:schemeClr val="bg1"/>
              </a:solidFill>
            </a:rPr>
            <a:t>Opción 2</a:t>
          </a:r>
          <a:br>
            <a:rPr lang="es-ES" sz="1100" kern="1200" noProof="0" dirty="0">
              <a:solidFill>
                <a:schemeClr val="bg1"/>
              </a:solidFill>
            </a:rPr>
          </a:br>
          <a:endParaRPr lang="es-ES" sz="1100" kern="1200" noProof="0" dirty="0">
            <a:solidFill>
              <a:schemeClr val="bg1"/>
            </a:solidFill>
          </a:endParaRPr>
        </a:p>
      </dsp:txBody>
      <dsp:txXfrm>
        <a:off x="6279822" y="3131324"/>
        <a:ext cx="3803780" cy="409117"/>
      </dsp:txXfrm>
    </dsp:sp>
    <dsp:sp modelId="{61DD261B-E0F8-40B5-94F6-95ECB86A21C1}">
      <dsp:nvSpPr>
        <dsp:cNvPr id="0" name=""/>
        <dsp:cNvSpPr/>
      </dsp:nvSpPr>
      <dsp:spPr>
        <a:xfrm>
          <a:off x="6075263" y="1966912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ECBA24-5B79-4666-8009-32022796A196}">
      <dsp:nvSpPr>
        <dsp:cNvPr id="0" name=""/>
        <dsp:cNvSpPr/>
      </dsp:nvSpPr>
      <dsp:spPr>
        <a:xfrm>
          <a:off x="6037725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BB7DE-7271-477D-9139-C24C3ED66075}">
      <dsp:nvSpPr>
        <dsp:cNvPr id="0" name=""/>
        <dsp:cNvSpPr/>
      </dsp:nvSpPr>
      <dsp:spPr>
        <a:xfrm>
          <a:off x="0" y="1632"/>
          <a:ext cx="10452848" cy="8273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ABC15-405E-49E2-BAA5-81F1B3AF99C5}">
      <dsp:nvSpPr>
        <dsp:cNvPr id="0" name=""/>
        <dsp:cNvSpPr/>
      </dsp:nvSpPr>
      <dsp:spPr>
        <a:xfrm>
          <a:off x="250271" y="187784"/>
          <a:ext cx="455039" cy="4550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1179E-4F99-4823-908F-ED18BC0CACB4}">
      <dsp:nvSpPr>
        <dsp:cNvPr id="0" name=""/>
        <dsp:cNvSpPr/>
      </dsp:nvSpPr>
      <dsp:spPr>
        <a:xfrm>
          <a:off x="955582" y="1632"/>
          <a:ext cx="9497265" cy="827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61" tIns="87561" rIns="87561" bIns="87561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/>
            <a:t>Añadir nuevo producto</a:t>
          </a:r>
        </a:p>
      </dsp:txBody>
      <dsp:txXfrm>
        <a:off x="955582" y="1632"/>
        <a:ext cx="9497265" cy="827344"/>
      </dsp:txXfrm>
    </dsp:sp>
    <dsp:sp modelId="{939DB022-D4D7-4185-8A3F-05C76DDD50F0}">
      <dsp:nvSpPr>
        <dsp:cNvPr id="0" name=""/>
        <dsp:cNvSpPr/>
      </dsp:nvSpPr>
      <dsp:spPr>
        <a:xfrm>
          <a:off x="0" y="1035812"/>
          <a:ext cx="10452848" cy="8273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AFC957-4E71-4821-B6D6-8D1C4D3275DB}">
      <dsp:nvSpPr>
        <dsp:cNvPr id="0" name=""/>
        <dsp:cNvSpPr/>
      </dsp:nvSpPr>
      <dsp:spPr>
        <a:xfrm>
          <a:off x="250271" y="1170359"/>
          <a:ext cx="455039" cy="4550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FF944-CE2F-4939-900E-5BA52279BCCB}">
      <dsp:nvSpPr>
        <dsp:cNvPr id="0" name=""/>
        <dsp:cNvSpPr/>
      </dsp:nvSpPr>
      <dsp:spPr>
        <a:xfrm>
          <a:off x="955582" y="1035812"/>
          <a:ext cx="9497265" cy="827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61" tIns="87561" rIns="87561" bIns="87561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/>
            <a:t>Eliminar producto</a:t>
          </a:r>
        </a:p>
      </dsp:txBody>
      <dsp:txXfrm>
        <a:off x="955582" y="1035812"/>
        <a:ext cx="9497265" cy="827344"/>
      </dsp:txXfrm>
    </dsp:sp>
    <dsp:sp modelId="{2CEEE551-678B-4D75-840B-91B97B1FA120}">
      <dsp:nvSpPr>
        <dsp:cNvPr id="0" name=""/>
        <dsp:cNvSpPr/>
      </dsp:nvSpPr>
      <dsp:spPr>
        <a:xfrm>
          <a:off x="0" y="2069993"/>
          <a:ext cx="10452848" cy="8273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F2043-9811-40A5-95F0-3B0879A2CF24}">
      <dsp:nvSpPr>
        <dsp:cNvPr id="0" name=""/>
        <dsp:cNvSpPr/>
      </dsp:nvSpPr>
      <dsp:spPr>
        <a:xfrm>
          <a:off x="250271" y="2256145"/>
          <a:ext cx="455039" cy="4550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BE156-61AB-46F6-B2C9-DDE230B6B5DF}">
      <dsp:nvSpPr>
        <dsp:cNvPr id="0" name=""/>
        <dsp:cNvSpPr/>
      </dsp:nvSpPr>
      <dsp:spPr>
        <a:xfrm>
          <a:off x="955582" y="2069993"/>
          <a:ext cx="9497265" cy="827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61" tIns="87561" rIns="87561" bIns="87561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/>
            <a:t>Modificar producto</a:t>
          </a:r>
        </a:p>
      </dsp:txBody>
      <dsp:txXfrm>
        <a:off x="955582" y="2069993"/>
        <a:ext cx="9497265" cy="827344"/>
      </dsp:txXfrm>
    </dsp:sp>
    <dsp:sp modelId="{6B37FFF2-CF6C-4F9D-B4FD-988C4C09EBF1}">
      <dsp:nvSpPr>
        <dsp:cNvPr id="0" name=""/>
        <dsp:cNvSpPr/>
      </dsp:nvSpPr>
      <dsp:spPr>
        <a:xfrm>
          <a:off x="0" y="3104173"/>
          <a:ext cx="10452848" cy="8273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C383B5-E69D-4169-993F-057E8C0026FB}">
      <dsp:nvSpPr>
        <dsp:cNvPr id="0" name=""/>
        <dsp:cNvSpPr/>
      </dsp:nvSpPr>
      <dsp:spPr>
        <a:xfrm>
          <a:off x="250271" y="3290325"/>
          <a:ext cx="455039" cy="4550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2301D-66B1-4F9B-9C1C-0818399141E9}">
      <dsp:nvSpPr>
        <dsp:cNvPr id="0" name=""/>
        <dsp:cNvSpPr/>
      </dsp:nvSpPr>
      <dsp:spPr>
        <a:xfrm>
          <a:off x="955582" y="3104173"/>
          <a:ext cx="9497265" cy="827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61" tIns="87561" rIns="87561" bIns="87561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/>
            <a:t>Salir</a:t>
          </a:r>
        </a:p>
      </dsp:txBody>
      <dsp:txXfrm>
        <a:off x="955582" y="3104173"/>
        <a:ext cx="9497265" cy="82734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8A0A9-929F-455B-B8BD-92EC86B6A862}">
      <dsp:nvSpPr>
        <dsp:cNvPr id="0" name=""/>
        <dsp:cNvSpPr/>
      </dsp:nvSpPr>
      <dsp:spPr>
        <a:xfrm>
          <a:off x="0" y="480"/>
          <a:ext cx="4535487" cy="1123675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56EED-B0B5-4180-A100-474B69DE81C3}">
      <dsp:nvSpPr>
        <dsp:cNvPr id="0" name=""/>
        <dsp:cNvSpPr/>
      </dsp:nvSpPr>
      <dsp:spPr>
        <a:xfrm>
          <a:off x="339911" y="253307"/>
          <a:ext cx="618021" cy="618021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A5A37-0883-4EE3-9002-010A6D324785}">
      <dsp:nvSpPr>
        <dsp:cNvPr id="0" name=""/>
        <dsp:cNvSpPr/>
      </dsp:nvSpPr>
      <dsp:spPr>
        <a:xfrm>
          <a:off x="1297845" y="480"/>
          <a:ext cx="3237641" cy="1123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922" tIns="118922" rIns="118922" bIns="118922" numCol="1" spcCol="1270" rtlCol="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i="0" kern="1200" noProof="0" dirty="0">
              <a:solidFill>
                <a:schemeClr val="bg1"/>
              </a:solidFill>
            </a:rPr>
            <a:t>Twitter</a:t>
          </a:r>
          <a:br>
            <a:rPr lang="es-ES" sz="2000" b="0" i="0" kern="1200" noProof="0" dirty="0">
              <a:solidFill>
                <a:schemeClr val="bg1"/>
              </a:solidFill>
            </a:rPr>
          </a:br>
          <a:r>
            <a:rPr lang="es-ES" sz="1600" b="0" i="0" kern="1200" noProof="0" dirty="0">
              <a:solidFill>
                <a:schemeClr val="bg1"/>
              </a:solidFill>
            </a:rPr>
            <a:t>@tuspiezasdeconfianza</a:t>
          </a:r>
        </a:p>
      </dsp:txBody>
      <dsp:txXfrm>
        <a:off x="1297845" y="480"/>
        <a:ext cx="3237641" cy="1123675"/>
      </dsp:txXfrm>
    </dsp:sp>
    <dsp:sp modelId="{712D2B29-4977-4B70-ABE9-215A9E804015}">
      <dsp:nvSpPr>
        <dsp:cNvPr id="0" name=""/>
        <dsp:cNvSpPr/>
      </dsp:nvSpPr>
      <dsp:spPr>
        <a:xfrm>
          <a:off x="0" y="1405074"/>
          <a:ext cx="4535487" cy="1123675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A9EF9-02EB-4D4D-A251-EC3A2F0EFD57}">
      <dsp:nvSpPr>
        <dsp:cNvPr id="0" name=""/>
        <dsp:cNvSpPr/>
      </dsp:nvSpPr>
      <dsp:spPr>
        <a:xfrm>
          <a:off x="339911" y="1657901"/>
          <a:ext cx="618021" cy="618021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FEABD-B159-4827-91AC-07F0FC9EFC37}">
      <dsp:nvSpPr>
        <dsp:cNvPr id="0" name=""/>
        <dsp:cNvSpPr/>
      </dsp:nvSpPr>
      <dsp:spPr>
        <a:xfrm>
          <a:off x="1297845" y="1405074"/>
          <a:ext cx="3237641" cy="1123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922" tIns="118922" rIns="118922" bIns="118922" numCol="1" spcCol="1270" rtlCol="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i="0" kern="1200" noProof="0" dirty="0">
              <a:solidFill>
                <a:schemeClr val="bg1"/>
              </a:solidFill>
            </a:rPr>
            <a:t>Correo electrónico</a:t>
          </a:r>
          <a:br>
            <a:rPr lang="es-ES" sz="2000" b="0" i="0" kern="1200" noProof="0" dirty="0">
              <a:solidFill>
                <a:schemeClr val="bg1"/>
              </a:solidFill>
            </a:rPr>
          </a:br>
          <a:r>
            <a:rPr lang="es-ES" sz="1600" b="0" i="0" kern="1200" noProof="0" dirty="0">
              <a:solidFill>
                <a:schemeClr val="bg1"/>
              </a:solidFill>
            </a:rPr>
            <a:t>tuspiezasdeconfianza@gmail.com</a:t>
          </a:r>
        </a:p>
      </dsp:txBody>
      <dsp:txXfrm>
        <a:off x="1297845" y="1405074"/>
        <a:ext cx="3237641" cy="1123675"/>
      </dsp:txXfrm>
    </dsp:sp>
    <dsp:sp modelId="{59534EC1-7FD9-454B-8378-AACE14683CA9}">
      <dsp:nvSpPr>
        <dsp:cNvPr id="0" name=""/>
        <dsp:cNvSpPr/>
      </dsp:nvSpPr>
      <dsp:spPr>
        <a:xfrm>
          <a:off x="0" y="2809669"/>
          <a:ext cx="4535487" cy="1123675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A461C-9D61-4B88-8277-F9DC532D2140}">
      <dsp:nvSpPr>
        <dsp:cNvPr id="0" name=""/>
        <dsp:cNvSpPr/>
      </dsp:nvSpPr>
      <dsp:spPr>
        <a:xfrm>
          <a:off x="339911" y="3062496"/>
          <a:ext cx="618021" cy="618021"/>
        </a:xfrm>
        <a:prstGeom prst="rect">
          <a:avLst/>
        </a:prstGeom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1887C-6C6F-4E1A-BA2B-49AE8504B865}">
      <dsp:nvSpPr>
        <dsp:cNvPr id="0" name=""/>
        <dsp:cNvSpPr/>
      </dsp:nvSpPr>
      <dsp:spPr>
        <a:xfrm>
          <a:off x="1297845" y="2809669"/>
          <a:ext cx="3237641" cy="1123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922" tIns="118922" rIns="118922" bIns="118922" numCol="1" spcCol="1270" rtlCol="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i="0" kern="1200" noProof="0" dirty="0">
              <a:solidFill>
                <a:schemeClr val="bg1"/>
              </a:solidFill>
            </a:rPr>
            <a:t>Teléfono</a:t>
          </a:r>
          <a:br>
            <a:rPr lang="es-ES" sz="2000" b="0" i="0" kern="1200" noProof="0" dirty="0">
              <a:solidFill>
                <a:schemeClr val="bg1"/>
              </a:solidFill>
            </a:rPr>
          </a:br>
          <a:r>
            <a:rPr lang="es-ES" sz="1600" b="0" i="0" kern="1200" noProof="0" dirty="0">
              <a:solidFill>
                <a:schemeClr val="bg1"/>
              </a:solidFill>
            </a:rPr>
            <a:t>911 234 567</a:t>
          </a:r>
        </a:p>
      </dsp:txBody>
      <dsp:txXfrm>
        <a:off x="1297845" y="2809669"/>
        <a:ext cx="3237641" cy="1123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A4AD9-9384-455C-AF51-202B08254D55}">
      <dsp:nvSpPr>
        <dsp:cNvPr id="0" name=""/>
        <dsp:cNvSpPr/>
      </dsp:nvSpPr>
      <dsp:spPr>
        <a:xfrm>
          <a:off x="596" y="31107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u="sng" kern="1200" noProof="0" dirty="0">
              <a:solidFill>
                <a:schemeClr val="tx1"/>
              </a:solidFill>
            </a:rPr>
            <a:t>DNI</a:t>
          </a:r>
        </a:p>
      </dsp:txBody>
      <dsp:txXfrm>
        <a:off x="596" y="31107"/>
        <a:ext cx="2324742" cy="1394845"/>
      </dsp:txXfrm>
    </dsp:sp>
    <dsp:sp modelId="{7A5B3E65-9777-4EF6-A5E1-C35B895D487A}">
      <dsp:nvSpPr>
        <dsp:cNvPr id="0" name=""/>
        <dsp:cNvSpPr/>
      </dsp:nvSpPr>
      <dsp:spPr>
        <a:xfrm>
          <a:off x="2557812" y="31107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u="none" kern="1200" noProof="0" dirty="0">
              <a:solidFill>
                <a:schemeClr val="tx1"/>
              </a:solidFill>
            </a:rPr>
            <a:t>Código Postal</a:t>
          </a:r>
        </a:p>
      </dsp:txBody>
      <dsp:txXfrm>
        <a:off x="2557812" y="31107"/>
        <a:ext cx="2324742" cy="1394845"/>
      </dsp:txXfrm>
    </dsp:sp>
    <dsp:sp modelId="{98736366-53F9-49EF-9094-E77CAF66F377}">
      <dsp:nvSpPr>
        <dsp:cNvPr id="0" name=""/>
        <dsp:cNvSpPr/>
      </dsp:nvSpPr>
      <dsp:spPr>
        <a:xfrm>
          <a:off x="596" y="1658427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noProof="0" dirty="0">
              <a:solidFill>
                <a:schemeClr val="tx1"/>
              </a:solidFill>
            </a:rPr>
            <a:t>Dirección</a:t>
          </a:r>
        </a:p>
      </dsp:txBody>
      <dsp:txXfrm>
        <a:off x="596" y="1658427"/>
        <a:ext cx="2324742" cy="1394845"/>
      </dsp:txXfrm>
    </dsp:sp>
    <dsp:sp modelId="{E111D404-B88B-44E6-839A-F40E9BF97271}">
      <dsp:nvSpPr>
        <dsp:cNvPr id="0" name=""/>
        <dsp:cNvSpPr/>
      </dsp:nvSpPr>
      <dsp:spPr>
        <a:xfrm>
          <a:off x="2557812" y="1658427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noProof="0" dirty="0">
              <a:solidFill>
                <a:schemeClr val="tx1"/>
              </a:solidFill>
            </a:rPr>
            <a:t>Localidad</a:t>
          </a:r>
        </a:p>
      </dsp:txBody>
      <dsp:txXfrm>
        <a:off x="2557812" y="1658427"/>
        <a:ext cx="2324742" cy="1394845"/>
      </dsp:txXfrm>
    </dsp:sp>
    <dsp:sp modelId="{8298FD8A-4BE2-4FB3-B18E-E031C2BD42AC}">
      <dsp:nvSpPr>
        <dsp:cNvPr id="0" name=""/>
        <dsp:cNvSpPr/>
      </dsp:nvSpPr>
      <dsp:spPr>
        <a:xfrm>
          <a:off x="1279204" y="3285746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noProof="0" dirty="0">
              <a:solidFill>
                <a:schemeClr val="tx1"/>
              </a:solidFill>
            </a:rPr>
            <a:t>Tarjeta</a:t>
          </a:r>
        </a:p>
      </dsp:txBody>
      <dsp:txXfrm>
        <a:off x="1279204" y="3285746"/>
        <a:ext cx="2324742" cy="13948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8FD8A-4BE2-4FB3-B18E-E031C2BD42AC}">
      <dsp:nvSpPr>
        <dsp:cNvPr id="0" name=""/>
        <dsp:cNvSpPr/>
      </dsp:nvSpPr>
      <dsp:spPr>
        <a:xfrm>
          <a:off x="596" y="342304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noProof="0" dirty="0">
              <a:solidFill>
                <a:schemeClr val="tx1"/>
              </a:solidFill>
            </a:rPr>
            <a:t>Nombre</a:t>
          </a:r>
        </a:p>
      </dsp:txBody>
      <dsp:txXfrm>
        <a:off x="596" y="342304"/>
        <a:ext cx="2324742" cy="1394845"/>
      </dsp:txXfrm>
    </dsp:sp>
    <dsp:sp modelId="{F7AE4263-220C-4194-B4E9-8B096817D988}">
      <dsp:nvSpPr>
        <dsp:cNvPr id="0" name=""/>
        <dsp:cNvSpPr/>
      </dsp:nvSpPr>
      <dsp:spPr>
        <a:xfrm>
          <a:off x="2557812" y="342304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noProof="0" dirty="0">
              <a:solidFill>
                <a:schemeClr val="tx1"/>
              </a:solidFill>
            </a:rPr>
            <a:t>Apellidos</a:t>
          </a:r>
        </a:p>
      </dsp:txBody>
      <dsp:txXfrm>
        <a:off x="2557812" y="342304"/>
        <a:ext cx="2324742" cy="13948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A4AD9-9384-455C-AF51-202B08254D55}">
      <dsp:nvSpPr>
        <dsp:cNvPr id="0" name=""/>
        <dsp:cNvSpPr/>
      </dsp:nvSpPr>
      <dsp:spPr>
        <a:xfrm>
          <a:off x="629468" y="111"/>
          <a:ext cx="3624213" cy="2174528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u="sng" kern="1200" noProof="0" dirty="0">
              <a:solidFill>
                <a:schemeClr val="tx1"/>
              </a:solidFill>
            </a:rPr>
            <a:t>Identificador Pieza</a:t>
          </a:r>
        </a:p>
      </dsp:txBody>
      <dsp:txXfrm>
        <a:off x="629468" y="111"/>
        <a:ext cx="3624213" cy="2174528"/>
      </dsp:txXfrm>
    </dsp:sp>
    <dsp:sp modelId="{7A5B3E65-9777-4EF6-A5E1-C35B895D487A}">
      <dsp:nvSpPr>
        <dsp:cNvPr id="0" name=""/>
        <dsp:cNvSpPr/>
      </dsp:nvSpPr>
      <dsp:spPr>
        <a:xfrm>
          <a:off x="629468" y="2537060"/>
          <a:ext cx="3624213" cy="2174528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noProof="0" dirty="0">
              <a:solidFill>
                <a:schemeClr val="tx1"/>
              </a:solidFill>
            </a:rPr>
            <a:t>Tipo</a:t>
          </a:r>
        </a:p>
      </dsp:txBody>
      <dsp:txXfrm>
        <a:off x="629468" y="2537060"/>
        <a:ext cx="3624213" cy="21745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8FD8A-4BE2-4FB3-B18E-E031C2BD42AC}">
      <dsp:nvSpPr>
        <dsp:cNvPr id="0" name=""/>
        <dsp:cNvSpPr/>
      </dsp:nvSpPr>
      <dsp:spPr>
        <a:xfrm>
          <a:off x="629468" y="111"/>
          <a:ext cx="3624213" cy="2174528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noProof="0" dirty="0">
              <a:solidFill>
                <a:schemeClr val="tx1"/>
              </a:solidFill>
            </a:rPr>
            <a:t>Marca</a:t>
          </a:r>
        </a:p>
      </dsp:txBody>
      <dsp:txXfrm>
        <a:off x="629468" y="111"/>
        <a:ext cx="3624213" cy="2174528"/>
      </dsp:txXfrm>
    </dsp:sp>
    <dsp:sp modelId="{F7AE4263-220C-4194-B4E9-8B096817D988}">
      <dsp:nvSpPr>
        <dsp:cNvPr id="0" name=""/>
        <dsp:cNvSpPr/>
      </dsp:nvSpPr>
      <dsp:spPr>
        <a:xfrm>
          <a:off x="629468" y="2537060"/>
          <a:ext cx="3624213" cy="2174528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u="sng" kern="1200" noProof="0" dirty="0">
              <a:solidFill>
                <a:schemeClr val="tx1"/>
              </a:solidFill>
            </a:rPr>
            <a:t>Modelo</a:t>
          </a:r>
        </a:p>
      </dsp:txBody>
      <dsp:txXfrm>
        <a:off x="629468" y="2537060"/>
        <a:ext cx="3624213" cy="21745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A4AD9-9384-455C-AF51-202B08254D55}">
      <dsp:nvSpPr>
        <dsp:cNvPr id="0" name=""/>
        <dsp:cNvSpPr/>
      </dsp:nvSpPr>
      <dsp:spPr>
        <a:xfrm>
          <a:off x="1263706" y="111"/>
          <a:ext cx="2355738" cy="1413443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u="sng" kern="1200" noProof="0" dirty="0">
              <a:solidFill>
                <a:schemeClr val="tx1"/>
              </a:solidFill>
            </a:rPr>
            <a:t>Número Tienda</a:t>
          </a:r>
        </a:p>
      </dsp:txBody>
      <dsp:txXfrm>
        <a:off x="1263706" y="111"/>
        <a:ext cx="2355738" cy="1413443"/>
      </dsp:txXfrm>
    </dsp:sp>
    <dsp:sp modelId="{7A5B3E65-9777-4EF6-A5E1-C35B895D487A}">
      <dsp:nvSpPr>
        <dsp:cNvPr id="0" name=""/>
        <dsp:cNvSpPr/>
      </dsp:nvSpPr>
      <dsp:spPr>
        <a:xfrm>
          <a:off x="1263706" y="1649128"/>
          <a:ext cx="2355738" cy="1413443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noProof="0" dirty="0">
              <a:solidFill>
                <a:schemeClr val="tx1"/>
              </a:solidFill>
            </a:rPr>
            <a:t>Localización</a:t>
          </a:r>
        </a:p>
      </dsp:txBody>
      <dsp:txXfrm>
        <a:off x="1263706" y="1649128"/>
        <a:ext cx="2355738" cy="1413443"/>
      </dsp:txXfrm>
    </dsp:sp>
    <dsp:sp modelId="{98736366-53F9-49EF-9094-E77CAF66F377}">
      <dsp:nvSpPr>
        <dsp:cNvPr id="0" name=""/>
        <dsp:cNvSpPr/>
      </dsp:nvSpPr>
      <dsp:spPr>
        <a:xfrm>
          <a:off x="1263706" y="3298145"/>
          <a:ext cx="2355738" cy="1413443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noProof="0" dirty="0">
              <a:solidFill>
                <a:schemeClr val="tx1"/>
              </a:solidFill>
            </a:rPr>
            <a:t>Horario</a:t>
          </a:r>
        </a:p>
      </dsp:txBody>
      <dsp:txXfrm>
        <a:off x="1263706" y="3298145"/>
        <a:ext cx="2355738" cy="14134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36366-53F9-49EF-9094-E77CAF66F377}">
      <dsp:nvSpPr>
        <dsp:cNvPr id="0" name=""/>
        <dsp:cNvSpPr/>
      </dsp:nvSpPr>
      <dsp:spPr>
        <a:xfrm>
          <a:off x="596" y="844767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u="sng" kern="1200" noProof="0" dirty="0">
              <a:solidFill>
                <a:schemeClr val="tx1"/>
              </a:solidFill>
            </a:rPr>
            <a:t>Número Pedido</a:t>
          </a:r>
        </a:p>
      </dsp:txBody>
      <dsp:txXfrm>
        <a:off x="596" y="844767"/>
        <a:ext cx="2324742" cy="1394845"/>
      </dsp:txXfrm>
    </dsp:sp>
    <dsp:sp modelId="{E111D404-B88B-44E6-839A-F40E9BF97271}">
      <dsp:nvSpPr>
        <dsp:cNvPr id="0" name=""/>
        <dsp:cNvSpPr/>
      </dsp:nvSpPr>
      <dsp:spPr>
        <a:xfrm>
          <a:off x="2557812" y="844767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 noProof="0" dirty="0" err="1">
              <a:solidFill>
                <a:schemeClr val="tx1"/>
              </a:solidFill>
            </a:rPr>
            <a:t>Usuario_DNI</a:t>
          </a:r>
          <a:endParaRPr lang="es-ES" sz="1600" b="0" kern="1200" noProof="0" dirty="0">
            <a:solidFill>
              <a:schemeClr val="tx1"/>
            </a:solidFill>
          </a:endParaRPr>
        </a:p>
      </dsp:txBody>
      <dsp:txXfrm>
        <a:off x="2557812" y="844767"/>
        <a:ext cx="2324742" cy="1394845"/>
      </dsp:txXfrm>
    </dsp:sp>
    <dsp:sp modelId="{8298FD8A-4BE2-4FB3-B18E-E031C2BD42AC}">
      <dsp:nvSpPr>
        <dsp:cNvPr id="0" name=""/>
        <dsp:cNvSpPr/>
      </dsp:nvSpPr>
      <dsp:spPr>
        <a:xfrm>
          <a:off x="596" y="2472087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noProof="0" dirty="0">
              <a:solidFill>
                <a:schemeClr val="tx1"/>
              </a:solidFill>
            </a:rPr>
            <a:t>Número Tienda</a:t>
          </a:r>
        </a:p>
      </dsp:txBody>
      <dsp:txXfrm>
        <a:off x="596" y="2472087"/>
        <a:ext cx="2324742" cy="1394845"/>
      </dsp:txXfrm>
    </dsp:sp>
    <dsp:sp modelId="{F7AE4263-220C-4194-B4E9-8B096817D988}">
      <dsp:nvSpPr>
        <dsp:cNvPr id="0" name=""/>
        <dsp:cNvSpPr/>
      </dsp:nvSpPr>
      <dsp:spPr>
        <a:xfrm>
          <a:off x="2557812" y="2472087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noProof="0" dirty="0">
              <a:solidFill>
                <a:schemeClr val="tx1"/>
              </a:solidFill>
            </a:rPr>
            <a:t>Online</a:t>
          </a:r>
        </a:p>
      </dsp:txBody>
      <dsp:txXfrm>
        <a:off x="2557812" y="2472087"/>
        <a:ext cx="2324742" cy="13948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04284-1F7C-4D58-BC79-8C2DEE7E9FAF}">
      <dsp:nvSpPr>
        <dsp:cNvPr id="0" name=""/>
        <dsp:cNvSpPr/>
      </dsp:nvSpPr>
      <dsp:spPr>
        <a:xfrm flipV="1">
          <a:off x="0" y="1914058"/>
          <a:ext cx="10453687" cy="105708"/>
        </a:xfrm>
        <a:prstGeom prst="homePlate">
          <a:avLst/>
        </a:prstGeom>
        <a:solidFill>
          <a:schemeClr val="accent5">
            <a:alpha val="9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F924A-339B-436A-9151-9C7B0B0377B9}">
      <dsp:nvSpPr>
        <dsp:cNvPr id="0" name=""/>
        <dsp:cNvSpPr/>
      </dsp:nvSpPr>
      <dsp:spPr>
        <a:xfrm rot="8100000">
          <a:off x="61959" y="453296"/>
          <a:ext cx="289289" cy="28928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6B4BA4-33F0-43CE-A60E-B95E195AD5A9}">
      <dsp:nvSpPr>
        <dsp:cNvPr id="0" name=""/>
        <dsp:cNvSpPr/>
      </dsp:nvSpPr>
      <dsp:spPr>
        <a:xfrm>
          <a:off x="94097" y="485434"/>
          <a:ext cx="225014" cy="225014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2CF5D-A585-4990-846A-5EDBD19A9BDB}">
      <dsp:nvSpPr>
        <dsp:cNvPr id="0" name=""/>
        <dsp:cNvSpPr/>
      </dsp:nvSpPr>
      <dsp:spPr>
        <a:xfrm>
          <a:off x="411163" y="802500"/>
          <a:ext cx="2897835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rtlCol="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>
              <a:solidFill>
                <a:schemeClr val="bg1"/>
              </a:solidFill>
            </a:rPr>
            <a:t>Mostrar catálogo</a:t>
          </a:r>
          <a:endParaRPr lang="es-ES" sz="1400" kern="1200" noProof="0" dirty="0">
            <a:solidFill>
              <a:schemeClr val="bg1"/>
            </a:solidFill>
          </a:endParaRPr>
        </a:p>
      </dsp:txBody>
      <dsp:txXfrm>
        <a:off x="411163" y="802500"/>
        <a:ext cx="2897835" cy="1164412"/>
      </dsp:txXfrm>
    </dsp:sp>
    <dsp:sp modelId="{85C50C56-6DC8-4C47-8DBC-4FD6B1554AA4}">
      <dsp:nvSpPr>
        <dsp:cNvPr id="0" name=""/>
        <dsp:cNvSpPr/>
      </dsp:nvSpPr>
      <dsp:spPr>
        <a:xfrm>
          <a:off x="411163" y="393382"/>
          <a:ext cx="2897835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600" b="1" kern="1200" noProof="0" dirty="0">
              <a:solidFill>
                <a:schemeClr val="bg1"/>
              </a:solidFill>
            </a:rPr>
            <a:t>Opción 1</a:t>
          </a:r>
          <a:br>
            <a:rPr lang="es-ES" sz="1100" kern="1200" noProof="0" dirty="0">
              <a:solidFill>
                <a:schemeClr val="bg1"/>
              </a:solidFill>
            </a:rPr>
          </a:br>
          <a:endParaRPr lang="es-ES" sz="1100" kern="1200" noProof="0" dirty="0">
            <a:solidFill>
              <a:schemeClr val="bg1"/>
            </a:solidFill>
          </a:endParaRPr>
        </a:p>
      </dsp:txBody>
      <dsp:txXfrm>
        <a:off x="411163" y="393382"/>
        <a:ext cx="2897835" cy="409117"/>
      </dsp:txXfrm>
    </dsp:sp>
    <dsp:sp modelId="{4F322B1B-F357-4BCD-BF34-8A0D705A1CE7}">
      <dsp:nvSpPr>
        <dsp:cNvPr id="0" name=""/>
        <dsp:cNvSpPr/>
      </dsp:nvSpPr>
      <dsp:spPr>
        <a:xfrm>
          <a:off x="206604" y="802500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27168-E825-43C1-AF50-41E115F59C0C}">
      <dsp:nvSpPr>
        <dsp:cNvPr id="0" name=""/>
        <dsp:cNvSpPr/>
      </dsp:nvSpPr>
      <dsp:spPr>
        <a:xfrm>
          <a:off x="169783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B4632EA-1574-417A-A3FA-D711159FBAD1}">
      <dsp:nvSpPr>
        <dsp:cNvPr id="0" name=""/>
        <dsp:cNvSpPr/>
      </dsp:nvSpPr>
      <dsp:spPr>
        <a:xfrm rot="18900000">
          <a:off x="1807643" y="3191238"/>
          <a:ext cx="289289" cy="28928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2E0966-F86B-4BBD-BE80-8FAB861AF0E8}">
      <dsp:nvSpPr>
        <dsp:cNvPr id="0" name=""/>
        <dsp:cNvSpPr/>
      </dsp:nvSpPr>
      <dsp:spPr>
        <a:xfrm>
          <a:off x="1839781" y="3223376"/>
          <a:ext cx="225014" cy="225014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C5A1-CE9E-4410-9F2F-F714CC6AB069}">
      <dsp:nvSpPr>
        <dsp:cNvPr id="0" name=""/>
        <dsp:cNvSpPr/>
      </dsp:nvSpPr>
      <dsp:spPr>
        <a:xfrm>
          <a:off x="2156847" y="1966912"/>
          <a:ext cx="2897835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3350" rIns="0" bIns="88900" numCol="1" spcCol="1270" rtlCol="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>
              <a:solidFill>
                <a:schemeClr val="bg1"/>
              </a:solidFill>
            </a:rPr>
            <a:t>Registro</a:t>
          </a:r>
          <a:endParaRPr lang="es-ES" sz="1400" kern="1200" noProof="0" dirty="0">
            <a:solidFill>
              <a:schemeClr val="bg1"/>
            </a:solidFill>
          </a:endParaRPr>
        </a:p>
      </dsp:txBody>
      <dsp:txXfrm>
        <a:off x="2156847" y="1966912"/>
        <a:ext cx="2897835" cy="1164412"/>
      </dsp:txXfrm>
    </dsp:sp>
    <dsp:sp modelId="{C1E34084-406C-48D5-88FE-7226282DBC49}">
      <dsp:nvSpPr>
        <dsp:cNvPr id="0" name=""/>
        <dsp:cNvSpPr/>
      </dsp:nvSpPr>
      <dsp:spPr>
        <a:xfrm>
          <a:off x="2156847" y="3131324"/>
          <a:ext cx="2897835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600" b="1" kern="1200" noProof="0">
              <a:solidFill>
                <a:schemeClr val="bg1"/>
              </a:solidFill>
            </a:rPr>
            <a:t>Opción 2</a:t>
          </a:r>
          <a:br>
            <a:rPr lang="es-ES" sz="1100" kern="1200" noProof="0">
              <a:solidFill>
                <a:schemeClr val="bg1"/>
              </a:solidFill>
            </a:rPr>
          </a:br>
          <a:endParaRPr lang="es-ES" sz="1100" kern="1200" noProof="0" dirty="0">
            <a:solidFill>
              <a:schemeClr val="bg1"/>
            </a:solidFill>
          </a:endParaRPr>
        </a:p>
      </dsp:txBody>
      <dsp:txXfrm>
        <a:off x="2156847" y="3131324"/>
        <a:ext cx="2897835" cy="409117"/>
      </dsp:txXfrm>
    </dsp:sp>
    <dsp:sp modelId="{33168228-1414-4AAF-B7E5-C08A80BBB2F1}">
      <dsp:nvSpPr>
        <dsp:cNvPr id="0" name=""/>
        <dsp:cNvSpPr/>
      </dsp:nvSpPr>
      <dsp:spPr>
        <a:xfrm>
          <a:off x="1952288" y="1966912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996C3-16BE-4CEB-B9E2-6FFC42938F41}">
      <dsp:nvSpPr>
        <dsp:cNvPr id="0" name=""/>
        <dsp:cNvSpPr/>
      </dsp:nvSpPr>
      <dsp:spPr>
        <a:xfrm>
          <a:off x="1915468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C09B8D-1C75-4604-9F35-AEC078447C45}">
      <dsp:nvSpPr>
        <dsp:cNvPr id="0" name=""/>
        <dsp:cNvSpPr/>
      </dsp:nvSpPr>
      <dsp:spPr>
        <a:xfrm rot="8100000">
          <a:off x="3553327" y="453296"/>
          <a:ext cx="289289" cy="2892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FE91A1F-E910-48AB-A4C9-128002268483}">
      <dsp:nvSpPr>
        <dsp:cNvPr id="0" name=""/>
        <dsp:cNvSpPr/>
      </dsp:nvSpPr>
      <dsp:spPr>
        <a:xfrm>
          <a:off x="3585465" y="485434"/>
          <a:ext cx="225014" cy="225014"/>
        </a:xfrm>
        <a:prstGeom prst="star12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603F2-85FC-4134-978C-4054E468209C}">
      <dsp:nvSpPr>
        <dsp:cNvPr id="0" name=""/>
        <dsp:cNvSpPr/>
      </dsp:nvSpPr>
      <dsp:spPr>
        <a:xfrm>
          <a:off x="3902531" y="802500"/>
          <a:ext cx="2897835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rtlCol="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i="0" kern="1200" noProof="0" dirty="0">
              <a:solidFill>
                <a:schemeClr val="bg1"/>
              </a:solidFill>
            </a:rPr>
            <a:t>Compra</a:t>
          </a:r>
        </a:p>
      </dsp:txBody>
      <dsp:txXfrm>
        <a:off x="3902531" y="802500"/>
        <a:ext cx="2897835" cy="1164412"/>
      </dsp:txXfrm>
    </dsp:sp>
    <dsp:sp modelId="{4EB3AA5C-1289-44C6-9F3E-859ABA28E18F}">
      <dsp:nvSpPr>
        <dsp:cNvPr id="0" name=""/>
        <dsp:cNvSpPr/>
      </dsp:nvSpPr>
      <dsp:spPr>
        <a:xfrm>
          <a:off x="3902531" y="393382"/>
          <a:ext cx="2897835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600" b="1" kern="1200" noProof="0" dirty="0">
              <a:solidFill>
                <a:srgbClr val="FFFFFF"/>
              </a:solidFill>
              <a:latin typeface="Garamond" panose="02020404030301010803"/>
              <a:ea typeface="+mn-ea"/>
              <a:cs typeface="+mn-cs"/>
            </a:rPr>
            <a:t>Opción</a:t>
          </a:r>
          <a:r>
            <a:rPr lang="es-ES" sz="2000" b="0" i="0" kern="1200" noProof="0" dirty="0">
              <a:solidFill>
                <a:schemeClr val="bg1"/>
              </a:solidFill>
            </a:rPr>
            <a:t> 3</a:t>
          </a:r>
        </a:p>
      </dsp:txBody>
      <dsp:txXfrm>
        <a:off x="3902531" y="393382"/>
        <a:ext cx="2897835" cy="409117"/>
      </dsp:txXfrm>
    </dsp:sp>
    <dsp:sp modelId="{0BB03C0E-97EC-4D66-9B09-35D689DAB28C}">
      <dsp:nvSpPr>
        <dsp:cNvPr id="0" name=""/>
        <dsp:cNvSpPr/>
      </dsp:nvSpPr>
      <dsp:spPr>
        <a:xfrm>
          <a:off x="3697972" y="802500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61E50-9FEC-48AD-A369-C1A8379B35EC}">
      <dsp:nvSpPr>
        <dsp:cNvPr id="0" name=""/>
        <dsp:cNvSpPr/>
      </dsp:nvSpPr>
      <dsp:spPr>
        <a:xfrm>
          <a:off x="3661152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FEF886-1FED-43AD-9BD3-FB55570EC282}">
      <dsp:nvSpPr>
        <dsp:cNvPr id="0" name=""/>
        <dsp:cNvSpPr/>
      </dsp:nvSpPr>
      <dsp:spPr>
        <a:xfrm rot="18900000">
          <a:off x="5299011" y="3191238"/>
          <a:ext cx="289289" cy="28928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870BBE2-3C10-4C4F-9B26-4BF117E1D11E}">
      <dsp:nvSpPr>
        <dsp:cNvPr id="0" name=""/>
        <dsp:cNvSpPr/>
      </dsp:nvSpPr>
      <dsp:spPr>
        <a:xfrm>
          <a:off x="5331149" y="3223376"/>
          <a:ext cx="225014" cy="2250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2A52C-95AA-4CEF-B806-0FB95A53FB50}">
      <dsp:nvSpPr>
        <dsp:cNvPr id="0" name=""/>
        <dsp:cNvSpPr/>
      </dsp:nvSpPr>
      <dsp:spPr>
        <a:xfrm>
          <a:off x="5648215" y="1966912"/>
          <a:ext cx="2887664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3350" rIns="0" bIns="88900" numCol="1" spcCol="1270" rtlCol="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i="0" kern="1200" noProof="0" dirty="0">
            <a:solidFill>
              <a:schemeClr val="bg1"/>
            </a:solidFill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i="0" kern="1200" noProof="0" dirty="0">
            <a:solidFill>
              <a:schemeClr val="bg1"/>
            </a:solidFill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i="0" kern="1200" noProof="0" dirty="0">
            <a:solidFill>
              <a:schemeClr val="bg1"/>
            </a:solidFill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i="0" kern="1200" noProof="0" dirty="0">
              <a:solidFill>
                <a:schemeClr val="bg1"/>
              </a:solidFill>
            </a:rPr>
            <a:t>Pago</a:t>
          </a:r>
        </a:p>
      </dsp:txBody>
      <dsp:txXfrm>
        <a:off x="5648215" y="1966912"/>
        <a:ext cx="2887664" cy="1164412"/>
      </dsp:txXfrm>
    </dsp:sp>
    <dsp:sp modelId="{17565A20-7409-4A69-B7FD-BD24DEB2AC5C}">
      <dsp:nvSpPr>
        <dsp:cNvPr id="0" name=""/>
        <dsp:cNvSpPr/>
      </dsp:nvSpPr>
      <dsp:spPr>
        <a:xfrm>
          <a:off x="5648215" y="3131324"/>
          <a:ext cx="2887664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rtlCol="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900" i="0" kern="1200" noProof="0" dirty="0">
              <a:solidFill>
                <a:schemeClr val="bg1"/>
              </a:solidFill>
            </a:rPr>
            <a:t>Opción 4</a:t>
          </a:r>
        </a:p>
      </dsp:txBody>
      <dsp:txXfrm>
        <a:off x="5648215" y="3131324"/>
        <a:ext cx="2887664" cy="409117"/>
      </dsp:txXfrm>
    </dsp:sp>
    <dsp:sp modelId="{85E975E0-C8F3-483B-8B2F-D1B07E7C8365}">
      <dsp:nvSpPr>
        <dsp:cNvPr id="0" name=""/>
        <dsp:cNvSpPr/>
      </dsp:nvSpPr>
      <dsp:spPr>
        <a:xfrm>
          <a:off x="5443656" y="1966912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D552A-921D-4314-B89F-9AF8DC85D499}">
      <dsp:nvSpPr>
        <dsp:cNvPr id="0" name=""/>
        <dsp:cNvSpPr/>
      </dsp:nvSpPr>
      <dsp:spPr>
        <a:xfrm>
          <a:off x="5406118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8CC4C6-DFBC-460C-A9ED-BEDA8CC682D4}">
      <dsp:nvSpPr>
        <dsp:cNvPr id="0" name=""/>
        <dsp:cNvSpPr/>
      </dsp:nvSpPr>
      <dsp:spPr>
        <a:xfrm rot="8100000">
          <a:off x="7032441" y="453296"/>
          <a:ext cx="289289" cy="28928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CA82DA-B677-461B-A08D-337683480059}">
      <dsp:nvSpPr>
        <dsp:cNvPr id="0" name=""/>
        <dsp:cNvSpPr/>
      </dsp:nvSpPr>
      <dsp:spPr>
        <a:xfrm>
          <a:off x="7064579" y="485434"/>
          <a:ext cx="225014" cy="225014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46913-A3FA-4470-A3E9-C64B0A13A62A}">
      <dsp:nvSpPr>
        <dsp:cNvPr id="0" name=""/>
        <dsp:cNvSpPr/>
      </dsp:nvSpPr>
      <dsp:spPr>
        <a:xfrm>
          <a:off x="7381645" y="802500"/>
          <a:ext cx="2887664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rtlCol="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>
              <a:solidFill>
                <a:schemeClr val="bg1"/>
              </a:solidFill>
            </a:rPr>
            <a:t>Salir</a:t>
          </a:r>
        </a:p>
      </dsp:txBody>
      <dsp:txXfrm>
        <a:off x="7381645" y="802500"/>
        <a:ext cx="2887664" cy="1164412"/>
      </dsp:txXfrm>
    </dsp:sp>
    <dsp:sp modelId="{6EC2FC68-E1B8-4274-8090-C2C96A4CD82C}">
      <dsp:nvSpPr>
        <dsp:cNvPr id="0" name=""/>
        <dsp:cNvSpPr/>
      </dsp:nvSpPr>
      <dsp:spPr>
        <a:xfrm>
          <a:off x="7381645" y="393382"/>
          <a:ext cx="2887664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600" b="1" kern="1200" noProof="0" dirty="0">
              <a:solidFill>
                <a:schemeClr val="bg1"/>
              </a:solidFill>
            </a:rPr>
            <a:t>Opción 6</a:t>
          </a:r>
          <a:endParaRPr lang="es-ES" sz="1100" kern="1200" noProof="0" dirty="0">
            <a:solidFill>
              <a:schemeClr val="bg1"/>
            </a:solidFill>
          </a:endParaRPr>
        </a:p>
      </dsp:txBody>
      <dsp:txXfrm>
        <a:off x="7381645" y="393382"/>
        <a:ext cx="2887664" cy="409117"/>
      </dsp:txXfrm>
    </dsp:sp>
    <dsp:sp modelId="{4F41BF23-550C-4E7F-977E-3D22E3AF7B51}">
      <dsp:nvSpPr>
        <dsp:cNvPr id="0" name=""/>
        <dsp:cNvSpPr/>
      </dsp:nvSpPr>
      <dsp:spPr>
        <a:xfrm>
          <a:off x="7177086" y="802500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CF1E0-B1C4-4B10-A5EC-FD7EF0557E2D}">
      <dsp:nvSpPr>
        <dsp:cNvPr id="0" name=""/>
        <dsp:cNvSpPr/>
      </dsp:nvSpPr>
      <dsp:spPr>
        <a:xfrm>
          <a:off x="7139547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BB7DE-7271-477D-9139-C24C3ED66075}">
      <dsp:nvSpPr>
        <dsp:cNvPr id="0" name=""/>
        <dsp:cNvSpPr/>
      </dsp:nvSpPr>
      <dsp:spPr>
        <a:xfrm>
          <a:off x="0" y="480"/>
          <a:ext cx="10452848" cy="1123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ABC15-405E-49E2-BAA5-81F1B3AF99C5}">
      <dsp:nvSpPr>
        <dsp:cNvPr id="0" name=""/>
        <dsp:cNvSpPr/>
      </dsp:nvSpPr>
      <dsp:spPr>
        <a:xfrm>
          <a:off x="339853" y="253263"/>
          <a:ext cx="617915" cy="6179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1179E-4F99-4823-908F-ED18BC0CACB4}">
      <dsp:nvSpPr>
        <dsp:cNvPr id="0" name=""/>
        <dsp:cNvSpPr/>
      </dsp:nvSpPr>
      <dsp:spPr>
        <a:xfrm>
          <a:off x="1297622" y="480"/>
          <a:ext cx="9155225" cy="112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902" tIns="118902" rIns="118902" bIns="118902" numCol="1" spcCol="1270" rtlCol="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/>
            <a:t>Introducir modelo de coche</a:t>
          </a:r>
        </a:p>
      </dsp:txBody>
      <dsp:txXfrm>
        <a:off x="1297622" y="480"/>
        <a:ext cx="9155225" cy="1123482"/>
      </dsp:txXfrm>
    </dsp:sp>
    <dsp:sp modelId="{939DB022-D4D7-4185-8A3F-05C76DDD50F0}">
      <dsp:nvSpPr>
        <dsp:cNvPr id="0" name=""/>
        <dsp:cNvSpPr/>
      </dsp:nvSpPr>
      <dsp:spPr>
        <a:xfrm>
          <a:off x="0" y="1404833"/>
          <a:ext cx="10452848" cy="1123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AFC957-4E71-4821-B6D6-8D1C4D3275DB}">
      <dsp:nvSpPr>
        <dsp:cNvPr id="0" name=""/>
        <dsp:cNvSpPr/>
      </dsp:nvSpPr>
      <dsp:spPr>
        <a:xfrm>
          <a:off x="339853" y="1657617"/>
          <a:ext cx="617915" cy="6179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FF944-CE2F-4939-900E-5BA52279BCCB}">
      <dsp:nvSpPr>
        <dsp:cNvPr id="0" name=""/>
        <dsp:cNvSpPr/>
      </dsp:nvSpPr>
      <dsp:spPr>
        <a:xfrm>
          <a:off x="1297622" y="1404833"/>
          <a:ext cx="9155225" cy="112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902" tIns="118902" rIns="118902" bIns="118902" numCol="1" spcCol="1270" rtlCol="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/>
            <a:t>Mostrar catálogo completo</a:t>
          </a:r>
        </a:p>
      </dsp:txBody>
      <dsp:txXfrm>
        <a:off x="1297622" y="1404833"/>
        <a:ext cx="9155225" cy="1123482"/>
      </dsp:txXfrm>
    </dsp:sp>
    <dsp:sp modelId="{6B37FFF2-CF6C-4F9D-B4FD-988C4C09EBF1}">
      <dsp:nvSpPr>
        <dsp:cNvPr id="0" name=""/>
        <dsp:cNvSpPr/>
      </dsp:nvSpPr>
      <dsp:spPr>
        <a:xfrm>
          <a:off x="0" y="2809187"/>
          <a:ext cx="10452848" cy="1123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C383B5-E69D-4169-993F-057E8C0026FB}">
      <dsp:nvSpPr>
        <dsp:cNvPr id="0" name=""/>
        <dsp:cNvSpPr/>
      </dsp:nvSpPr>
      <dsp:spPr>
        <a:xfrm>
          <a:off x="339853" y="3061970"/>
          <a:ext cx="617915" cy="6179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2301D-66B1-4F9B-9C1C-0818399141E9}">
      <dsp:nvSpPr>
        <dsp:cNvPr id="0" name=""/>
        <dsp:cNvSpPr/>
      </dsp:nvSpPr>
      <dsp:spPr>
        <a:xfrm>
          <a:off x="1297622" y="2809187"/>
          <a:ext cx="9155225" cy="112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902" tIns="118902" rIns="118902" bIns="118902" numCol="1" spcCol="1270" rtlCol="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/>
            <a:t>Salir</a:t>
          </a:r>
        </a:p>
      </dsp:txBody>
      <dsp:txXfrm>
        <a:off x="1297622" y="2809187"/>
        <a:ext cx="9155225" cy="1123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#7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#2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Escala de tiempo de tiempo con chinchetas"/>
  <dgm:desc val="Se usa para mostrar una lista de eventos en orden cronológico. Un cuadro invisible situado al lado de la chincheta contiene la fecha y la descripción se encuentra inmediatamente debajo. Puede mostrar una cantidad mediana de texto y formato de fecha mediano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VerticalSolidList#2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Escala de tiempo de tiempo con chinchetas"/>
  <dgm:desc val="Se usa para mostrar una lista de eventos en orden cronológico. Un cuadro invisible situado al lado de la chincheta contiene la fecha y la descripción se encuentra inmediatamente debajo. Puede mostrar una cantidad mediana de texto y formato de fecha mediano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#2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801FC8B-EC93-C64D-BBD2-37E30DAF45B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7D4734-4CAE-4B5B-A5BF-2204F7302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B19C2A2-3DDA-4132-9AD9-C6DE057D1346}" type="datetime1">
              <a:rPr lang="es-ES" smtClean="0"/>
              <a:t>23/03/2021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22218-7B42-4B43-ACDA-4F847E72FA71}" type="datetime1">
              <a:rPr lang="es-ES" smtClean="0"/>
              <a:pPr/>
              <a:t>23/03/2021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7D111EE-B1CE-3F40-8B0E-AB6A92B8545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0348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6015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4654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9700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3785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7571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0702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2717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660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321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8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7363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CAC06A-4905-4B1A-83C1-3B011A8CF04B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0310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3846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4757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B9CF3A1-9863-43A3-B39B-8E6FEFD6E20B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5883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B9CF3A1-9863-43A3-B39B-8E6FEFD6E20B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5147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B9CF3A1-9863-43A3-B39B-8E6FEFD6E20B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3583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B9CF3A1-9863-43A3-B39B-8E6FEFD6E20B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36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B9CF3A1-9863-43A3-B39B-8E6FEFD6E20B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902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5C8ED9-4E32-4EBB-BD83-38980E4E32A2}" type="datetime1">
              <a:rPr lang="es-ES" noProof="0" smtClean="0"/>
              <a:t>23/03/2021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 dirty="0"/>
              <a:t>Haga clic para editar el subtítulo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4" name="Triángulo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5" name="Triángulo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Triángulo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Triángulo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contenid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725CE9-8755-4DFE-9A6F-37195C0DB906}" type="datetime1">
              <a:rPr lang="es-ES" noProof="0" smtClean="0"/>
              <a:t>23/03/2021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Triángulo 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Triángulo 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Triángulo 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6" name="Marcador de posición de imagen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rtlCol="0"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 rtlCol="0"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estrecho y contenid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84D945-42DB-4C83-B075-F190E4707439}" type="datetime1">
              <a:rPr lang="es-ES" noProof="0" smtClean="0"/>
              <a:t>23/03/2021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Rectángulo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Triángulo 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Triángulo 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rtlCol="0"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10" y="3824390"/>
            <a:ext cx="3815482" cy="2107095"/>
          </a:xfrm>
        </p:spPr>
        <p:txBody>
          <a:bodyPr rtlCol="0"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2" name="Triángulo 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con contenido estrecho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362E8B-2D31-4FC1-BFAB-BF2E01BB4A6A}" type="datetime1">
              <a:rPr lang="es-ES" noProof="0" smtClean="0"/>
              <a:t>23/03/2021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Triángulo 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Triángulo 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Título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rtlCol="0"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rtlCol="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13" name="Marcador de posición de imagen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4" name="Triángulo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 con nombre e imagen de au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5" name="Forma libre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7EF784-FB73-4D4F-9EB5-38DF6189B3EB}" type="datetime1">
              <a:rPr lang="es-ES" noProof="0" smtClean="0"/>
              <a:t>23/03/2021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rtlCol="0" anchor="t"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La cita va aquí</a:t>
            </a:r>
          </a:p>
        </p:txBody>
      </p:sp>
      <p:sp>
        <p:nvSpPr>
          <p:cNvPr id="13" name="Triángulo 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título: 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Forma libre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7" name="Triángulo 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8" name="Triángulo 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0" name="Título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  <p:sp>
        <p:nvSpPr>
          <p:cNvPr id="12" name="Triángulo 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título: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3" name="Triángulo 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Triángulo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  <p:sp>
        <p:nvSpPr>
          <p:cNvPr id="9" name="Triángulo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 horizontal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280546"/>
            <a:ext cx="10452848" cy="1791071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6" name="Marcador de fecha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rtlCol="0"/>
          <a:lstStyle/>
          <a:p>
            <a:pPr rtl="0"/>
            <a:fld id="{9E26F449-4091-4CB1-9E22-E4FD1EFB0F65}" type="datetime1">
              <a:rPr lang="es-ES" noProof="0" smtClean="0"/>
              <a:t>23/03/2021</a:t>
            </a:fld>
            <a:endParaRPr lang="es-ES" noProof="0" dirty="0"/>
          </a:p>
        </p:txBody>
      </p:sp>
      <p:sp>
        <p:nvSpPr>
          <p:cNvPr id="17" name="Marcador de pie de página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8" name="Marcador de número de diapositiva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9" name="Título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20" name="Triángulo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Triángulo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FDDAC6-87DD-4DD1-B670-3D8F5793DB86}" type="datetime1">
              <a:rPr lang="es-ES" noProof="0" smtClean="0"/>
              <a:t>23/03/2021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1" name="Triángulo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Triángulo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9" name="Triángulo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_ne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D23D98-9656-4439-8C57-7795032792C9}" type="datetime1">
              <a:rPr lang="es-ES" noProof="0" smtClean="0"/>
              <a:t>23/03/2021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1" name="Triángulo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Triángulo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 ne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7E3888-C14D-4A0C-BC27-216F85308D57}" type="datetime1">
              <a:rPr lang="es-ES" noProof="0" smtClean="0"/>
              <a:t>23/03/2021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1" name="Triángulo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Triángulo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_blan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351154-E7FA-442C-9C80-FC63B8EDBF7F}" type="datetime1">
              <a:rPr lang="es-ES" noProof="0" smtClean="0"/>
              <a:t>23/03/2021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Triángulo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Triángulo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7" name="Título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_blan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E07F05-75F3-4704-9BB6-BE9A2017CBB9}" type="datetime1">
              <a:rPr lang="es-ES" noProof="0" smtClean="0"/>
              <a:t>23/03/2021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Triángulo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Triángulo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Título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6" name="Triángulo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2400" noProof="0" dirty="0"/>
            </a:p>
          </p:txBody>
        </p:sp>
        <p:sp>
          <p:nvSpPr>
            <p:cNvPr id="15" name="Triángulo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400" noProof="0" dirty="0"/>
            </a:p>
          </p:txBody>
        </p:sp>
      </p:grp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639736" cy="703135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2870009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3812C7-2FB5-4FBA-8D2F-B9AC9FB9DCF1}" type="datetime1">
              <a:rPr lang="es-ES" noProof="0" smtClean="0"/>
              <a:t>23/03/2021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2400" noProof="0" dirty="0"/>
            </a:p>
          </p:txBody>
        </p:sp>
        <p:sp>
          <p:nvSpPr>
            <p:cNvPr id="21" name="Triángulo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400" noProof="0" dirty="0"/>
            </a:p>
          </p:txBody>
        </p:sp>
      </p:grp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07391" y="1984781"/>
            <a:ext cx="4639736" cy="703135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contenido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639736" cy="2870009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ítulo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D13A46-E66B-4BFE-9F36-7E0DBA65A6AA}" type="datetime1">
              <a:rPr lang="es-ES" noProof="0" smtClean="0"/>
              <a:t>23/03/2021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Triángulo 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Triángulo 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  <p:sp>
        <p:nvSpPr>
          <p:cNvPr id="17" name="Marcador de texto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rtlCol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 dirty="0"/>
              <a:t>El texto va aquí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7EF4F5B6-9BEB-46D1-9516-7FD2061E0A28}" type="datetime1">
              <a:rPr lang="es-ES" noProof="0" smtClean="0"/>
              <a:t>23/03/2021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image" Target="../media/image1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Relationship Id="rId9" Type="http://schemas.openxmlformats.org/officeDocument/2006/relationships/image" Target="../media/image33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Proyecto TGI</a:t>
            </a:r>
            <a:br>
              <a:rPr lang="es-ES" dirty="0"/>
            </a:br>
            <a:endParaRPr lang="es-ES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C770EE27-FD77-894D-9D88-F5A548E1D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440" y="4429842"/>
            <a:ext cx="4567608" cy="1143000"/>
          </a:xfrm>
        </p:spPr>
        <p:txBody>
          <a:bodyPr rtlCol="0">
            <a:normAutofit/>
          </a:bodyPr>
          <a:lstStyle/>
          <a:p>
            <a:pPr rtl="0">
              <a:lnSpc>
                <a:spcPct val="90000"/>
              </a:lnSpc>
            </a:pPr>
            <a:r>
              <a:rPr lang="es-ES" dirty="0"/>
              <a:t>Levenfeld Sabau, </a:t>
            </a:r>
            <a:r>
              <a:rPr lang="es-ES" dirty="0" err="1"/>
              <a:t>gabriela</a:t>
            </a:r>
            <a:endParaRPr lang="es-ES" dirty="0"/>
          </a:p>
          <a:p>
            <a:pPr rtl="0">
              <a:lnSpc>
                <a:spcPct val="90000"/>
              </a:lnSpc>
            </a:pPr>
            <a:r>
              <a:rPr lang="es-ES" dirty="0"/>
              <a:t>Rincón </a:t>
            </a:r>
            <a:r>
              <a:rPr lang="es-ES" dirty="0" err="1"/>
              <a:t>Lendínez</a:t>
            </a:r>
            <a:r>
              <a:rPr lang="es-ES" dirty="0"/>
              <a:t>, Cristina</a:t>
            </a:r>
          </a:p>
          <a:p>
            <a:pPr rtl="0">
              <a:lnSpc>
                <a:spcPct val="90000"/>
              </a:lnSpc>
            </a:pPr>
            <a:r>
              <a:rPr lang="es-ES" dirty="0"/>
              <a:t>Marzo/2021</a:t>
            </a:r>
          </a:p>
          <a:p>
            <a:pPr rtl="0">
              <a:lnSpc>
                <a:spcPct val="90000"/>
              </a:lnSpc>
            </a:pPr>
            <a:endParaRPr lang="es-ES" dirty="0"/>
          </a:p>
        </p:txBody>
      </p:sp>
      <p:pic>
        <p:nvPicPr>
          <p:cNvPr id="1028" name="Picture 4" descr="Planos Coches - A las Matemáticas vamos">
            <a:extLst>
              <a:ext uri="{FF2B5EF4-FFF2-40B4-BE49-F238E27FC236}">
                <a16:creationId xmlns:a16="http://schemas.microsoft.com/office/drawing/2014/main" id="{BCD22F49-D3CE-4CFB-B063-8F5A8F57DA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17" b="-4907"/>
          <a:stretch/>
        </p:blipFill>
        <p:spPr bwMode="auto">
          <a:xfrm>
            <a:off x="4930163" y="-19457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rgbClr val="FFFFFF"/>
          </a:solidFill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Marcador de contenido 3" descr="Marcador de posición de SmartArt: lista de bloqueados">
            <a:extLst>
              <a:ext uri="{FF2B5EF4-FFF2-40B4-BE49-F238E27FC236}">
                <a16:creationId xmlns:a16="http://schemas.microsoft.com/office/drawing/2014/main" id="{F56E9CB7-A5E6-479F-A6C4-A480D06B97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0728002"/>
              </p:ext>
            </p:extLst>
          </p:nvPr>
        </p:nvGraphicFramePr>
        <p:xfrm>
          <a:off x="6562208" y="1604778"/>
          <a:ext cx="4883151" cy="471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ítulo 5">
            <a:extLst>
              <a:ext uri="{FF2B5EF4-FFF2-40B4-BE49-F238E27FC236}">
                <a16:creationId xmlns:a16="http://schemas.microsoft.com/office/drawing/2014/main" id="{66CBFE42-DFD1-4945-A9A4-5544D38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Vehículos</a:t>
            </a:r>
          </a:p>
        </p:txBody>
      </p:sp>
    </p:spTree>
    <p:extLst>
      <p:ext uri="{BB962C8B-B14F-4D97-AF65-F5344CB8AC3E}">
        <p14:creationId xmlns:p14="http://schemas.microsoft.com/office/powerpoint/2010/main" val="1419503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Marcador de contenido 3" descr="Marcador de posición de SmartArt: lista de bloqueados">
            <a:extLst>
              <a:ext uri="{FF2B5EF4-FFF2-40B4-BE49-F238E27FC236}">
                <a16:creationId xmlns:a16="http://schemas.microsoft.com/office/drawing/2014/main" id="{F56E9CB7-A5E6-479F-A6C4-A480D06B97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108847"/>
              </p:ext>
            </p:extLst>
          </p:nvPr>
        </p:nvGraphicFramePr>
        <p:xfrm>
          <a:off x="6562208" y="1604778"/>
          <a:ext cx="4883151" cy="471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ítulo 5">
            <a:extLst>
              <a:ext uri="{FF2B5EF4-FFF2-40B4-BE49-F238E27FC236}">
                <a16:creationId xmlns:a16="http://schemas.microsoft.com/office/drawing/2014/main" id="{66CBFE42-DFD1-4945-A9A4-5544D38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Tiendas</a:t>
            </a:r>
          </a:p>
        </p:txBody>
      </p:sp>
    </p:spTree>
    <p:extLst>
      <p:ext uri="{BB962C8B-B14F-4D97-AF65-F5344CB8AC3E}">
        <p14:creationId xmlns:p14="http://schemas.microsoft.com/office/powerpoint/2010/main" val="207863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Marcador de contenido 3" descr="Marcador de posición de SmartArt: lista de bloqueados">
            <a:extLst>
              <a:ext uri="{FF2B5EF4-FFF2-40B4-BE49-F238E27FC236}">
                <a16:creationId xmlns:a16="http://schemas.microsoft.com/office/drawing/2014/main" id="{F56E9CB7-A5E6-479F-A6C4-A480D06B97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0220659"/>
              </p:ext>
            </p:extLst>
          </p:nvPr>
        </p:nvGraphicFramePr>
        <p:xfrm>
          <a:off x="6562208" y="1604778"/>
          <a:ext cx="4883151" cy="471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ítulo 5">
            <a:extLst>
              <a:ext uri="{FF2B5EF4-FFF2-40B4-BE49-F238E27FC236}">
                <a16:creationId xmlns:a16="http://schemas.microsoft.com/office/drawing/2014/main" id="{66CBFE42-DFD1-4945-A9A4-5544D38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Pedidos</a:t>
            </a:r>
          </a:p>
        </p:txBody>
      </p:sp>
    </p:spTree>
    <p:extLst>
      <p:ext uri="{BB962C8B-B14F-4D97-AF65-F5344CB8AC3E}">
        <p14:creationId xmlns:p14="http://schemas.microsoft.com/office/powerpoint/2010/main" val="4079361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 descr="Persona con idea contorno">
            <a:extLst>
              <a:ext uri="{FF2B5EF4-FFF2-40B4-BE49-F238E27FC236}">
                <a16:creationId xmlns:a16="http://schemas.microsoft.com/office/drawing/2014/main" id="{8E8FDF9E-EFBE-4D88-A6CD-0E452D435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2178" y="2031121"/>
            <a:ext cx="3933150" cy="39331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D4DC925-BA0B-4263-93E3-EA73A31E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>
            <a:normAutofit/>
          </a:bodyPr>
          <a:lstStyle/>
          <a:p>
            <a:r>
              <a:rPr lang="es-ES" dirty="0"/>
              <a:t>¿Cómo relacionamos?</a:t>
            </a:r>
          </a:p>
        </p:txBody>
      </p:sp>
    </p:spTree>
    <p:extLst>
      <p:ext uri="{BB962C8B-B14F-4D97-AF65-F5344CB8AC3E}">
        <p14:creationId xmlns:p14="http://schemas.microsoft.com/office/powerpoint/2010/main" val="3892174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5D9A2-B564-4578-A6CA-86C94E19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F2520CC7-A7BF-41C8-90A2-FDF3338AA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413" y="185367"/>
            <a:ext cx="6829174" cy="648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72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">
            <a:extLst>
              <a:ext uri="{FF2B5EF4-FFF2-40B4-BE49-F238E27FC236}">
                <a16:creationId xmlns:a16="http://schemas.microsoft.com/office/drawing/2014/main" id="{69647203-234E-4BAC-85A0-19ACC5E54A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4DC925-BA0B-4263-93E3-EA73A31E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994" y="1535397"/>
            <a:ext cx="4845068" cy="2371585"/>
          </a:xfrm>
        </p:spPr>
        <p:txBody>
          <a:bodyPr anchor="b">
            <a:normAutofit/>
          </a:bodyPr>
          <a:lstStyle/>
          <a:p>
            <a:r>
              <a:rPr lang="es-ES" dirty="0"/>
              <a:t>INTERFAZ de Texto</a:t>
            </a:r>
          </a:p>
        </p:txBody>
      </p:sp>
    </p:spTree>
    <p:extLst>
      <p:ext uri="{BB962C8B-B14F-4D97-AF65-F5344CB8AC3E}">
        <p14:creationId xmlns:p14="http://schemas.microsoft.com/office/powerpoint/2010/main" val="1224272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46B7A5F8-45D9-4A18-BD3B-6D56162DD9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1. Usuario</a:t>
            </a:r>
          </a:p>
        </p:txBody>
      </p:sp>
      <p:pic>
        <p:nvPicPr>
          <p:cNvPr id="8" name="Marcador de contenido 7" descr="Usuario con relleno sólido">
            <a:extLst>
              <a:ext uri="{FF2B5EF4-FFF2-40B4-BE49-F238E27FC236}">
                <a16:creationId xmlns:a16="http://schemas.microsoft.com/office/drawing/2014/main" id="{D0DC9341-A5A2-4ED6-8436-0F332EAB4B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0404" y="3429000"/>
            <a:ext cx="2160000" cy="2160000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397B76-262D-4D35-8E3B-AF6C710F043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s-ES" dirty="0"/>
              <a:t>2. Administrador</a:t>
            </a:r>
          </a:p>
        </p:txBody>
      </p:sp>
      <p:pic>
        <p:nvPicPr>
          <p:cNvPr id="10" name="Marcador de contenido 9" descr="Trabajador de oficina con relleno sólido">
            <a:extLst>
              <a:ext uri="{FF2B5EF4-FFF2-40B4-BE49-F238E27FC236}">
                <a16:creationId xmlns:a16="http://schemas.microsoft.com/office/drawing/2014/main" id="{78DBF79D-A7E9-4DC8-A05E-6CBC4C34F6CA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7259" y="3429128"/>
            <a:ext cx="2160000" cy="2160000"/>
          </a:xfr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F0E6E2E5-5A74-40CB-913A-5F742FE0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Principal</a:t>
            </a:r>
          </a:p>
        </p:txBody>
      </p:sp>
    </p:spTree>
    <p:extLst>
      <p:ext uri="{BB962C8B-B14F-4D97-AF65-F5344CB8AC3E}">
        <p14:creationId xmlns:p14="http://schemas.microsoft.com/office/powerpoint/2010/main" val="1842803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 descr="Marcador de posición de la escala de tiempo&#10;">
            <a:extLst>
              <a:ext uri="{FF2B5EF4-FFF2-40B4-BE49-F238E27FC236}">
                <a16:creationId xmlns:a16="http://schemas.microsoft.com/office/drawing/2014/main" id="{F71B10C4-D0A8-414E-9F4A-2CAD9414B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485225"/>
              </p:ext>
            </p:extLst>
          </p:nvPr>
        </p:nvGraphicFramePr>
        <p:xfrm>
          <a:off x="1370775" y="2030413"/>
          <a:ext cx="10453687" cy="393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B378B98D-A943-4557-A450-06FD1E29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281" y="893762"/>
            <a:ext cx="10452849" cy="910492"/>
          </a:xfrm>
        </p:spPr>
        <p:txBody>
          <a:bodyPr rtlCol="0"/>
          <a:lstStyle/>
          <a:p>
            <a:pPr rtl="0"/>
            <a:r>
              <a:rPr lang="es-ES" dirty="0"/>
              <a:t>Menú Principal del Usuario</a:t>
            </a:r>
          </a:p>
        </p:txBody>
      </p:sp>
      <p:pic>
        <p:nvPicPr>
          <p:cNvPr id="5" name="Marcador de contenido 7" descr="Usuario con relleno sólido">
            <a:extLst>
              <a:ext uri="{FF2B5EF4-FFF2-40B4-BE49-F238E27FC236}">
                <a16:creationId xmlns:a16="http://schemas.microsoft.com/office/drawing/2014/main" id="{3F865A63-93BF-4868-9C5C-FDB7CB746C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41066" y="528208"/>
            <a:ext cx="1641600" cy="1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74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27">
            <a:extLst>
              <a:ext uri="{FF2B5EF4-FFF2-40B4-BE49-F238E27FC236}">
                <a16:creationId xmlns:a16="http://schemas.microsoft.com/office/drawing/2014/main" id="{4988F789-C14D-C841-BDEB-8ACF7737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>
            <a:normAutofit/>
          </a:bodyPr>
          <a:lstStyle/>
          <a:p>
            <a:pPr rtl="0"/>
            <a:r>
              <a:rPr lang="es-ES" sz="2600"/>
              <a:t>Opción 1:</a:t>
            </a:r>
            <a:br>
              <a:rPr lang="es-ES" sz="2600"/>
            </a:br>
            <a:r>
              <a:rPr lang="es-ES" sz="2600"/>
              <a:t>Mostar catálogo </a:t>
            </a:r>
          </a:p>
        </p:txBody>
      </p:sp>
      <p:graphicFrame>
        <p:nvGraphicFramePr>
          <p:cNvPr id="5" name="Marcador de contenido 2" descr="Marcador de posición de SmartArt: 2 X iconos verticales">
            <a:extLst>
              <a:ext uri="{FF2B5EF4-FFF2-40B4-BE49-F238E27FC236}">
                <a16:creationId xmlns:a16="http://schemas.microsoft.com/office/drawing/2014/main" id="{05161A65-4E7E-B44A-B0C7-71A1F0FD58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7452134"/>
              </p:ext>
            </p:extLst>
          </p:nvPr>
        </p:nvGraphicFramePr>
        <p:xfrm>
          <a:off x="932329" y="2031121"/>
          <a:ext cx="10452848" cy="393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2638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27">
            <a:extLst>
              <a:ext uri="{FF2B5EF4-FFF2-40B4-BE49-F238E27FC236}">
                <a16:creationId xmlns:a16="http://schemas.microsoft.com/office/drawing/2014/main" id="{4988F789-C14D-C841-BDEB-8ACF7737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>
            <a:normAutofit/>
          </a:bodyPr>
          <a:lstStyle/>
          <a:p>
            <a:pPr rtl="0"/>
            <a:r>
              <a:rPr lang="es-ES"/>
              <a:t>Introducir modelo de coche</a:t>
            </a:r>
          </a:p>
        </p:txBody>
      </p:sp>
      <p:graphicFrame>
        <p:nvGraphicFramePr>
          <p:cNvPr id="5" name="Marcador de contenido 2" descr="Marcador de posición de SmartArt: 2 X iconos verticales">
            <a:extLst>
              <a:ext uri="{FF2B5EF4-FFF2-40B4-BE49-F238E27FC236}">
                <a16:creationId xmlns:a16="http://schemas.microsoft.com/office/drawing/2014/main" id="{05161A65-4E7E-B44A-B0C7-71A1F0FD58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1701586"/>
              </p:ext>
            </p:extLst>
          </p:nvPr>
        </p:nvGraphicFramePr>
        <p:xfrm>
          <a:off x="932329" y="2031121"/>
          <a:ext cx="10452848" cy="393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280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2D7F6A80-08DF-8645-A4CD-7D0B49A3B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¿Por qué?</a:t>
            </a:r>
            <a:br>
              <a:rPr lang="es-ES" dirty="0"/>
            </a:br>
            <a:endParaRPr lang="es-E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5613A2D6-52A2-8C4D-985E-CB4BEE6B2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440" y="4429842"/>
            <a:ext cx="4567608" cy="1143000"/>
          </a:xfrm>
        </p:spPr>
        <p:txBody>
          <a:bodyPr rtlCol="0">
            <a:normAutofit/>
          </a:bodyPr>
          <a:lstStyle/>
          <a:p>
            <a:pPr rtl="0"/>
            <a:endParaRPr lang="es-ES" sz="1500" dirty="0"/>
          </a:p>
        </p:txBody>
      </p:sp>
      <p:pic>
        <p:nvPicPr>
          <p:cNvPr id="6" name="Marcador de posición de imagen 5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4A02E606-7218-4FDB-A08C-EAE0E2CD6F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1" r="149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285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27">
            <a:extLst>
              <a:ext uri="{FF2B5EF4-FFF2-40B4-BE49-F238E27FC236}">
                <a16:creationId xmlns:a16="http://schemas.microsoft.com/office/drawing/2014/main" id="{4988F789-C14D-C841-BDEB-8ACF7737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>
            <a:normAutofit/>
          </a:bodyPr>
          <a:lstStyle/>
          <a:p>
            <a:pPr rtl="0"/>
            <a:r>
              <a:rPr lang="es-ES" dirty="0"/>
              <a:t>Mostrar catálogo completo</a:t>
            </a:r>
          </a:p>
        </p:txBody>
      </p:sp>
      <p:graphicFrame>
        <p:nvGraphicFramePr>
          <p:cNvPr id="5" name="Marcador de contenido 2" descr="Marcador de posición de SmartArt: 2 X iconos verticales">
            <a:extLst>
              <a:ext uri="{FF2B5EF4-FFF2-40B4-BE49-F238E27FC236}">
                <a16:creationId xmlns:a16="http://schemas.microsoft.com/office/drawing/2014/main" id="{05161A65-4E7E-B44A-B0C7-71A1F0FD58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7236244"/>
              </p:ext>
            </p:extLst>
          </p:nvPr>
        </p:nvGraphicFramePr>
        <p:xfrm>
          <a:off x="932329" y="2031121"/>
          <a:ext cx="10452848" cy="393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6116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27">
            <a:extLst>
              <a:ext uri="{FF2B5EF4-FFF2-40B4-BE49-F238E27FC236}">
                <a16:creationId xmlns:a16="http://schemas.microsoft.com/office/drawing/2014/main" id="{4988F789-C14D-C841-BDEB-8ACF7737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>
            <a:normAutofit/>
          </a:bodyPr>
          <a:lstStyle/>
          <a:p>
            <a:pPr rtl="0"/>
            <a:r>
              <a:rPr lang="es-ES" sz="2600" dirty="0"/>
              <a:t>Opción 2:</a:t>
            </a:r>
            <a:br>
              <a:rPr lang="es-ES" sz="2600" dirty="0"/>
            </a:br>
            <a:r>
              <a:rPr lang="es-ES" sz="2600" dirty="0"/>
              <a:t>Registro</a:t>
            </a:r>
          </a:p>
        </p:txBody>
      </p:sp>
      <p:graphicFrame>
        <p:nvGraphicFramePr>
          <p:cNvPr id="5" name="Marcador de contenido 2" descr="Marcador de posición de SmartArt: 2 X iconos verticales">
            <a:extLst>
              <a:ext uri="{FF2B5EF4-FFF2-40B4-BE49-F238E27FC236}">
                <a16:creationId xmlns:a16="http://schemas.microsoft.com/office/drawing/2014/main" id="{05161A65-4E7E-B44A-B0C7-71A1F0FD58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019544"/>
              </p:ext>
            </p:extLst>
          </p:nvPr>
        </p:nvGraphicFramePr>
        <p:xfrm>
          <a:off x="932329" y="2031121"/>
          <a:ext cx="10452848" cy="393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0257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27">
            <a:extLst>
              <a:ext uri="{FF2B5EF4-FFF2-40B4-BE49-F238E27FC236}">
                <a16:creationId xmlns:a16="http://schemas.microsoft.com/office/drawing/2014/main" id="{4988F789-C14D-C841-BDEB-8ACF7737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>
            <a:normAutofit/>
          </a:bodyPr>
          <a:lstStyle/>
          <a:p>
            <a:pPr rtl="0"/>
            <a:r>
              <a:rPr lang="es-ES"/>
              <a:t>Nuevo Usuario</a:t>
            </a:r>
          </a:p>
        </p:txBody>
      </p:sp>
      <p:graphicFrame>
        <p:nvGraphicFramePr>
          <p:cNvPr id="5" name="Marcador de contenido 2" descr="Marcador de posición de SmartArt: 2 X iconos verticales">
            <a:extLst>
              <a:ext uri="{FF2B5EF4-FFF2-40B4-BE49-F238E27FC236}">
                <a16:creationId xmlns:a16="http://schemas.microsoft.com/office/drawing/2014/main" id="{05161A65-4E7E-B44A-B0C7-71A1F0FD58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8837053"/>
              </p:ext>
            </p:extLst>
          </p:nvPr>
        </p:nvGraphicFramePr>
        <p:xfrm>
          <a:off x="932329" y="2031121"/>
          <a:ext cx="10452848" cy="393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4916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27">
            <a:extLst>
              <a:ext uri="{FF2B5EF4-FFF2-40B4-BE49-F238E27FC236}">
                <a16:creationId xmlns:a16="http://schemas.microsoft.com/office/drawing/2014/main" id="{4988F789-C14D-C841-BDEB-8ACF7737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>
            <a:normAutofit/>
          </a:bodyPr>
          <a:lstStyle/>
          <a:p>
            <a:pPr rtl="0"/>
            <a:r>
              <a:rPr lang="es-ES" sz="2600" dirty="0"/>
              <a:t>Opción 3:</a:t>
            </a:r>
            <a:br>
              <a:rPr lang="es-ES" sz="2600" dirty="0"/>
            </a:br>
            <a:r>
              <a:rPr lang="es-ES" sz="2600" dirty="0"/>
              <a:t>Compra</a:t>
            </a:r>
          </a:p>
        </p:txBody>
      </p:sp>
      <p:pic>
        <p:nvPicPr>
          <p:cNvPr id="3" name="Gráfico 2" descr="Flecha circular contorno">
            <a:extLst>
              <a:ext uri="{FF2B5EF4-FFF2-40B4-BE49-F238E27FC236}">
                <a16:creationId xmlns:a16="http://schemas.microsoft.com/office/drawing/2014/main" id="{EA6FF9A5-DB45-4568-988E-347869727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6" name="Gráfico 5" descr="Flecha circular con relleno sólido">
            <a:extLst>
              <a:ext uri="{FF2B5EF4-FFF2-40B4-BE49-F238E27FC236}">
                <a16:creationId xmlns:a16="http://schemas.microsoft.com/office/drawing/2014/main" id="{B4387A96-4D65-477A-9BE5-59A5023098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13700" y="-87665"/>
            <a:ext cx="7102346" cy="710234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642815F-E46A-46F9-9848-7778D0B58583}"/>
              </a:ext>
            </a:extLst>
          </p:cNvPr>
          <p:cNvSpPr txBox="1"/>
          <p:nvPr/>
        </p:nvSpPr>
        <p:spPr>
          <a:xfrm>
            <a:off x="6553200" y="1637460"/>
            <a:ext cx="37907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DNI</a:t>
            </a:r>
          </a:p>
          <a:p>
            <a:r>
              <a:rPr lang="es-ES" sz="3600" dirty="0">
                <a:solidFill>
                  <a:schemeClr val="bg1"/>
                </a:solidFill>
              </a:rPr>
              <a:t>Pieza</a:t>
            </a:r>
          </a:p>
          <a:p>
            <a:r>
              <a:rPr lang="es-ES" sz="3600" dirty="0">
                <a:solidFill>
                  <a:schemeClr val="bg1"/>
                </a:solidFill>
              </a:rPr>
              <a:t>Modelo</a:t>
            </a:r>
          </a:p>
          <a:p>
            <a:r>
              <a:rPr lang="es-ES" sz="3600" dirty="0">
                <a:solidFill>
                  <a:schemeClr val="bg1"/>
                </a:solidFill>
              </a:rPr>
              <a:t>Cantidad</a:t>
            </a:r>
          </a:p>
          <a:p>
            <a:r>
              <a:rPr lang="es-ES" sz="3600" dirty="0">
                <a:solidFill>
                  <a:schemeClr val="bg1"/>
                </a:solidFill>
              </a:rPr>
              <a:t>Tienda</a:t>
            </a:r>
          </a:p>
          <a:p>
            <a:r>
              <a:rPr lang="es-ES" sz="3600" dirty="0">
                <a:solidFill>
                  <a:schemeClr val="bg1"/>
                </a:solidFill>
              </a:rPr>
              <a:t>Online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Título 27">
            <a:extLst>
              <a:ext uri="{FF2B5EF4-FFF2-40B4-BE49-F238E27FC236}">
                <a16:creationId xmlns:a16="http://schemas.microsoft.com/office/drawing/2014/main" id="{AE04EED9-C4AE-4FD0-924F-8D4B42F75666}"/>
              </a:ext>
            </a:extLst>
          </p:cNvPr>
          <p:cNvSpPr txBox="1">
            <a:spLocks/>
          </p:cNvSpPr>
          <p:nvPr/>
        </p:nvSpPr>
        <p:spPr>
          <a:xfrm>
            <a:off x="1018054" y="2403152"/>
            <a:ext cx="10452849" cy="181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600" dirty="0"/>
              <a:t>Listado de tiendas.</a:t>
            </a:r>
          </a:p>
          <a:p>
            <a:endParaRPr lang="es-ES" sz="2600" dirty="0"/>
          </a:p>
          <a:p>
            <a:r>
              <a:rPr lang="es-ES" sz="2600" dirty="0"/>
              <a:t>Introduzca su pedido.</a:t>
            </a:r>
          </a:p>
          <a:p>
            <a:r>
              <a:rPr lang="es-ES" sz="2600" dirty="0"/>
              <a:t>(Marque x para salir)</a:t>
            </a:r>
          </a:p>
        </p:txBody>
      </p:sp>
    </p:spTree>
    <p:extLst>
      <p:ext uri="{BB962C8B-B14F-4D97-AF65-F5344CB8AC3E}">
        <p14:creationId xmlns:p14="http://schemas.microsoft.com/office/powerpoint/2010/main" val="3478782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27">
            <a:extLst>
              <a:ext uri="{FF2B5EF4-FFF2-40B4-BE49-F238E27FC236}">
                <a16:creationId xmlns:a16="http://schemas.microsoft.com/office/drawing/2014/main" id="{4988F789-C14D-C841-BDEB-8ACF7737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2600" kern="1200" spc="-50" baseline="0" dirty="0"/>
              <a:t>Opción 4:</a:t>
            </a:r>
            <a:br>
              <a:rPr lang="es-ES" sz="2600" kern="1200" spc="-50" baseline="0" dirty="0"/>
            </a:br>
            <a:r>
              <a:rPr lang="es-ES" sz="2600" kern="1200" spc="-50" baseline="0" dirty="0"/>
              <a:t>Pago</a:t>
            </a:r>
          </a:p>
        </p:txBody>
      </p:sp>
      <p:graphicFrame>
        <p:nvGraphicFramePr>
          <p:cNvPr id="30" name="CuadroTexto 1">
            <a:extLst>
              <a:ext uri="{FF2B5EF4-FFF2-40B4-BE49-F238E27FC236}">
                <a16:creationId xmlns:a16="http://schemas.microsoft.com/office/drawing/2014/main" id="{889DD300-4EE3-4376-9D05-46CC257C3A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5711568"/>
              </p:ext>
            </p:extLst>
          </p:nvPr>
        </p:nvGraphicFramePr>
        <p:xfrm>
          <a:off x="932330" y="2263877"/>
          <a:ext cx="10452848" cy="393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0244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 descr="Marcador de posición de la escala de tiempo&#10;">
            <a:extLst>
              <a:ext uri="{FF2B5EF4-FFF2-40B4-BE49-F238E27FC236}">
                <a16:creationId xmlns:a16="http://schemas.microsoft.com/office/drawing/2014/main" id="{F71B10C4-D0A8-414E-9F4A-2CAD9414B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643794"/>
              </p:ext>
            </p:extLst>
          </p:nvPr>
        </p:nvGraphicFramePr>
        <p:xfrm>
          <a:off x="1846263" y="2030413"/>
          <a:ext cx="10453687" cy="393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B378B98D-A943-4557-A450-06FD1E29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281" y="893762"/>
            <a:ext cx="10452849" cy="910492"/>
          </a:xfrm>
        </p:spPr>
        <p:txBody>
          <a:bodyPr rtlCol="0"/>
          <a:lstStyle/>
          <a:p>
            <a:pPr rtl="0"/>
            <a:r>
              <a:rPr lang="es-ES" dirty="0"/>
              <a:t>Menú Principal del Administrador</a:t>
            </a:r>
          </a:p>
        </p:txBody>
      </p:sp>
      <p:pic>
        <p:nvPicPr>
          <p:cNvPr id="5" name="Marcador de contenido 9" descr="Trabajador de oficina con relleno sólido">
            <a:extLst>
              <a:ext uri="{FF2B5EF4-FFF2-40B4-BE49-F238E27FC236}">
                <a16:creationId xmlns:a16="http://schemas.microsoft.com/office/drawing/2014/main" id="{840079BC-0598-4E6A-975E-01779DD463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18286" y="893762"/>
            <a:ext cx="1641433" cy="164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1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27">
            <a:extLst>
              <a:ext uri="{FF2B5EF4-FFF2-40B4-BE49-F238E27FC236}">
                <a16:creationId xmlns:a16="http://schemas.microsoft.com/office/drawing/2014/main" id="{4988F789-C14D-C841-BDEB-8ACF7737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>
            <a:normAutofit/>
          </a:bodyPr>
          <a:lstStyle/>
          <a:p>
            <a:pPr rtl="0"/>
            <a:r>
              <a:rPr lang="es-ES" sz="2600" dirty="0"/>
              <a:t>Opción 1:</a:t>
            </a:r>
            <a:br>
              <a:rPr lang="es-ES" sz="2600" dirty="0"/>
            </a:br>
            <a:r>
              <a:rPr lang="es-ES" sz="2600" dirty="0"/>
              <a:t>Actualización</a:t>
            </a:r>
          </a:p>
        </p:txBody>
      </p:sp>
      <p:graphicFrame>
        <p:nvGraphicFramePr>
          <p:cNvPr id="5" name="Marcador de contenido 2" descr="Marcador de posición de SmartArt: 2 X iconos verticales">
            <a:extLst>
              <a:ext uri="{FF2B5EF4-FFF2-40B4-BE49-F238E27FC236}">
                <a16:creationId xmlns:a16="http://schemas.microsoft.com/office/drawing/2014/main" id="{05161A65-4E7E-B44A-B0C7-71A1F0FD58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6085780"/>
              </p:ext>
            </p:extLst>
          </p:nvPr>
        </p:nvGraphicFramePr>
        <p:xfrm>
          <a:off x="932329" y="2031121"/>
          <a:ext cx="10452848" cy="393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4133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4D9E47F-41E0-4FE3-891C-B53FBC82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rtlCol="0"/>
          <a:lstStyle/>
          <a:p>
            <a:pPr rtl="0"/>
            <a:r>
              <a:rPr lang="es-ES" dirty="0"/>
              <a:t>Gracias</a:t>
            </a:r>
          </a:p>
        </p:txBody>
      </p:sp>
      <p:graphicFrame>
        <p:nvGraphicFramePr>
          <p:cNvPr id="8" name="Marcador de contenido 2" descr="Marcador de posición de SmartArt: lista de contactos">
            <a:extLst>
              <a:ext uri="{FF2B5EF4-FFF2-40B4-BE49-F238E27FC236}">
                <a16:creationId xmlns:a16="http://schemas.microsoft.com/office/drawing/2014/main" id="{95EB8840-1974-5C4F-A503-A801266AD9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287366"/>
              </p:ext>
            </p:extLst>
          </p:nvPr>
        </p:nvGraphicFramePr>
        <p:xfrm>
          <a:off x="931459" y="2030413"/>
          <a:ext cx="4535487" cy="393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Marcador de posición de imagen 5" descr="Personas alrededor de una mesa&#10;&#10;Descripción generada automáticamente con confianza baja">
            <a:extLst>
              <a:ext uri="{FF2B5EF4-FFF2-40B4-BE49-F238E27FC236}">
                <a16:creationId xmlns:a16="http://schemas.microsoft.com/office/drawing/2014/main" id="{9871B1A6-A10E-434B-ADF6-852A26FDE3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r="88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4231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2CB5DE7-C0EC-D942-81AE-50AB9E5F5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 rtlCol="0">
            <a:normAutofit/>
          </a:bodyPr>
          <a:lstStyle/>
          <a:p>
            <a:endParaRPr lang="es-ES" dirty="0"/>
          </a:p>
          <a:p>
            <a:r>
              <a:rPr lang="es-ES" dirty="0"/>
              <a:t>Diagrama UML</a:t>
            </a:r>
          </a:p>
          <a:p>
            <a:pPr rtl="0"/>
            <a:r>
              <a:rPr lang="es-ES"/>
              <a:t>Diagrama Entidad-Relación</a:t>
            </a:r>
            <a:endParaRPr lang="es-ES" dirty="0"/>
          </a:p>
          <a:p>
            <a:pPr rtl="0"/>
            <a:r>
              <a:rPr lang="es-ES" dirty="0"/>
              <a:t>Interfaz de Texto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6A39CFE-F193-9048-BE90-69178B4C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rtlCol="0" anchor="ctr">
            <a:normAutofit/>
          </a:bodyPr>
          <a:lstStyle/>
          <a:p>
            <a:pPr rtl="0"/>
            <a:r>
              <a:rPr lang="es-ES" sz="4400"/>
              <a:t>Información general</a:t>
            </a:r>
          </a:p>
        </p:txBody>
      </p:sp>
      <p:pic>
        <p:nvPicPr>
          <p:cNvPr id="14" name="Marcador de posición de imagen 13" descr="Un letero de alto en un poste&#10;&#10;Descripción generada automáticamente con confianza baja">
            <a:extLst>
              <a:ext uri="{FF2B5EF4-FFF2-40B4-BE49-F238E27FC236}">
                <a16:creationId xmlns:a16="http://schemas.microsoft.com/office/drawing/2014/main" id="{2EC4E724-57B8-43B6-A60B-18511EDA5C7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7" r="15287"/>
          <a:stretch/>
        </p:blipFill>
        <p:spPr>
          <a:xfrm>
            <a:off x="3727491" y="10"/>
            <a:ext cx="8464509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127793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">
            <a:extLst>
              <a:ext uri="{FF2B5EF4-FFF2-40B4-BE49-F238E27FC236}">
                <a16:creationId xmlns:a16="http://schemas.microsoft.com/office/drawing/2014/main" id="{69647203-234E-4BAC-85A0-19ACC5E54A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4DC925-BA0B-4263-93E3-EA73A31E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994" y="1535397"/>
            <a:ext cx="4845068" cy="1858617"/>
          </a:xfrm>
        </p:spPr>
        <p:txBody>
          <a:bodyPr anchor="b">
            <a:normAutofit/>
          </a:bodyPr>
          <a:lstStyle/>
          <a:p>
            <a:r>
              <a:rPr lang="es-ES" dirty="0"/>
              <a:t>DIAGRAMA UML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702816C-9056-4009-B7C4-0DC01DD4A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1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E1AFE-10D9-4EDF-9C2D-19842730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 descr="Diagrama, Esquemático&#10;&#10;Descripción generada automáticamente">
            <a:extLst>
              <a:ext uri="{FF2B5EF4-FFF2-40B4-BE49-F238E27FC236}">
                <a16:creationId xmlns:a16="http://schemas.microsoft.com/office/drawing/2014/main" id="{6B234ADC-1179-4A76-AFEF-DCCF7A8F1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789" y="185400"/>
            <a:ext cx="7552421" cy="64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41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">
            <a:extLst>
              <a:ext uri="{FF2B5EF4-FFF2-40B4-BE49-F238E27FC236}">
                <a16:creationId xmlns:a16="http://schemas.microsoft.com/office/drawing/2014/main" id="{69647203-234E-4BAC-85A0-19ACC5E54A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4DC925-BA0B-4263-93E3-EA73A31E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994" y="1535397"/>
            <a:ext cx="4845068" cy="1858617"/>
          </a:xfrm>
        </p:spPr>
        <p:txBody>
          <a:bodyPr anchor="b">
            <a:normAutofit fontScale="90000"/>
          </a:bodyPr>
          <a:lstStyle/>
          <a:p>
            <a:r>
              <a:rPr lang="es-ES" dirty="0"/>
              <a:t>DIAGRAMA ENTIDAD RELACIÓN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702816C-9056-4009-B7C4-0DC01DD4A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>
            <a:normAutofit/>
          </a:bodyPr>
          <a:lstStyle/>
          <a:p>
            <a:pPr rtl="0"/>
            <a:r>
              <a:rPr lang="es-ES"/>
              <a:t>Entidades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F276A58-BE6E-4FDF-8E5C-120C4A941B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414313"/>
              </p:ext>
            </p:extLst>
          </p:nvPr>
        </p:nvGraphicFramePr>
        <p:xfrm>
          <a:off x="932329" y="2031121"/>
          <a:ext cx="10452848" cy="393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2756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Marcador de contenido 3" descr="Marcador de posición de SmartArt: lista de bloqueados">
            <a:extLst>
              <a:ext uri="{FF2B5EF4-FFF2-40B4-BE49-F238E27FC236}">
                <a16:creationId xmlns:a16="http://schemas.microsoft.com/office/drawing/2014/main" id="{F56E9CB7-A5E6-479F-A6C4-A480D06B97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366966"/>
              </p:ext>
            </p:extLst>
          </p:nvPr>
        </p:nvGraphicFramePr>
        <p:xfrm>
          <a:off x="6677617" y="2057539"/>
          <a:ext cx="4883151" cy="471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ítulo 5">
            <a:extLst>
              <a:ext uri="{FF2B5EF4-FFF2-40B4-BE49-F238E27FC236}">
                <a16:creationId xmlns:a16="http://schemas.microsoft.com/office/drawing/2014/main" id="{66CBFE42-DFD1-4945-A9A4-5544D38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Usuarios</a:t>
            </a:r>
          </a:p>
        </p:txBody>
      </p:sp>
      <p:graphicFrame>
        <p:nvGraphicFramePr>
          <p:cNvPr id="4" name="Marcador de contenido 3" descr="Marcador de posición de SmartArt: lista de bloqueados">
            <a:extLst>
              <a:ext uri="{FF2B5EF4-FFF2-40B4-BE49-F238E27FC236}">
                <a16:creationId xmlns:a16="http://schemas.microsoft.com/office/drawing/2014/main" id="{4F83271A-255B-41DC-8AE4-B91E1AF861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3912817"/>
              </p:ext>
            </p:extLst>
          </p:nvPr>
        </p:nvGraphicFramePr>
        <p:xfrm>
          <a:off x="6677617" y="175473"/>
          <a:ext cx="4883151" cy="2079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672225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Marcador de contenido 3" descr="Marcador de posición de SmartArt: lista de bloqueados">
            <a:extLst>
              <a:ext uri="{FF2B5EF4-FFF2-40B4-BE49-F238E27FC236}">
                <a16:creationId xmlns:a16="http://schemas.microsoft.com/office/drawing/2014/main" id="{F56E9CB7-A5E6-479F-A6C4-A480D06B97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354294"/>
              </p:ext>
            </p:extLst>
          </p:nvPr>
        </p:nvGraphicFramePr>
        <p:xfrm>
          <a:off x="6562208" y="1604778"/>
          <a:ext cx="4883151" cy="471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ítulo 5">
            <a:extLst>
              <a:ext uri="{FF2B5EF4-FFF2-40B4-BE49-F238E27FC236}">
                <a16:creationId xmlns:a16="http://schemas.microsoft.com/office/drawing/2014/main" id="{66CBFE42-DFD1-4945-A9A4-5544D38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Piezas</a:t>
            </a:r>
          </a:p>
        </p:txBody>
      </p:sp>
    </p:spTree>
    <p:extLst>
      <p:ext uri="{BB962C8B-B14F-4D97-AF65-F5344CB8AC3E}">
        <p14:creationId xmlns:p14="http://schemas.microsoft.com/office/powerpoint/2010/main" val="36730312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631_TF11344857.potx" id="{E659DC16-1B5D-4CD1-A5C9-095DB0637CEF}" vid="{85785EF8-3FEB-46B0-9A4C-2437F9E878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conferencia geométrica</Template>
  <TotalTime>824</TotalTime>
  <Words>264</Words>
  <Application>Microsoft Office PowerPoint</Application>
  <PresentationFormat>Panorámica</PresentationFormat>
  <Paragraphs>127</Paragraphs>
  <Slides>27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Calibri</vt:lpstr>
      <vt:lpstr>Garamond</vt:lpstr>
      <vt:lpstr>Wingdings</vt:lpstr>
      <vt:lpstr>RetrospectVTI</vt:lpstr>
      <vt:lpstr>Proyecto TGI </vt:lpstr>
      <vt:lpstr>¿Por qué? </vt:lpstr>
      <vt:lpstr>Información general</vt:lpstr>
      <vt:lpstr>DIAGRAMA UML</vt:lpstr>
      <vt:lpstr>Presentación de PowerPoint</vt:lpstr>
      <vt:lpstr>DIAGRAMA ENTIDAD RELACIÓN</vt:lpstr>
      <vt:lpstr>Entidades</vt:lpstr>
      <vt:lpstr>Usuarios</vt:lpstr>
      <vt:lpstr>Piezas</vt:lpstr>
      <vt:lpstr>Vehículos</vt:lpstr>
      <vt:lpstr>Tiendas</vt:lpstr>
      <vt:lpstr>Pedidos</vt:lpstr>
      <vt:lpstr>¿Cómo relacionamos?</vt:lpstr>
      <vt:lpstr>Presentación de PowerPoint</vt:lpstr>
      <vt:lpstr>INTERFAZ de Texto</vt:lpstr>
      <vt:lpstr>Menú Principal</vt:lpstr>
      <vt:lpstr>Menú Principal del Usuario</vt:lpstr>
      <vt:lpstr>Opción 1: Mostar catálogo </vt:lpstr>
      <vt:lpstr>Introducir modelo de coche</vt:lpstr>
      <vt:lpstr>Mostrar catálogo completo</vt:lpstr>
      <vt:lpstr>Opción 2: Registro</vt:lpstr>
      <vt:lpstr>Nuevo Usuario</vt:lpstr>
      <vt:lpstr>Opción 3: Compra</vt:lpstr>
      <vt:lpstr>Opción 4: Pago</vt:lpstr>
      <vt:lpstr>Menú Principal del Administrador</vt:lpstr>
      <vt:lpstr>Opción 1: Actualización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TGI</dc:title>
  <dc:creator>Gabriela Levenfeld</dc:creator>
  <cp:lastModifiedBy>Gabriela Levenfeld</cp:lastModifiedBy>
  <cp:revision>2</cp:revision>
  <dcterms:created xsi:type="dcterms:W3CDTF">2021-03-15T10:00:27Z</dcterms:created>
  <dcterms:modified xsi:type="dcterms:W3CDTF">2021-03-23T20:02:58Z</dcterms:modified>
</cp:coreProperties>
</file>