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C3032-C119-4DEE-A633-46DE2C74495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8DD3B-76B8-4FFE-A50A-21F0BC58A9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1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108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539107" y="658443"/>
            <a:ext cx="10972800" cy="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57633" y="1500000"/>
            <a:ext cx="11054400" cy="4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▪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11364209" y="6188756"/>
            <a:ext cx="614800" cy="3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1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SV" dirty="0" smtClean="0"/>
              <a:t>Compuertas lógicas 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8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Que son las compuertas </a:t>
            </a:r>
            <a:r>
              <a:rPr lang="es-SV" dirty="0" err="1" smtClean="0"/>
              <a:t>logicas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39217" y="5701048"/>
            <a:ext cx="8915400" cy="3777622"/>
          </a:xfrm>
        </p:spPr>
        <p:txBody>
          <a:bodyPr/>
          <a:lstStyle/>
          <a:p>
            <a:r>
              <a:rPr lang="es-SV" dirty="0" smtClean="0"/>
              <a:t>Son circuitos electrónicos diseñados para obtener resultados booleanos ( 0 , 1</a:t>
            </a:r>
            <a:r>
              <a:rPr lang="en-US" dirty="0" smtClean="0"/>
              <a:t>) en binarios los cuales se obtienen de operaciones logicas y de las tablas de </a:t>
            </a:r>
            <a:r>
              <a:rPr lang="en-US" dirty="0" smtClean="0"/>
              <a:t>verdad  </a:t>
            </a:r>
            <a:endParaRPr lang="en-US" dirty="0"/>
          </a:p>
        </p:txBody>
      </p:sp>
      <p:pic>
        <p:nvPicPr>
          <p:cNvPr id="1026" name="Picture 2" descr="Pregunta Question Mark GIF by Kyocera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80" y="1373523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3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Compuerta lógica NOT</a:t>
            </a:r>
            <a:endParaRPr lang="en-US" dirty="0"/>
          </a:p>
        </p:txBody>
      </p:sp>
      <p:pic>
        <p:nvPicPr>
          <p:cNvPr id="1026" name="Picture 2" descr="▷ Compuerta lógica NOT 【 Símbolo y funcionamiento 】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620" y="1786497"/>
            <a:ext cx="4438940" cy="268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64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Compuerta</a:t>
            </a:r>
            <a:r>
              <a:rPr lang="en-US" dirty="0" smtClean="0"/>
              <a:t> </a:t>
            </a:r>
            <a:r>
              <a:rPr lang="en-US" dirty="0" err="1" smtClean="0"/>
              <a:t>logica</a:t>
            </a:r>
            <a:r>
              <a:rPr lang="en-US" dirty="0" smtClean="0"/>
              <a:t> AND</a:t>
            </a:r>
            <a:endParaRPr lang="en-US" dirty="0"/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62" name="Picture 14" descr="Compuerta AND - Símbolo y tabla de verd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586" y="2133600"/>
            <a:ext cx="2028825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70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539107" y="658443"/>
            <a:ext cx="10972800" cy="55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s-SV" dirty="0" smtClean="0">
                <a:solidFill>
                  <a:schemeClr val="tx1"/>
                </a:solidFill>
              </a:rPr>
              <a:t>Compuerta lógica </a:t>
            </a:r>
            <a:r>
              <a:rPr lang="es-SV" dirty="0" err="1" smtClean="0">
                <a:solidFill>
                  <a:schemeClr val="tx1"/>
                </a:solidFill>
              </a:rPr>
              <a:t>Not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153" name="Google Shape;153;p20"/>
          <p:cNvGrpSpPr/>
          <p:nvPr/>
        </p:nvGrpSpPr>
        <p:grpSpPr>
          <a:xfrm rot="5400000">
            <a:off x="6796353" y="1645132"/>
            <a:ext cx="3759312" cy="3663344"/>
            <a:chOff x="5708850" y="3417450"/>
            <a:chExt cx="2931161" cy="2815646"/>
          </a:xfrm>
        </p:grpSpPr>
        <p:sp>
          <p:nvSpPr>
            <p:cNvPr id="154" name="Google Shape;154;p20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8516561" y="39420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56" name="Google Shape;156;p20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57" name="Google Shape;157;p20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158" name="Google Shape;158;p20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20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20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162" name="Google Shape;162;p20"/>
          <p:cNvSpPr txBox="1">
            <a:spLocks noGrp="1"/>
          </p:cNvSpPr>
          <p:nvPr>
            <p:ph type="sldNum" idx="12"/>
          </p:nvPr>
        </p:nvSpPr>
        <p:spPr>
          <a:xfrm>
            <a:off x="11364209" y="6188756"/>
            <a:ext cx="614800" cy="38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pic>
        <p:nvPicPr>
          <p:cNvPr id="14" name="Picture 2" descr="▷ Compuerta lógica NOT 【 Símbolo y funcionamiento 】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537" y="2067494"/>
            <a:ext cx="5170601" cy="313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79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307079"/>
            <a:ext cx="8911687" cy="1280890"/>
          </a:xfrm>
        </p:spPr>
        <p:txBody>
          <a:bodyPr/>
          <a:lstStyle/>
          <a:p>
            <a:pPr algn="ctr"/>
            <a:r>
              <a:rPr lang="en-US" dirty="0" err="1" smtClean="0"/>
              <a:t>Compuerta</a:t>
            </a:r>
            <a:r>
              <a:rPr lang="en-US" dirty="0" smtClean="0"/>
              <a:t> </a:t>
            </a:r>
            <a:r>
              <a:rPr lang="en-US" dirty="0" err="1" smtClean="0"/>
              <a:t>Logica</a:t>
            </a:r>
            <a:r>
              <a:rPr lang="en-US" dirty="0" smtClean="0"/>
              <a:t> OR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088" y="1740594"/>
            <a:ext cx="4893972" cy="3665755"/>
          </a:xfrm>
        </p:spPr>
      </p:pic>
      <p:sp>
        <p:nvSpPr>
          <p:cNvPr id="4" name="AutoShape 2" descr="Compuerta OR | Código Electrónica"/>
          <p:cNvSpPr>
            <a:spLocks noChangeAspect="1" noChangeArrowheads="1"/>
          </p:cNvSpPr>
          <p:nvPr/>
        </p:nvSpPr>
        <p:spPr bwMode="auto">
          <a:xfrm>
            <a:off x="155575" y="-46149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5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SV" dirty="0" smtClean="0"/>
              <a:t>Compuerta lógica NOR</a:t>
            </a:r>
            <a:endParaRPr lang="en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5177" y="2156068"/>
            <a:ext cx="5422005" cy="406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05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077881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1255</TotalTime>
  <Words>51</Words>
  <Application>Microsoft Office PowerPoint</Application>
  <PresentationFormat>Panorámica</PresentationFormat>
  <Paragraphs>9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Espiral</vt:lpstr>
      <vt:lpstr>Compuertas lógicas </vt:lpstr>
      <vt:lpstr>Que son las compuertas logicas</vt:lpstr>
      <vt:lpstr>Compuerta lógica NOT</vt:lpstr>
      <vt:lpstr>Compuerta logica AND</vt:lpstr>
      <vt:lpstr>Compuerta lógica Not</vt:lpstr>
      <vt:lpstr>Compuerta Logica OR</vt:lpstr>
      <vt:lpstr>Compuerta lógica NOR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Compuertas lógicas</dc:title>
  <dc:creator>Cuenta Microsoft</dc:creator>
  <cp:lastModifiedBy>Cuenta Microsoft</cp:lastModifiedBy>
  <cp:revision>13</cp:revision>
  <dcterms:created xsi:type="dcterms:W3CDTF">2021-04-21T00:04:04Z</dcterms:created>
  <dcterms:modified xsi:type="dcterms:W3CDTF">2021-04-24T04:12:30Z</dcterms:modified>
</cp:coreProperties>
</file>