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8"/>
  </p:notesMasterIdLst>
  <p:sldIdLst>
    <p:sldId id="256" r:id="rId2"/>
    <p:sldId id="325" r:id="rId3"/>
    <p:sldId id="322" r:id="rId4"/>
    <p:sldId id="326" r:id="rId5"/>
    <p:sldId id="327" r:id="rId6"/>
    <p:sldId id="323" r:id="rId7"/>
    <p:sldId id="328" r:id="rId8"/>
    <p:sldId id="324" r:id="rId9"/>
    <p:sldId id="329" r:id="rId10"/>
    <p:sldId id="330" r:id="rId11"/>
    <p:sldId id="331" r:id="rId12"/>
    <p:sldId id="319" r:id="rId13"/>
    <p:sldId id="332" r:id="rId14"/>
    <p:sldId id="333" r:id="rId15"/>
    <p:sldId id="344" r:id="rId16"/>
    <p:sldId id="345" r:id="rId17"/>
    <p:sldId id="346" r:id="rId18"/>
    <p:sldId id="347" r:id="rId19"/>
    <p:sldId id="318" r:id="rId20"/>
    <p:sldId id="315" r:id="rId21"/>
    <p:sldId id="317" r:id="rId22"/>
    <p:sldId id="336" r:id="rId23"/>
    <p:sldId id="321" r:id="rId24"/>
    <p:sldId id="316" r:id="rId25"/>
    <p:sldId id="337" r:id="rId26"/>
    <p:sldId id="338" r:id="rId27"/>
    <p:sldId id="342" r:id="rId28"/>
    <p:sldId id="343" r:id="rId29"/>
    <p:sldId id="260" r:id="rId30"/>
    <p:sldId id="313" r:id="rId31"/>
    <p:sldId id="314" r:id="rId32"/>
    <p:sldId id="257" r:id="rId33"/>
    <p:sldId id="334" r:id="rId34"/>
    <p:sldId id="340" r:id="rId35"/>
    <p:sldId id="341" r:id="rId36"/>
    <p:sldId id="293" r:id="rId37"/>
  </p:sldIdLst>
  <p:sldSz cx="9144000" cy="5143500" type="screen16x9"/>
  <p:notesSz cx="6858000" cy="9144000"/>
  <p:embeddedFontLst>
    <p:embeddedFont>
      <p:font typeface="Malgun Gothic" pitchFamily="34" charset="-127"/>
      <p:regular r:id="rId39"/>
      <p:bold r:id="rId40"/>
    </p:embeddedFont>
    <p:embeddedFont>
      <p:font typeface="Russo One" charset="0"/>
      <p:regular r:id="rId41"/>
    </p:embeddedFont>
    <p:embeddedFont>
      <p:font typeface="Proxima Nova" charset="0"/>
      <p:regular r:id="rId42"/>
      <p:bold r:id="rId43"/>
      <p:italic r:id="rId44"/>
      <p:boldItalic r:id="rId45"/>
    </p:embeddedFont>
    <p:embeddedFont>
      <p:font typeface="Archivo" charset="0"/>
      <p:regular r:id="rId46"/>
      <p:bold r:id="rId47"/>
      <p:italic r:id="rId48"/>
      <p:boldItalic r:id="rId49"/>
    </p:embeddedFont>
    <p:embeddedFont>
      <p:font typeface="Bebas Neue"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B58C93DF-65DB-4460-AF2D-29E6E75A993A}">
  <a:tblStyle styleId="{B58C93DF-65DB-4460-AF2D-29E6E75A99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60"/>
  </p:normalViewPr>
  <p:slideViewPr>
    <p:cSldViewPr snapToGrid="0">
      <p:cViewPr>
        <p:scale>
          <a:sx n="60" d="100"/>
          <a:sy n="60" d="100"/>
        </p:scale>
        <p:origin x="-1836" y="-5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39014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582de710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582de710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67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67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8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97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1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135b25358e5_2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135b25358e5_2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050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135b25358e5_2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135b25358e5_2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67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135b25358e5_2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135b25358e5_2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67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293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2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24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2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2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24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17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937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3582de7101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3582de7101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777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582de7101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582de7101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582de7101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582de7101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582de7101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582de7101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582de7101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582de7101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17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1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5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35b25358e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35b25358e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5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67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7"/>
        <p:cNvGrpSpPr/>
        <p:nvPr/>
      </p:nvGrpSpPr>
      <p:grpSpPr>
        <a:xfrm>
          <a:off x="0" y="0"/>
          <a:ext cx="0" cy="0"/>
          <a:chOff x="0" y="0"/>
          <a:chExt cx="0" cy="0"/>
        </a:xfrm>
      </p:grpSpPr>
      <p:sp>
        <p:nvSpPr>
          <p:cNvPr id="4408" name="Google Shape;4408;g135b25358e5_2_4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9" name="Google Shape;4409;g135b25358e5_2_4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671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10" name="Google Shape;10;p2"/>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795100" y="1078900"/>
            <a:ext cx="4619100" cy="216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025200" y="3382700"/>
            <a:ext cx="4158900" cy="409500"/>
          </a:xfrm>
          <a:prstGeom prst="rect">
            <a:avLst/>
          </a:prstGeom>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26" name="Google Shape;26;p5"/>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443163" y="2476850"/>
            <a:ext cx="2755200" cy="3990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lt1"/>
                </a:solidFill>
                <a:latin typeface="Russo One"/>
                <a:ea typeface="Russo One"/>
                <a:cs typeface="Russo One"/>
                <a:sym typeface="Russo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2"/>
          </p:nvPr>
        </p:nvSpPr>
        <p:spPr>
          <a:xfrm>
            <a:off x="4945638" y="2476850"/>
            <a:ext cx="2755200" cy="39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lt1"/>
                </a:solidFill>
                <a:latin typeface="Russo One"/>
                <a:ea typeface="Russo One"/>
                <a:cs typeface="Russo One"/>
                <a:sym typeface="Russ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 name="Google Shape;29;p5"/>
          <p:cNvSpPr txBox="1">
            <a:spLocks noGrp="1"/>
          </p:cNvSpPr>
          <p:nvPr>
            <p:ph type="subTitle" idx="3"/>
          </p:nvPr>
        </p:nvSpPr>
        <p:spPr>
          <a:xfrm>
            <a:off x="1443163" y="2917150"/>
            <a:ext cx="27552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4"/>
          </p:nvPr>
        </p:nvSpPr>
        <p:spPr>
          <a:xfrm>
            <a:off x="4945638" y="2917150"/>
            <a:ext cx="27552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34" name="Google Shape;34;p6"/>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38" name="Google Shape;38;p7"/>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1508875"/>
            <a:ext cx="3561600" cy="246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01"/>
        <p:cNvGrpSpPr/>
        <p:nvPr/>
      </p:nvGrpSpPr>
      <p:grpSpPr>
        <a:xfrm>
          <a:off x="0" y="0"/>
          <a:ext cx="0" cy="0"/>
          <a:chOff x="0" y="0"/>
          <a:chExt cx="0" cy="0"/>
        </a:xfrm>
      </p:grpSpPr>
      <p:pic>
        <p:nvPicPr>
          <p:cNvPr id="102" name="Google Shape;102;p18"/>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103" name="Google Shape;103;p18"/>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8"/>
          <p:cNvSpPr txBox="1">
            <a:spLocks noGrp="1"/>
          </p:cNvSpPr>
          <p:nvPr>
            <p:ph type="body" idx="1"/>
          </p:nvPr>
        </p:nvSpPr>
        <p:spPr>
          <a:xfrm>
            <a:off x="720000" y="1152475"/>
            <a:ext cx="7704000" cy="2486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
    <p:spTree>
      <p:nvGrpSpPr>
        <p:cNvPr id="1" name="Shape 106"/>
        <p:cNvGrpSpPr/>
        <p:nvPr/>
      </p:nvGrpSpPr>
      <p:grpSpPr>
        <a:xfrm>
          <a:off x="0" y="0"/>
          <a:ext cx="0" cy="0"/>
          <a:chOff x="0" y="0"/>
          <a:chExt cx="0" cy="0"/>
        </a:xfrm>
      </p:grpSpPr>
      <p:pic>
        <p:nvPicPr>
          <p:cNvPr id="107" name="Google Shape;107;p19"/>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108" name="Google Shape;108;p19"/>
          <p:cNvSpPr/>
          <p:nvPr/>
        </p:nvSpPr>
        <p:spPr>
          <a:xfrm>
            <a:off x="383250" y="317850"/>
            <a:ext cx="8377500" cy="45078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title"/>
          </p:nvPr>
        </p:nvSpPr>
        <p:spPr>
          <a:xfrm>
            <a:off x="728900" y="1114475"/>
            <a:ext cx="5024700" cy="1190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9"/>
          <p:cNvSpPr txBox="1">
            <a:spLocks noGrp="1"/>
          </p:cNvSpPr>
          <p:nvPr>
            <p:ph type="subTitle" idx="1"/>
          </p:nvPr>
        </p:nvSpPr>
        <p:spPr>
          <a:xfrm>
            <a:off x="715100" y="2514650"/>
            <a:ext cx="4371600" cy="15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3"/>
        </a:solidFill>
        <a:effectLst/>
      </p:bgPr>
    </p:bg>
    <p:spTree>
      <p:nvGrpSpPr>
        <p:cNvPr id="1" name="Shape 210"/>
        <p:cNvGrpSpPr/>
        <p:nvPr/>
      </p:nvGrpSpPr>
      <p:grpSpPr>
        <a:xfrm>
          <a:off x="0" y="0"/>
          <a:ext cx="0" cy="0"/>
          <a:chOff x="0" y="0"/>
          <a:chExt cx="0" cy="0"/>
        </a:xfrm>
      </p:grpSpPr>
      <p:pic>
        <p:nvPicPr>
          <p:cNvPr id="211" name="Google Shape;211;p30"/>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212" name="Google Shape;212;p30"/>
          <p:cNvSpPr/>
          <p:nvPr/>
        </p:nvSpPr>
        <p:spPr>
          <a:xfrm>
            <a:off x="383250" y="317850"/>
            <a:ext cx="8377500" cy="4507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13"/>
        <p:cNvGrpSpPr/>
        <p:nvPr/>
      </p:nvGrpSpPr>
      <p:grpSpPr>
        <a:xfrm>
          <a:off x="0" y="0"/>
          <a:ext cx="0" cy="0"/>
          <a:chOff x="0" y="0"/>
          <a:chExt cx="0" cy="0"/>
        </a:xfrm>
      </p:grpSpPr>
      <p:pic>
        <p:nvPicPr>
          <p:cNvPr id="214" name="Google Shape;214;p31"/>
          <p:cNvPicPr preferRelativeResize="0"/>
          <p:nvPr/>
        </p:nvPicPr>
        <p:blipFill>
          <a:blip r:embed="rId2">
            <a:alphaModFix/>
          </a:blip>
          <a:stretch>
            <a:fillRect/>
          </a:stretch>
        </p:blipFill>
        <p:spPr>
          <a:xfrm>
            <a:off x="-100650" y="-78950"/>
            <a:ext cx="9335124" cy="5301425"/>
          </a:xfrm>
          <a:prstGeom prst="rect">
            <a:avLst/>
          </a:prstGeom>
          <a:noFill/>
          <a:ln>
            <a:noFill/>
          </a:ln>
        </p:spPr>
      </p:pic>
      <p:sp>
        <p:nvSpPr>
          <p:cNvPr id="215" name="Google Shape;215;p31"/>
          <p:cNvSpPr/>
          <p:nvPr/>
        </p:nvSpPr>
        <p:spPr>
          <a:xfrm>
            <a:off x="383250" y="317850"/>
            <a:ext cx="8377500" cy="4507800"/>
          </a:xfrm>
          <a:prstGeom prst="rect">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9E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5100" y="1192100"/>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8" r:id="rId5"/>
    <p:sldLayoutId id="2147483664" r:id="rId6"/>
    <p:sldLayoutId id="2147483665"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ctrTitle"/>
          </p:nvPr>
        </p:nvSpPr>
        <p:spPr>
          <a:xfrm>
            <a:off x="3795100" y="1078900"/>
            <a:ext cx="4619100" cy="21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150" dirty="0"/>
              <a:t>Sistema</a:t>
            </a:r>
            <a:r>
              <a:rPr lang="en" sz="4000" dirty="0">
                <a:solidFill>
                  <a:srgbClr val="000000"/>
                </a:solidFill>
              </a:rPr>
              <a:t> </a:t>
            </a:r>
            <a:br>
              <a:rPr lang="en" sz="4000" dirty="0">
                <a:solidFill>
                  <a:srgbClr val="000000"/>
                </a:solidFill>
              </a:rPr>
            </a:br>
            <a:r>
              <a:rPr lang="en" sz="3950" dirty="0"/>
              <a:t>de</a:t>
            </a:r>
            <a:r>
              <a:rPr lang="en" sz="3800" dirty="0"/>
              <a:t> Costo Por </a:t>
            </a:r>
            <a:r>
              <a:rPr lang="en" sz="3800" dirty="0">
                <a:highlight>
                  <a:srgbClr val="FFFF00"/>
                </a:highlight>
              </a:rPr>
              <a:t>Procesos</a:t>
            </a:r>
            <a:endParaRPr sz="3800" dirty="0">
              <a:highlight>
                <a:srgbClr val="FFFF00"/>
              </a:highlight>
            </a:endParaRPr>
          </a:p>
        </p:txBody>
      </p:sp>
      <p:sp>
        <p:nvSpPr>
          <p:cNvPr id="227" name="Google Shape;227;p35"/>
          <p:cNvSpPr txBox="1">
            <a:spLocks noGrp="1"/>
          </p:cNvSpPr>
          <p:nvPr>
            <p:ph type="subTitle" idx="1"/>
          </p:nvPr>
        </p:nvSpPr>
        <p:spPr>
          <a:xfrm>
            <a:off x="4025200" y="3382700"/>
            <a:ext cx="4158900" cy="409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GRUPO #5</a:t>
            </a:r>
            <a:endParaRPr dirty="0"/>
          </a:p>
        </p:txBody>
      </p:sp>
      <p:grpSp>
        <p:nvGrpSpPr>
          <p:cNvPr id="228" name="Google Shape;228;p35"/>
          <p:cNvGrpSpPr/>
          <p:nvPr/>
        </p:nvGrpSpPr>
        <p:grpSpPr>
          <a:xfrm>
            <a:off x="899788" y="846521"/>
            <a:ext cx="2849507" cy="3391135"/>
            <a:chOff x="4695625" y="2320975"/>
            <a:chExt cx="917125" cy="1091450"/>
          </a:xfrm>
        </p:grpSpPr>
        <p:sp>
          <p:nvSpPr>
            <p:cNvPr id="229" name="Google Shape;229;p35"/>
            <p:cNvSpPr/>
            <p:nvPr/>
          </p:nvSpPr>
          <p:spPr>
            <a:xfrm>
              <a:off x="4849375" y="3301775"/>
              <a:ext cx="208875" cy="110050"/>
            </a:xfrm>
            <a:custGeom>
              <a:avLst/>
              <a:gdLst/>
              <a:ahLst/>
              <a:cxnLst/>
              <a:rect l="l" t="t" r="r" b="b"/>
              <a:pathLst>
                <a:path w="8355" h="4402" extrusionOk="0">
                  <a:moveTo>
                    <a:pt x="4178" y="0"/>
                  </a:moveTo>
                  <a:cubicBezTo>
                    <a:pt x="3209" y="0"/>
                    <a:pt x="2241" y="216"/>
                    <a:pt x="1505" y="648"/>
                  </a:cubicBezTo>
                  <a:cubicBezTo>
                    <a:pt x="1" y="1513"/>
                    <a:pt x="33" y="2889"/>
                    <a:pt x="1505" y="3753"/>
                  </a:cubicBezTo>
                  <a:cubicBezTo>
                    <a:pt x="2241" y="4185"/>
                    <a:pt x="3209" y="4401"/>
                    <a:pt x="4182" y="4401"/>
                  </a:cubicBezTo>
                  <a:cubicBezTo>
                    <a:pt x="5154" y="4401"/>
                    <a:pt x="6130" y="4185"/>
                    <a:pt x="6882" y="3753"/>
                  </a:cubicBezTo>
                  <a:cubicBezTo>
                    <a:pt x="8354" y="2889"/>
                    <a:pt x="8322" y="1513"/>
                    <a:pt x="6850" y="648"/>
                  </a:cubicBezTo>
                  <a:cubicBezTo>
                    <a:pt x="6114" y="216"/>
                    <a:pt x="5146" y="0"/>
                    <a:pt x="417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4858175" y="3300975"/>
              <a:ext cx="191275" cy="111450"/>
            </a:xfrm>
            <a:custGeom>
              <a:avLst/>
              <a:gdLst/>
              <a:ahLst/>
              <a:cxnLst/>
              <a:rect l="l" t="t" r="r" b="b"/>
              <a:pathLst>
                <a:path w="7651" h="4458" extrusionOk="0">
                  <a:moveTo>
                    <a:pt x="3810" y="72"/>
                  </a:moveTo>
                  <a:cubicBezTo>
                    <a:pt x="4770" y="72"/>
                    <a:pt x="5730" y="264"/>
                    <a:pt x="6466" y="712"/>
                  </a:cubicBezTo>
                  <a:cubicBezTo>
                    <a:pt x="7202" y="1097"/>
                    <a:pt x="7586" y="1641"/>
                    <a:pt x="7586" y="2217"/>
                  </a:cubicBezTo>
                  <a:cubicBezTo>
                    <a:pt x="7586" y="2793"/>
                    <a:pt x="7202" y="3337"/>
                    <a:pt x="6498" y="3753"/>
                  </a:cubicBezTo>
                  <a:cubicBezTo>
                    <a:pt x="5762" y="4169"/>
                    <a:pt x="4802" y="4377"/>
                    <a:pt x="3842" y="4377"/>
                  </a:cubicBezTo>
                  <a:cubicBezTo>
                    <a:pt x="2881" y="4377"/>
                    <a:pt x="1921" y="4169"/>
                    <a:pt x="1185" y="3753"/>
                  </a:cubicBezTo>
                  <a:cubicBezTo>
                    <a:pt x="449" y="3337"/>
                    <a:pt x="65" y="2793"/>
                    <a:pt x="65" y="2217"/>
                  </a:cubicBezTo>
                  <a:cubicBezTo>
                    <a:pt x="65" y="1641"/>
                    <a:pt x="449" y="1097"/>
                    <a:pt x="1153" y="712"/>
                  </a:cubicBezTo>
                  <a:cubicBezTo>
                    <a:pt x="1889" y="264"/>
                    <a:pt x="2849" y="72"/>
                    <a:pt x="3810" y="72"/>
                  </a:cubicBezTo>
                  <a:close/>
                  <a:moveTo>
                    <a:pt x="3810" y="0"/>
                  </a:moveTo>
                  <a:cubicBezTo>
                    <a:pt x="2833" y="0"/>
                    <a:pt x="1857" y="216"/>
                    <a:pt x="1121" y="648"/>
                  </a:cubicBezTo>
                  <a:cubicBezTo>
                    <a:pt x="385" y="1065"/>
                    <a:pt x="1" y="1609"/>
                    <a:pt x="1" y="2217"/>
                  </a:cubicBezTo>
                  <a:cubicBezTo>
                    <a:pt x="1" y="2825"/>
                    <a:pt x="417" y="3369"/>
                    <a:pt x="1121" y="3817"/>
                  </a:cubicBezTo>
                  <a:cubicBezTo>
                    <a:pt x="1889" y="4233"/>
                    <a:pt x="2849" y="4457"/>
                    <a:pt x="3842" y="4457"/>
                  </a:cubicBezTo>
                  <a:cubicBezTo>
                    <a:pt x="4802" y="4457"/>
                    <a:pt x="5794" y="4233"/>
                    <a:pt x="6530" y="3817"/>
                  </a:cubicBezTo>
                  <a:cubicBezTo>
                    <a:pt x="7266" y="3401"/>
                    <a:pt x="7650" y="2825"/>
                    <a:pt x="7650" y="2217"/>
                  </a:cubicBezTo>
                  <a:cubicBezTo>
                    <a:pt x="7650" y="1641"/>
                    <a:pt x="7234" y="1065"/>
                    <a:pt x="6498" y="648"/>
                  </a:cubicBezTo>
                  <a:cubicBezTo>
                    <a:pt x="5762" y="216"/>
                    <a:pt x="4786" y="0"/>
                    <a:pt x="381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4976600" y="3205750"/>
              <a:ext cx="208075" cy="110050"/>
            </a:xfrm>
            <a:custGeom>
              <a:avLst/>
              <a:gdLst/>
              <a:ahLst/>
              <a:cxnLst/>
              <a:rect l="l" t="t" r="r" b="b"/>
              <a:pathLst>
                <a:path w="8323" h="4402" extrusionOk="0">
                  <a:moveTo>
                    <a:pt x="4146" y="1"/>
                  </a:moveTo>
                  <a:cubicBezTo>
                    <a:pt x="3177" y="1"/>
                    <a:pt x="2209" y="217"/>
                    <a:pt x="1473" y="649"/>
                  </a:cubicBezTo>
                  <a:cubicBezTo>
                    <a:pt x="1" y="1513"/>
                    <a:pt x="1" y="2889"/>
                    <a:pt x="1473" y="3753"/>
                  </a:cubicBezTo>
                  <a:cubicBezTo>
                    <a:pt x="2225" y="4185"/>
                    <a:pt x="3201" y="4401"/>
                    <a:pt x="4174" y="4401"/>
                  </a:cubicBezTo>
                  <a:cubicBezTo>
                    <a:pt x="5146" y="4401"/>
                    <a:pt x="6114" y="4185"/>
                    <a:pt x="6850" y="3753"/>
                  </a:cubicBezTo>
                  <a:cubicBezTo>
                    <a:pt x="8322" y="2889"/>
                    <a:pt x="8322" y="1513"/>
                    <a:pt x="6818" y="649"/>
                  </a:cubicBezTo>
                  <a:cubicBezTo>
                    <a:pt x="6082" y="217"/>
                    <a:pt x="5114" y="1"/>
                    <a:pt x="414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4984600" y="3204950"/>
              <a:ext cx="191275" cy="111450"/>
            </a:xfrm>
            <a:custGeom>
              <a:avLst/>
              <a:gdLst/>
              <a:ahLst/>
              <a:cxnLst/>
              <a:rect l="l" t="t" r="r" b="b"/>
              <a:pathLst>
                <a:path w="7651" h="4458" extrusionOk="0">
                  <a:moveTo>
                    <a:pt x="3810" y="73"/>
                  </a:moveTo>
                  <a:cubicBezTo>
                    <a:pt x="4770" y="73"/>
                    <a:pt x="5762" y="297"/>
                    <a:pt x="6498" y="713"/>
                  </a:cubicBezTo>
                  <a:cubicBezTo>
                    <a:pt x="7202" y="1129"/>
                    <a:pt x="7586" y="1673"/>
                    <a:pt x="7586" y="2249"/>
                  </a:cubicBezTo>
                  <a:cubicBezTo>
                    <a:pt x="7586" y="2793"/>
                    <a:pt x="7202" y="3337"/>
                    <a:pt x="6498" y="3753"/>
                  </a:cubicBezTo>
                  <a:cubicBezTo>
                    <a:pt x="5769" y="4181"/>
                    <a:pt x="4820" y="4389"/>
                    <a:pt x="3869" y="4389"/>
                  </a:cubicBezTo>
                  <a:cubicBezTo>
                    <a:pt x="2900" y="4389"/>
                    <a:pt x="1928" y="4173"/>
                    <a:pt x="1185" y="3753"/>
                  </a:cubicBezTo>
                  <a:cubicBezTo>
                    <a:pt x="481" y="3337"/>
                    <a:pt x="65" y="2793"/>
                    <a:pt x="65" y="2217"/>
                  </a:cubicBezTo>
                  <a:cubicBezTo>
                    <a:pt x="65" y="1641"/>
                    <a:pt x="449" y="1129"/>
                    <a:pt x="1153" y="713"/>
                  </a:cubicBezTo>
                  <a:cubicBezTo>
                    <a:pt x="1889" y="297"/>
                    <a:pt x="2849" y="73"/>
                    <a:pt x="3810" y="73"/>
                  </a:cubicBezTo>
                  <a:close/>
                  <a:moveTo>
                    <a:pt x="3814" y="1"/>
                  </a:moveTo>
                  <a:cubicBezTo>
                    <a:pt x="2833" y="1"/>
                    <a:pt x="1857" y="217"/>
                    <a:pt x="1121" y="649"/>
                  </a:cubicBezTo>
                  <a:cubicBezTo>
                    <a:pt x="417" y="1065"/>
                    <a:pt x="1" y="1641"/>
                    <a:pt x="1" y="2217"/>
                  </a:cubicBezTo>
                  <a:cubicBezTo>
                    <a:pt x="1" y="2825"/>
                    <a:pt x="417" y="3401"/>
                    <a:pt x="1153" y="3817"/>
                  </a:cubicBezTo>
                  <a:cubicBezTo>
                    <a:pt x="1889" y="4233"/>
                    <a:pt x="2881" y="4457"/>
                    <a:pt x="3842" y="4457"/>
                  </a:cubicBezTo>
                  <a:cubicBezTo>
                    <a:pt x="4834" y="4457"/>
                    <a:pt x="5794" y="4233"/>
                    <a:pt x="6530" y="3817"/>
                  </a:cubicBezTo>
                  <a:cubicBezTo>
                    <a:pt x="7266" y="3401"/>
                    <a:pt x="7650" y="2825"/>
                    <a:pt x="7650" y="2249"/>
                  </a:cubicBezTo>
                  <a:cubicBezTo>
                    <a:pt x="7650" y="1641"/>
                    <a:pt x="7266" y="1065"/>
                    <a:pt x="6530" y="649"/>
                  </a:cubicBezTo>
                  <a:cubicBezTo>
                    <a:pt x="5778" y="217"/>
                    <a:pt x="4794" y="1"/>
                    <a:pt x="38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4774175" y="3178550"/>
              <a:ext cx="208050" cy="110050"/>
            </a:xfrm>
            <a:custGeom>
              <a:avLst/>
              <a:gdLst/>
              <a:ahLst/>
              <a:cxnLst/>
              <a:rect l="l" t="t" r="r" b="b"/>
              <a:pathLst>
                <a:path w="8322" h="4402" extrusionOk="0">
                  <a:moveTo>
                    <a:pt x="4149" y="0"/>
                  </a:moveTo>
                  <a:cubicBezTo>
                    <a:pt x="3177" y="0"/>
                    <a:pt x="2209" y="216"/>
                    <a:pt x="1473" y="649"/>
                  </a:cubicBezTo>
                  <a:cubicBezTo>
                    <a:pt x="0" y="1513"/>
                    <a:pt x="0" y="2889"/>
                    <a:pt x="1505" y="3753"/>
                  </a:cubicBezTo>
                  <a:cubicBezTo>
                    <a:pt x="2241" y="4185"/>
                    <a:pt x="3209" y="4401"/>
                    <a:pt x="4177" y="4401"/>
                  </a:cubicBezTo>
                  <a:cubicBezTo>
                    <a:pt x="5145" y="4401"/>
                    <a:pt x="6113" y="4185"/>
                    <a:pt x="6850" y="3753"/>
                  </a:cubicBezTo>
                  <a:cubicBezTo>
                    <a:pt x="8322" y="2889"/>
                    <a:pt x="8322" y="1513"/>
                    <a:pt x="6850" y="649"/>
                  </a:cubicBezTo>
                  <a:cubicBezTo>
                    <a:pt x="6097" y="216"/>
                    <a:pt x="5121" y="0"/>
                    <a:pt x="41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4782975" y="3177750"/>
              <a:ext cx="191250" cy="111450"/>
            </a:xfrm>
            <a:custGeom>
              <a:avLst/>
              <a:gdLst/>
              <a:ahLst/>
              <a:cxnLst/>
              <a:rect l="l" t="t" r="r" b="b"/>
              <a:pathLst>
                <a:path w="7650" h="4458" extrusionOk="0">
                  <a:moveTo>
                    <a:pt x="3809" y="72"/>
                  </a:moveTo>
                  <a:cubicBezTo>
                    <a:pt x="4769" y="72"/>
                    <a:pt x="5729" y="296"/>
                    <a:pt x="6466" y="713"/>
                  </a:cubicBezTo>
                  <a:cubicBezTo>
                    <a:pt x="7170" y="1129"/>
                    <a:pt x="7586" y="1673"/>
                    <a:pt x="7586" y="2249"/>
                  </a:cubicBezTo>
                  <a:cubicBezTo>
                    <a:pt x="7586" y="2825"/>
                    <a:pt x="7202" y="3337"/>
                    <a:pt x="6498" y="3753"/>
                  </a:cubicBezTo>
                  <a:cubicBezTo>
                    <a:pt x="5761" y="4185"/>
                    <a:pt x="4793" y="4401"/>
                    <a:pt x="3825" y="4401"/>
                  </a:cubicBezTo>
                  <a:cubicBezTo>
                    <a:pt x="2857" y="4401"/>
                    <a:pt x="1889" y="4185"/>
                    <a:pt x="1153" y="3753"/>
                  </a:cubicBezTo>
                  <a:cubicBezTo>
                    <a:pt x="448" y="3337"/>
                    <a:pt x="64" y="2825"/>
                    <a:pt x="64" y="2249"/>
                  </a:cubicBezTo>
                  <a:cubicBezTo>
                    <a:pt x="64" y="1673"/>
                    <a:pt x="448" y="1129"/>
                    <a:pt x="1153" y="713"/>
                  </a:cubicBezTo>
                  <a:cubicBezTo>
                    <a:pt x="1889" y="296"/>
                    <a:pt x="2849" y="72"/>
                    <a:pt x="3809" y="72"/>
                  </a:cubicBezTo>
                  <a:close/>
                  <a:moveTo>
                    <a:pt x="3809" y="0"/>
                  </a:moveTo>
                  <a:cubicBezTo>
                    <a:pt x="2833" y="0"/>
                    <a:pt x="1857" y="216"/>
                    <a:pt x="1121" y="649"/>
                  </a:cubicBezTo>
                  <a:cubicBezTo>
                    <a:pt x="384" y="1065"/>
                    <a:pt x="0" y="1641"/>
                    <a:pt x="0" y="2217"/>
                  </a:cubicBezTo>
                  <a:cubicBezTo>
                    <a:pt x="0" y="2825"/>
                    <a:pt x="384" y="3401"/>
                    <a:pt x="1121" y="3817"/>
                  </a:cubicBezTo>
                  <a:cubicBezTo>
                    <a:pt x="1889" y="4265"/>
                    <a:pt x="2849" y="4457"/>
                    <a:pt x="3841" y="4457"/>
                  </a:cubicBezTo>
                  <a:cubicBezTo>
                    <a:pt x="4801" y="4457"/>
                    <a:pt x="5793" y="4265"/>
                    <a:pt x="6530" y="3817"/>
                  </a:cubicBezTo>
                  <a:cubicBezTo>
                    <a:pt x="7234" y="3401"/>
                    <a:pt x="7650" y="2825"/>
                    <a:pt x="7650" y="2249"/>
                  </a:cubicBezTo>
                  <a:cubicBezTo>
                    <a:pt x="7650" y="1641"/>
                    <a:pt x="7234" y="1065"/>
                    <a:pt x="6498" y="649"/>
                  </a:cubicBezTo>
                  <a:cubicBezTo>
                    <a:pt x="5761" y="216"/>
                    <a:pt x="4785" y="0"/>
                    <a:pt x="380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4701350" y="3286575"/>
              <a:ext cx="100050" cy="45225"/>
            </a:xfrm>
            <a:custGeom>
              <a:avLst/>
              <a:gdLst/>
              <a:ahLst/>
              <a:cxnLst/>
              <a:rect l="l" t="t" r="r" b="b"/>
              <a:pathLst>
                <a:path w="4002" h="1809" extrusionOk="0">
                  <a:moveTo>
                    <a:pt x="1985" y="0"/>
                  </a:moveTo>
                  <a:cubicBezTo>
                    <a:pt x="1521" y="0"/>
                    <a:pt x="1057" y="88"/>
                    <a:pt x="705" y="264"/>
                  </a:cubicBezTo>
                  <a:cubicBezTo>
                    <a:pt x="1" y="616"/>
                    <a:pt x="1" y="1192"/>
                    <a:pt x="737" y="1545"/>
                  </a:cubicBezTo>
                  <a:cubicBezTo>
                    <a:pt x="1089" y="1721"/>
                    <a:pt x="1553" y="1809"/>
                    <a:pt x="2017" y="1809"/>
                  </a:cubicBezTo>
                  <a:cubicBezTo>
                    <a:pt x="2481" y="1809"/>
                    <a:pt x="2945" y="1721"/>
                    <a:pt x="3297" y="1545"/>
                  </a:cubicBezTo>
                  <a:cubicBezTo>
                    <a:pt x="4002" y="1192"/>
                    <a:pt x="4002" y="616"/>
                    <a:pt x="3265" y="264"/>
                  </a:cubicBezTo>
                  <a:cubicBezTo>
                    <a:pt x="2913" y="88"/>
                    <a:pt x="2449" y="0"/>
                    <a:pt x="198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4705350" y="3285775"/>
              <a:ext cx="92050" cy="46625"/>
            </a:xfrm>
            <a:custGeom>
              <a:avLst/>
              <a:gdLst/>
              <a:ahLst/>
              <a:cxnLst/>
              <a:rect l="l" t="t" r="r" b="b"/>
              <a:pathLst>
                <a:path w="3682" h="1865" extrusionOk="0">
                  <a:moveTo>
                    <a:pt x="1825" y="72"/>
                  </a:moveTo>
                  <a:cubicBezTo>
                    <a:pt x="2305" y="72"/>
                    <a:pt x="2753" y="136"/>
                    <a:pt x="3105" y="328"/>
                  </a:cubicBezTo>
                  <a:cubicBezTo>
                    <a:pt x="3425" y="488"/>
                    <a:pt x="3617" y="712"/>
                    <a:pt x="3617" y="936"/>
                  </a:cubicBezTo>
                  <a:cubicBezTo>
                    <a:pt x="3617" y="1160"/>
                    <a:pt x="3425" y="1384"/>
                    <a:pt x="3105" y="1545"/>
                  </a:cubicBezTo>
                  <a:cubicBezTo>
                    <a:pt x="2753" y="1721"/>
                    <a:pt x="2297" y="1809"/>
                    <a:pt x="1841" y="1809"/>
                  </a:cubicBezTo>
                  <a:cubicBezTo>
                    <a:pt x="1385" y="1809"/>
                    <a:pt x="929" y="1721"/>
                    <a:pt x="577" y="1545"/>
                  </a:cubicBezTo>
                  <a:cubicBezTo>
                    <a:pt x="257" y="1384"/>
                    <a:pt x="65" y="1160"/>
                    <a:pt x="65" y="936"/>
                  </a:cubicBezTo>
                  <a:cubicBezTo>
                    <a:pt x="65" y="712"/>
                    <a:pt x="257" y="488"/>
                    <a:pt x="577" y="328"/>
                  </a:cubicBezTo>
                  <a:cubicBezTo>
                    <a:pt x="929" y="136"/>
                    <a:pt x="1377" y="72"/>
                    <a:pt x="1825" y="72"/>
                  </a:cubicBezTo>
                  <a:close/>
                  <a:moveTo>
                    <a:pt x="1829" y="0"/>
                  </a:moveTo>
                  <a:cubicBezTo>
                    <a:pt x="1361" y="0"/>
                    <a:pt x="897" y="88"/>
                    <a:pt x="545" y="264"/>
                  </a:cubicBezTo>
                  <a:cubicBezTo>
                    <a:pt x="193" y="424"/>
                    <a:pt x="1" y="680"/>
                    <a:pt x="1" y="936"/>
                  </a:cubicBezTo>
                  <a:cubicBezTo>
                    <a:pt x="1" y="1192"/>
                    <a:pt x="193" y="1416"/>
                    <a:pt x="545" y="1609"/>
                  </a:cubicBezTo>
                  <a:cubicBezTo>
                    <a:pt x="897" y="1801"/>
                    <a:pt x="1377" y="1865"/>
                    <a:pt x="1857" y="1865"/>
                  </a:cubicBezTo>
                  <a:cubicBezTo>
                    <a:pt x="2305" y="1865"/>
                    <a:pt x="2785" y="1801"/>
                    <a:pt x="3137" y="1609"/>
                  </a:cubicBezTo>
                  <a:cubicBezTo>
                    <a:pt x="3489" y="1448"/>
                    <a:pt x="3681" y="1192"/>
                    <a:pt x="3681" y="936"/>
                  </a:cubicBezTo>
                  <a:cubicBezTo>
                    <a:pt x="3681" y="680"/>
                    <a:pt x="3489" y="456"/>
                    <a:pt x="3137" y="264"/>
                  </a:cubicBezTo>
                  <a:cubicBezTo>
                    <a:pt x="2769" y="88"/>
                    <a:pt x="2297" y="0"/>
                    <a:pt x="18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4730950" y="2880300"/>
              <a:ext cx="807400" cy="465700"/>
            </a:xfrm>
            <a:custGeom>
              <a:avLst/>
              <a:gdLst/>
              <a:ahLst/>
              <a:cxnLst/>
              <a:rect l="l" t="t" r="r" b="b"/>
              <a:pathLst>
                <a:path w="32296" h="18628" extrusionOk="0">
                  <a:moveTo>
                    <a:pt x="9731" y="0"/>
                  </a:moveTo>
                  <a:lnTo>
                    <a:pt x="1" y="5665"/>
                  </a:lnTo>
                  <a:lnTo>
                    <a:pt x="22565" y="18628"/>
                  </a:lnTo>
                  <a:lnTo>
                    <a:pt x="32295" y="12963"/>
                  </a:lnTo>
                  <a:lnTo>
                    <a:pt x="973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4730150" y="2878900"/>
              <a:ext cx="809800" cy="467900"/>
            </a:xfrm>
            <a:custGeom>
              <a:avLst/>
              <a:gdLst/>
              <a:ahLst/>
              <a:cxnLst/>
              <a:rect l="l" t="t" r="r" b="b"/>
              <a:pathLst>
                <a:path w="32392" h="18716" extrusionOk="0">
                  <a:moveTo>
                    <a:pt x="9763" y="88"/>
                  </a:moveTo>
                  <a:lnTo>
                    <a:pt x="32263" y="13019"/>
                  </a:lnTo>
                  <a:lnTo>
                    <a:pt x="22597" y="18652"/>
                  </a:lnTo>
                  <a:lnTo>
                    <a:pt x="97" y="5721"/>
                  </a:lnTo>
                  <a:lnTo>
                    <a:pt x="9763" y="88"/>
                  </a:lnTo>
                  <a:close/>
                  <a:moveTo>
                    <a:pt x="9759" y="0"/>
                  </a:moveTo>
                  <a:cubicBezTo>
                    <a:pt x="9755" y="0"/>
                    <a:pt x="9747" y="8"/>
                    <a:pt x="9731" y="24"/>
                  </a:cubicBezTo>
                  <a:lnTo>
                    <a:pt x="1" y="5657"/>
                  </a:lnTo>
                  <a:lnTo>
                    <a:pt x="1" y="5689"/>
                  </a:lnTo>
                  <a:lnTo>
                    <a:pt x="1" y="5753"/>
                  </a:lnTo>
                  <a:lnTo>
                    <a:pt x="22597" y="18716"/>
                  </a:lnTo>
                  <a:lnTo>
                    <a:pt x="22629" y="18716"/>
                  </a:lnTo>
                  <a:lnTo>
                    <a:pt x="32359" y="13083"/>
                  </a:lnTo>
                  <a:cubicBezTo>
                    <a:pt x="32359" y="13051"/>
                    <a:pt x="32391" y="13051"/>
                    <a:pt x="32391" y="13051"/>
                  </a:cubicBezTo>
                  <a:cubicBezTo>
                    <a:pt x="32391" y="13019"/>
                    <a:pt x="32359" y="13019"/>
                    <a:pt x="32359" y="13019"/>
                  </a:cubicBezTo>
                  <a:lnTo>
                    <a:pt x="9763" y="24"/>
                  </a:lnTo>
                  <a:cubicBezTo>
                    <a:pt x="9763" y="8"/>
                    <a:pt x="9763" y="0"/>
                    <a:pt x="97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5311875" y="3189950"/>
              <a:ext cx="215250" cy="132050"/>
            </a:xfrm>
            <a:custGeom>
              <a:avLst/>
              <a:gdLst/>
              <a:ahLst/>
              <a:cxnLst/>
              <a:rect l="l" t="t" r="r" b="b"/>
              <a:pathLst>
                <a:path w="8610" h="5282" extrusionOk="0">
                  <a:moveTo>
                    <a:pt x="8610" y="0"/>
                  </a:moveTo>
                  <a:lnTo>
                    <a:pt x="0" y="4993"/>
                  </a:lnTo>
                  <a:lnTo>
                    <a:pt x="0" y="5281"/>
                  </a:lnTo>
                  <a:lnTo>
                    <a:pt x="8610" y="289"/>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5311075" y="3188550"/>
              <a:ext cx="216850" cy="134250"/>
            </a:xfrm>
            <a:custGeom>
              <a:avLst/>
              <a:gdLst/>
              <a:ahLst/>
              <a:cxnLst/>
              <a:rect l="l" t="t" r="r" b="b"/>
              <a:pathLst>
                <a:path w="8674" h="5370" extrusionOk="0">
                  <a:moveTo>
                    <a:pt x="8610" y="88"/>
                  </a:moveTo>
                  <a:lnTo>
                    <a:pt x="8610" y="313"/>
                  </a:lnTo>
                  <a:lnTo>
                    <a:pt x="64" y="5273"/>
                  </a:lnTo>
                  <a:lnTo>
                    <a:pt x="64" y="5049"/>
                  </a:lnTo>
                  <a:lnTo>
                    <a:pt x="8610" y="88"/>
                  </a:lnTo>
                  <a:close/>
                  <a:moveTo>
                    <a:pt x="8642" y="0"/>
                  </a:moveTo>
                  <a:cubicBezTo>
                    <a:pt x="8634" y="0"/>
                    <a:pt x="8626" y="8"/>
                    <a:pt x="8610" y="24"/>
                  </a:cubicBezTo>
                  <a:lnTo>
                    <a:pt x="32" y="5017"/>
                  </a:lnTo>
                  <a:cubicBezTo>
                    <a:pt x="0" y="5017"/>
                    <a:pt x="0" y="5017"/>
                    <a:pt x="0" y="5049"/>
                  </a:cubicBezTo>
                  <a:lnTo>
                    <a:pt x="0" y="5337"/>
                  </a:lnTo>
                  <a:cubicBezTo>
                    <a:pt x="0" y="5369"/>
                    <a:pt x="0" y="5369"/>
                    <a:pt x="32" y="5369"/>
                  </a:cubicBezTo>
                  <a:lnTo>
                    <a:pt x="64" y="5369"/>
                  </a:lnTo>
                  <a:lnTo>
                    <a:pt x="8674" y="377"/>
                  </a:lnTo>
                  <a:lnTo>
                    <a:pt x="8674" y="345"/>
                  </a:lnTo>
                  <a:lnTo>
                    <a:pt x="8674" y="56"/>
                  </a:lnTo>
                  <a:lnTo>
                    <a:pt x="8674" y="24"/>
                  </a:lnTo>
                  <a:cubicBezTo>
                    <a:pt x="8658" y="8"/>
                    <a:pt x="8650" y="0"/>
                    <a:pt x="86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4794975" y="3016325"/>
              <a:ext cx="516925" cy="305675"/>
            </a:xfrm>
            <a:custGeom>
              <a:avLst/>
              <a:gdLst/>
              <a:ahLst/>
              <a:cxnLst/>
              <a:rect l="l" t="t" r="r" b="b"/>
              <a:pathLst>
                <a:path w="20677" h="12227" extrusionOk="0">
                  <a:moveTo>
                    <a:pt x="0" y="0"/>
                  </a:moveTo>
                  <a:lnTo>
                    <a:pt x="0" y="288"/>
                  </a:lnTo>
                  <a:lnTo>
                    <a:pt x="20676" y="12226"/>
                  </a:lnTo>
                  <a:lnTo>
                    <a:pt x="20676" y="11938"/>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4794175" y="3015525"/>
              <a:ext cx="518525" cy="307275"/>
            </a:xfrm>
            <a:custGeom>
              <a:avLst/>
              <a:gdLst/>
              <a:ahLst/>
              <a:cxnLst/>
              <a:rect l="l" t="t" r="r" b="b"/>
              <a:pathLst>
                <a:path w="20741" h="12291" extrusionOk="0">
                  <a:moveTo>
                    <a:pt x="64" y="96"/>
                  </a:moveTo>
                  <a:lnTo>
                    <a:pt x="20676" y="12002"/>
                  </a:lnTo>
                  <a:lnTo>
                    <a:pt x="20676" y="12194"/>
                  </a:lnTo>
                  <a:lnTo>
                    <a:pt x="64" y="320"/>
                  </a:lnTo>
                  <a:lnTo>
                    <a:pt x="64" y="96"/>
                  </a:lnTo>
                  <a:close/>
                  <a:moveTo>
                    <a:pt x="32" y="0"/>
                  </a:moveTo>
                  <a:cubicBezTo>
                    <a:pt x="0" y="0"/>
                    <a:pt x="0" y="0"/>
                    <a:pt x="0" y="32"/>
                  </a:cubicBezTo>
                  <a:lnTo>
                    <a:pt x="0" y="320"/>
                  </a:lnTo>
                  <a:cubicBezTo>
                    <a:pt x="0" y="352"/>
                    <a:pt x="0" y="352"/>
                    <a:pt x="32" y="352"/>
                  </a:cubicBezTo>
                  <a:lnTo>
                    <a:pt x="20708" y="12290"/>
                  </a:lnTo>
                  <a:lnTo>
                    <a:pt x="20740" y="12290"/>
                  </a:lnTo>
                  <a:lnTo>
                    <a:pt x="20740" y="12258"/>
                  </a:lnTo>
                  <a:lnTo>
                    <a:pt x="20740" y="11970"/>
                  </a:lnTo>
                  <a:lnTo>
                    <a:pt x="20740" y="1193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4794975" y="2891500"/>
              <a:ext cx="732150" cy="423300"/>
            </a:xfrm>
            <a:custGeom>
              <a:avLst/>
              <a:gdLst/>
              <a:ahLst/>
              <a:cxnLst/>
              <a:rect l="l" t="t" r="r" b="b"/>
              <a:pathLst>
                <a:path w="29286" h="16932" extrusionOk="0">
                  <a:moveTo>
                    <a:pt x="8610" y="0"/>
                  </a:moveTo>
                  <a:lnTo>
                    <a:pt x="0" y="4993"/>
                  </a:lnTo>
                  <a:lnTo>
                    <a:pt x="20676" y="16931"/>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4794175" y="2889900"/>
              <a:ext cx="733750" cy="425700"/>
            </a:xfrm>
            <a:custGeom>
              <a:avLst/>
              <a:gdLst/>
              <a:ahLst/>
              <a:cxnLst/>
              <a:rect l="l" t="t" r="r" b="b"/>
              <a:pathLst>
                <a:path w="29350" h="17028" extrusionOk="0">
                  <a:moveTo>
                    <a:pt x="8642" y="96"/>
                  </a:moveTo>
                  <a:lnTo>
                    <a:pt x="29254" y="12002"/>
                  </a:lnTo>
                  <a:lnTo>
                    <a:pt x="20708" y="16963"/>
                  </a:lnTo>
                  <a:lnTo>
                    <a:pt x="96" y="5057"/>
                  </a:lnTo>
                  <a:lnTo>
                    <a:pt x="8642" y="96"/>
                  </a:lnTo>
                  <a:close/>
                  <a:moveTo>
                    <a:pt x="8610" y="0"/>
                  </a:moveTo>
                  <a:lnTo>
                    <a:pt x="32" y="5025"/>
                  </a:lnTo>
                  <a:cubicBezTo>
                    <a:pt x="0" y="5025"/>
                    <a:pt x="0" y="5025"/>
                    <a:pt x="0" y="5057"/>
                  </a:cubicBezTo>
                  <a:cubicBezTo>
                    <a:pt x="0" y="5057"/>
                    <a:pt x="0" y="5089"/>
                    <a:pt x="32" y="5089"/>
                  </a:cubicBezTo>
                  <a:lnTo>
                    <a:pt x="20708" y="17027"/>
                  </a:lnTo>
                  <a:lnTo>
                    <a:pt x="20740" y="17027"/>
                  </a:lnTo>
                  <a:lnTo>
                    <a:pt x="29350" y="12034"/>
                  </a:lnTo>
                  <a:lnTo>
                    <a:pt x="29350" y="12002"/>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5311875" y="3175550"/>
              <a:ext cx="215250" cy="132850"/>
            </a:xfrm>
            <a:custGeom>
              <a:avLst/>
              <a:gdLst/>
              <a:ahLst/>
              <a:cxnLst/>
              <a:rect l="l" t="t" r="r" b="b"/>
              <a:pathLst>
                <a:path w="8610" h="5314" extrusionOk="0">
                  <a:moveTo>
                    <a:pt x="8610" y="0"/>
                  </a:moveTo>
                  <a:lnTo>
                    <a:pt x="0" y="5025"/>
                  </a:lnTo>
                  <a:lnTo>
                    <a:pt x="0" y="5313"/>
                  </a:lnTo>
                  <a:lnTo>
                    <a:pt x="8610" y="320"/>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5311075" y="3174750"/>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4993"/>
                  </a:lnTo>
                  <a:lnTo>
                    <a:pt x="0" y="5025"/>
                  </a:lnTo>
                  <a:lnTo>
                    <a:pt x="0" y="5345"/>
                  </a:lnTo>
                  <a:cubicBezTo>
                    <a:pt x="0" y="5345"/>
                    <a:pt x="0" y="5377"/>
                    <a:pt x="32" y="5377"/>
                  </a:cubicBezTo>
                  <a:lnTo>
                    <a:pt x="64" y="5377"/>
                  </a:lnTo>
                  <a:lnTo>
                    <a:pt x="8674" y="384"/>
                  </a:lnTo>
                  <a:lnTo>
                    <a:pt x="8674" y="352"/>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4794975" y="3001925"/>
              <a:ext cx="516925" cy="306475"/>
            </a:xfrm>
            <a:custGeom>
              <a:avLst/>
              <a:gdLst/>
              <a:ahLst/>
              <a:cxnLst/>
              <a:rect l="l" t="t" r="r" b="b"/>
              <a:pathLst>
                <a:path w="20677" h="12259" extrusionOk="0">
                  <a:moveTo>
                    <a:pt x="0" y="0"/>
                  </a:moveTo>
                  <a:lnTo>
                    <a:pt x="0" y="320"/>
                  </a:lnTo>
                  <a:lnTo>
                    <a:pt x="20676" y="12258"/>
                  </a:lnTo>
                  <a:lnTo>
                    <a:pt x="20676" y="11970"/>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4794175" y="3001125"/>
              <a:ext cx="518525" cy="308075"/>
            </a:xfrm>
            <a:custGeom>
              <a:avLst/>
              <a:gdLst/>
              <a:ahLst/>
              <a:cxnLst/>
              <a:rect l="l" t="t" r="r" b="b"/>
              <a:pathLst>
                <a:path w="20741" h="12323" extrusionOk="0">
                  <a:moveTo>
                    <a:pt x="64" y="96"/>
                  </a:moveTo>
                  <a:lnTo>
                    <a:pt x="20676" y="12002"/>
                  </a:lnTo>
                  <a:lnTo>
                    <a:pt x="20676" y="12226"/>
                  </a:lnTo>
                  <a:lnTo>
                    <a:pt x="64" y="320"/>
                  </a:lnTo>
                  <a:lnTo>
                    <a:pt x="64" y="96"/>
                  </a:lnTo>
                  <a:close/>
                  <a:moveTo>
                    <a:pt x="32" y="0"/>
                  </a:moveTo>
                  <a:lnTo>
                    <a:pt x="0" y="32"/>
                  </a:lnTo>
                  <a:lnTo>
                    <a:pt x="0" y="352"/>
                  </a:lnTo>
                  <a:cubicBezTo>
                    <a:pt x="0" y="352"/>
                    <a:pt x="0" y="384"/>
                    <a:pt x="32" y="384"/>
                  </a:cubicBezTo>
                  <a:lnTo>
                    <a:pt x="20708" y="12322"/>
                  </a:lnTo>
                  <a:lnTo>
                    <a:pt x="20740" y="12322"/>
                  </a:lnTo>
                  <a:lnTo>
                    <a:pt x="20740" y="12290"/>
                  </a:lnTo>
                  <a:lnTo>
                    <a:pt x="20740" y="11970"/>
                  </a:lnTo>
                  <a:lnTo>
                    <a:pt x="20740" y="1193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4794975" y="2877100"/>
              <a:ext cx="732150" cy="424100"/>
            </a:xfrm>
            <a:custGeom>
              <a:avLst/>
              <a:gdLst/>
              <a:ahLst/>
              <a:cxnLst/>
              <a:rect l="l" t="t" r="r" b="b"/>
              <a:pathLst>
                <a:path w="29286" h="16964" extrusionOk="0">
                  <a:moveTo>
                    <a:pt x="8610" y="0"/>
                  </a:moveTo>
                  <a:lnTo>
                    <a:pt x="0" y="4993"/>
                  </a:lnTo>
                  <a:lnTo>
                    <a:pt x="20676" y="16963"/>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4794175" y="2876300"/>
              <a:ext cx="733750" cy="425700"/>
            </a:xfrm>
            <a:custGeom>
              <a:avLst/>
              <a:gdLst/>
              <a:ahLst/>
              <a:cxnLst/>
              <a:rect l="l" t="t" r="r" b="b"/>
              <a:pathLst>
                <a:path w="29350" h="17028" extrusionOk="0">
                  <a:moveTo>
                    <a:pt x="8642" y="64"/>
                  </a:moveTo>
                  <a:lnTo>
                    <a:pt x="29254" y="11970"/>
                  </a:lnTo>
                  <a:lnTo>
                    <a:pt x="20708" y="16931"/>
                  </a:lnTo>
                  <a:lnTo>
                    <a:pt x="96" y="5025"/>
                  </a:lnTo>
                  <a:lnTo>
                    <a:pt x="8642" y="64"/>
                  </a:lnTo>
                  <a:close/>
                  <a:moveTo>
                    <a:pt x="8610" y="0"/>
                  </a:moveTo>
                  <a:lnTo>
                    <a:pt x="32" y="4993"/>
                  </a:lnTo>
                  <a:cubicBezTo>
                    <a:pt x="0" y="5025"/>
                    <a:pt x="0" y="5025"/>
                    <a:pt x="0" y="5057"/>
                  </a:cubicBezTo>
                  <a:lnTo>
                    <a:pt x="32" y="5089"/>
                  </a:lnTo>
                  <a:lnTo>
                    <a:pt x="20708" y="17027"/>
                  </a:lnTo>
                  <a:lnTo>
                    <a:pt x="20740" y="17027"/>
                  </a:lnTo>
                  <a:lnTo>
                    <a:pt x="29350" y="12002"/>
                  </a:lnTo>
                  <a:lnTo>
                    <a:pt x="29350" y="11970"/>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5311875" y="3161950"/>
              <a:ext cx="215250" cy="132850"/>
            </a:xfrm>
            <a:custGeom>
              <a:avLst/>
              <a:gdLst/>
              <a:ahLst/>
              <a:cxnLst/>
              <a:rect l="l" t="t" r="r" b="b"/>
              <a:pathLst>
                <a:path w="8610" h="5314" extrusionOk="0">
                  <a:moveTo>
                    <a:pt x="8610" y="0"/>
                  </a:moveTo>
                  <a:lnTo>
                    <a:pt x="0" y="4993"/>
                  </a:lnTo>
                  <a:lnTo>
                    <a:pt x="0" y="5313"/>
                  </a:lnTo>
                  <a:lnTo>
                    <a:pt x="8610" y="28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5311075" y="3161150"/>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4993"/>
                  </a:lnTo>
                  <a:cubicBezTo>
                    <a:pt x="0" y="4993"/>
                    <a:pt x="0" y="5025"/>
                    <a:pt x="0" y="5025"/>
                  </a:cubicBezTo>
                  <a:lnTo>
                    <a:pt x="0" y="5345"/>
                  </a:lnTo>
                  <a:lnTo>
                    <a:pt x="32" y="5377"/>
                  </a:lnTo>
                  <a:lnTo>
                    <a:pt x="64" y="5377"/>
                  </a:lnTo>
                  <a:lnTo>
                    <a:pt x="8674" y="352"/>
                  </a:lnTo>
                  <a:lnTo>
                    <a:pt x="8674" y="320"/>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4794975" y="2988300"/>
              <a:ext cx="516925" cy="306500"/>
            </a:xfrm>
            <a:custGeom>
              <a:avLst/>
              <a:gdLst/>
              <a:ahLst/>
              <a:cxnLst/>
              <a:rect l="l" t="t" r="r" b="b"/>
              <a:pathLst>
                <a:path w="20677" h="12260" extrusionOk="0">
                  <a:moveTo>
                    <a:pt x="0" y="1"/>
                  </a:moveTo>
                  <a:lnTo>
                    <a:pt x="0" y="321"/>
                  </a:lnTo>
                  <a:lnTo>
                    <a:pt x="20676" y="12259"/>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4794175" y="2987500"/>
              <a:ext cx="518525" cy="308100"/>
            </a:xfrm>
            <a:custGeom>
              <a:avLst/>
              <a:gdLst/>
              <a:ahLst/>
              <a:cxnLst/>
              <a:rect l="l" t="t" r="r" b="b"/>
              <a:pathLst>
                <a:path w="20741" h="12324" extrusionOk="0">
                  <a:moveTo>
                    <a:pt x="64" y="97"/>
                  </a:moveTo>
                  <a:lnTo>
                    <a:pt x="20676" y="12003"/>
                  </a:lnTo>
                  <a:lnTo>
                    <a:pt x="20676" y="12227"/>
                  </a:lnTo>
                  <a:lnTo>
                    <a:pt x="64" y="321"/>
                  </a:lnTo>
                  <a:lnTo>
                    <a:pt x="64" y="97"/>
                  </a:lnTo>
                  <a:close/>
                  <a:moveTo>
                    <a:pt x="32" y="1"/>
                  </a:moveTo>
                  <a:cubicBezTo>
                    <a:pt x="0" y="1"/>
                    <a:pt x="0" y="33"/>
                    <a:pt x="0" y="33"/>
                  </a:cubicBezTo>
                  <a:lnTo>
                    <a:pt x="0" y="353"/>
                  </a:lnTo>
                  <a:lnTo>
                    <a:pt x="32" y="385"/>
                  </a:lnTo>
                  <a:lnTo>
                    <a:pt x="20708" y="12323"/>
                  </a:lnTo>
                  <a:lnTo>
                    <a:pt x="20740" y="12323"/>
                  </a:lnTo>
                  <a:lnTo>
                    <a:pt x="20740" y="12291"/>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4794975" y="2863500"/>
              <a:ext cx="732150" cy="423300"/>
            </a:xfrm>
            <a:custGeom>
              <a:avLst/>
              <a:gdLst/>
              <a:ahLst/>
              <a:cxnLst/>
              <a:rect l="l" t="t" r="r" b="b"/>
              <a:pathLst>
                <a:path w="29286" h="16932" extrusionOk="0">
                  <a:moveTo>
                    <a:pt x="8610" y="0"/>
                  </a:moveTo>
                  <a:lnTo>
                    <a:pt x="0" y="4993"/>
                  </a:lnTo>
                  <a:lnTo>
                    <a:pt x="20676" y="16931"/>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4794175" y="2862700"/>
              <a:ext cx="733750" cy="424900"/>
            </a:xfrm>
            <a:custGeom>
              <a:avLst/>
              <a:gdLst/>
              <a:ahLst/>
              <a:cxnLst/>
              <a:rect l="l" t="t" r="r" b="b"/>
              <a:pathLst>
                <a:path w="29350" h="16996" extrusionOk="0">
                  <a:moveTo>
                    <a:pt x="8642" y="64"/>
                  </a:moveTo>
                  <a:lnTo>
                    <a:pt x="29254" y="11970"/>
                  </a:lnTo>
                  <a:lnTo>
                    <a:pt x="20708" y="16931"/>
                  </a:lnTo>
                  <a:lnTo>
                    <a:pt x="96" y="5025"/>
                  </a:lnTo>
                  <a:lnTo>
                    <a:pt x="8642" y="64"/>
                  </a:lnTo>
                  <a:close/>
                  <a:moveTo>
                    <a:pt x="8610" y="0"/>
                  </a:moveTo>
                  <a:lnTo>
                    <a:pt x="32" y="4993"/>
                  </a:lnTo>
                  <a:cubicBezTo>
                    <a:pt x="0" y="4993"/>
                    <a:pt x="0" y="5025"/>
                    <a:pt x="0" y="5025"/>
                  </a:cubicBezTo>
                  <a:cubicBezTo>
                    <a:pt x="0" y="5057"/>
                    <a:pt x="0" y="5057"/>
                    <a:pt x="32" y="5057"/>
                  </a:cubicBezTo>
                  <a:lnTo>
                    <a:pt x="20708" y="16995"/>
                  </a:lnTo>
                  <a:lnTo>
                    <a:pt x="20740" y="16995"/>
                  </a:lnTo>
                  <a:lnTo>
                    <a:pt x="29350" y="12002"/>
                  </a:lnTo>
                  <a:lnTo>
                    <a:pt x="29350" y="11970"/>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5311875" y="3148350"/>
              <a:ext cx="215250" cy="132050"/>
            </a:xfrm>
            <a:custGeom>
              <a:avLst/>
              <a:gdLst/>
              <a:ahLst/>
              <a:cxnLst/>
              <a:rect l="l" t="t" r="r" b="b"/>
              <a:pathLst>
                <a:path w="8610" h="5282" extrusionOk="0">
                  <a:moveTo>
                    <a:pt x="8610" y="0"/>
                  </a:moveTo>
                  <a:lnTo>
                    <a:pt x="0" y="4993"/>
                  </a:lnTo>
                  <a:lnTo>
                    <a:pt x="0" y="5281"/>
                  </a:lnTo>
                  <a:lnTo>
                    <a:pt x="8610" y="28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5311075" y="3146950"/>
              <a:ext cx="216850" cy="135050"/>
            </a:xfrm>
            <a:custGeom>
              <a:avLst/>
              <a:gdLst/>
              <a:ahLst/>
              <a:cxnLst/>
              <a:rect l="l" t="t" r="r" b="b"/>
              <a:pathLst>
                <a:path w="8674" h="5402" extrusionOk="0">
                  <a:moveTo>
                    <a:pt x="8610" y="120"/>
                  </a:moveTo>
                  <a:lnTo>
                    <a:pt x="8610" y="312"/>
                  </a:lnTo>
                  <a:lnTo>
                    <a:pt x="64" y="5273"/>
                  </a:lnTo>
                  <a:lnTo>
                    <a:pt x="64" y="5081"/>
                  </a:lnTo>
                  <a:lnTo>
                    <a:pt x="8610" y="120"/>
                  </a:lnTo>
                  <a:close/>
                  <a:moveTo>
                    <a:pt x="8642" y="0"/>
                  </a:moveTo>
                  <a:cubicBezTo>
                    <a:pt x="8634" y="0"/>
                    <a:pt x="8626" y="8"/>
                    <a:pt x="8610" y="24"/>
                  </a:cubicBezTo>
                  <a:lnTo>
                    <a:pt x="32" y="5017"/>
                  </a:lnTo>
                  <a:cubicBezTo>
                    <a:pt x="0" y="5017"/>
                    <a:pt x="0" y="5049"/>
                    <a:pt x="0" y="5049"/>
                  </a:cubicBezTo>
                  <a:lnTo>
                    <a:pt x="0" y="5337"/>
                  </a:lnTo>
                  <a:cubicBezTo>
                    <a:pt x="0" y="5369"/>
                    <a:pt x="0" y="5369"/>
                    <a:pt x="32" y="5401"/>
                  </a:cubicBezTo>
                  <a:lnTo>
                    <a:pt x="64" y="5369"/>
                  </a:lnTo>
                  <a:lnTo>
                    <a:pt x="8674" y="376"/>
                  </a:lnTo>
                  <a:lnTo>
                    <a:pt x="8674" y="344"/>
                  </a:lnTo>
                  <a:lnTo>
                    <a:pt x="8674" y="56"/>
                  </a:lnTo>
                  <a:lnTo>
                    <a:pt x="8674" y="24"/>
                  </a:lnTo>
                  <a:cubicBezTo>
                    <a:pt x="8658" y="8"/>
                    <a:pt x="8650" y="0"/>
                    <a:pt x="86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4794975" y="2974700"/>
              <a:ext cx="516925" cy="305700"/>
            </a:xfrm>
            <a:custGeom>
              <a:avLst/>
              <a:gdLst/>
              <a:ahLst/>
              <a:cxnLst/>
              <a:rect l="l" t="t" r="r" b="b"/>
              <a:pathLst>
                <a:path w="20677" h="12228"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4794175" y="2973900"/>
              <a:ext cx="518525" cy="308100"/>
            </a:xfrm>
            <a:custGeom>
              <a:avLst/>
              <a:gdLst/>
              <a:ahLst/>
              <a:cxnLst/>
              <a:rect l="l" t="t" r="r" b="b"/>
              <a:pathLst>
                <a:path w="20741" h="12324" extrusionOk="0">
                  <a:moveTo>
                    <a:pt x="64" y="97"/>
                  </a:moveTo>
                  <a:lnTo>
                    <a:pt x="20676" y="12003"/>
                  </a:lnTo>
                  <a:lnTo>
                    <a:pt x="20676" y="12195"/>
                  </a:lnTo>
                  <a:lnTo>
                    <a:pt x="64" y="321"/>
                  </a:lnTo>
                  <a:lnTo>
                    <a:pt x="64" y="97"/>
                  </a:lnTo>
                  <a:close/>
                  <a:moveTo>
                    <a:pt x="32" y="1"/>
                  </a:moveTo>
                  <a:cubicBezTo>
                    <a:pt x="0" y="1"/>
                    <a:pt x="0" y="33"/>
                    <a:pt x="0" y="33"/>
                  </a:cubicBezTo>
                  <a:lnTo>
                    <a:pt x="0" y="321"/>
                  </a:lnTo>
                  <a:cubicBezTo>
                    <a:pt x="0" y="353"/>
                    <a:pt x="0" y="353"/>
                    <a:pt x="32" y="353"/>
                  </a:cubicBezTo>
                  <a:cubicBezTo>
                    <a:pt x="32" y="353"/>
                    <a:pt x="20708" y="12291"/>
                    <a:pt x="20708" y="12323"/>
                  </a:cubicBezTo>
                  <a:lnTo>
                    <a:pt x="20740" y="12291"/>
                  </a:lnTo>
                  <a:lnTo>
                    <a:pt x="20740" y="12259"/>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4794975" y="2849875"/>
              <a:ext cx="732150" cy="423325"/>
            </a:xfrm>
            <a:custGeom>
              <a:avLst/>
              <a:gdLst/>
              <a:ahLst/>
              <a:cxnLst/>
              <a:rect l="l" t="t" r="r" b="b"/>
              <a:pathLst>
                <a:path w="29286" h="16933"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4794175" y="2848475"/>
              <a:ext cx="733750" cy="425525"/>
            </a:xfrm>
            <a:custGeom>
              <a:avLst/>
              <a:gdLst/>
              <a:ahLst/>
              <a:cxnLst/>
              <a:rect l="l" t="t" r="r" b="b"/>
              <a:pathLst>
                <a:path w="29350" h="17021" extrusionOk="0">
                  <a:moveTo>
                    <a:pt x="8642" y="89"/>
                  </a:moveTo>
                  <a:lnTo>
                    <a:pt x="29254" y="11995"/>
                  </a:lnTo>
                  <a:lnTo>
                    <a:pt x="20708" y="16956"/>
                  </a:lnTo>
                  <a:lnTo>
                    <a:pt x="96" y="5050"/>
                  </a:lnTo>
                  <a:lnTo>
                    <a:pt x="8642" y="89"/>
                  </a:lnTo>
                  <a:close/>
                  <a:moveTo>
                    <a:pt x="8642" y="1"/>
                  </a:moveTo>
                  <a:cubicBezTo>
                    <a:pt x="8634" y="1"/>
                    <a:pt x="8626" y="9"/>
                    <a:pt x="8610" y="25"/>
                  </a:cubicBezTo>
                  <a:lnTo>
                    <a:pt x="32" y="5018"/>
                  </a:lnTo>
                  <a:cubicBezTo>
                    <a:pt x="0" y="5018"/>
                    <a:pt x="0" y="5018"/>
                    <a:pt x="0" y="5050"/>
                  </a:cubicBezTo>
                  <a:cubicBezTo>
                    <a:pt x="0" y="5050"/>
                    <a:pt x="0" y="5082"/>
                    <a:pt x="32" y="5082"/>
                  </a:cubicBezTo>
                  <a:lnTo>
                    <a:pt x="20708" y="17020"/>
                  </a:lnTo>
                  <a:lnTo>
                    <a:pt x="20740" y="17020"/>
                  </a:lnTo>
                  <a:lnTo>
                    <a:pt x="29350" y="12027"/>
                  </a:lnTo>
                  <a:lnTo>
                    <a:pt x="29350" y="11995"/>
                  </a:lnTo>
                  <a:lnTo>
                    <a:pt x="29350" y="11963"/>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5311875" y="3133950"/>
              <a:ext cx="215250" cy="132850"/>
            </a:xfrm>
            <a:custGeom>
              <a:avLst/>
              <a:gdLst/>
              <a:ahLst/>
              <a:cxnLst/>
              <a:rect l="l" t="t" r="r" b="b"/>
              <a:pathLst>
                <a:path w="8610" h="5314" extrusionOk="0">
                  <a:moveTo>
                    <a:pt x="8610" y="0"/>
                  </a:moveTo>
                  <a:lnTo>
                    <a:pt x="0" y="5025"/>
                  </a:lnTo>
                  <a:lnTo>
                    <a:pt x="0" y="5313"/>
                  </a:lnTo>
                  <a:lnTo>
                    <a:pt x="8610" y="320"/>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5311075" y="3133150"/>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5025"/>
                  </a:lnTo>
                  <a:cubicBezTo>
                    <a:pt x="0" y="5025"/>
                    <a:pt x="0" y="5025"/>
                    <a:pt x="0" y="5057"/>
                  </a:cubicBezTo>
                  <a:lnTo>
                    <a:pt x="0" y="5345"/>
                  </a:lnTo>
                  <a:cubicBezTo>
                    <a:pt x="0" y="5345"/>
                    <a:pt x="0" y="5377"/>
                    <a:pt x="32" y="5377"/>
                  </a:cubicBezTo>
                  <a:lnTo>
                    <a:pt x="64" y="5377"/>
                  </a:lnTo>
                  <a:lnTo>
                    <a:pt x="8674" y="384"/>
                  </a:lnTo>
                  <a:lnTo>
                    <a:pt x="8674" y="352"/>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4794975" y="2961100"/>
              <a:ext cx="516925" cy="305700"/>
            </a:xfrm>
            <a:custGeom>
              <a:avLst/>
              <a:gdLst/>
              <a:ahLst/>
              <a:cxnLst/>
              <a:rect l="l" t="t" r="r" b="b"/>
              <a:pathLst>
                <a:path w="20677" h="12228"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4794175" y="2959700"/>
              <a:ext cx="518525" cy="307900"/>
            </a:xfrm>
            <a:custGeom>
              <a:avLst/>
              <a:gdLst/>
              <a:ahLst/>
              <a:cxnLst/>
              <a:rect l="l" t="t" r="r" b="b"/>
              <a:pathLst>
                <a:path w="20741" h="12316" extrusionOk="0">
                  <a:moveTo>
                    <a:pt x="64" y="121"/>
                  </a:moveTo>
                  <a:lnTo>
                    <a:pt x="20676" y="11995"/>
                  </a:lnTo>
                  <a:lnTo>
                    <a:pt x="20676" y="12219"/>
                  </a:lnTo>
                  <a:lnTo>
                    <a:pt x="64" y="313"/>
                  </a:lnTo>
                  <a:lnTo>
                    <a:pt x="64" y="121"/>
                  </a:lnTo>
                  <a:close/>
                  <a:moveTo>
                    <a:pt x="36" y="1"/>
                  </a:moveTo>
                  <a:cubicBezTo>
                    <a:pt x="32" y="1"/>
                    <a:pt x="32" y="9"/>
                    <a:pt x="32" y="25"/>
                  </a:cubicBezTo>
                  <a:cubicBezTo>
                    <a:pt x="0" y="25"/>
                    <a:pt x="0" y="25"/>
                    <a:pt x="0" y="57"/>
                  </a:cubicBezTo>
                  <a:lnTo>
                    <a:pt x="0" y="345"/>
                  </a:lnTo>
                  <a:cubicBezTo>
                    <a:pt x="0" y="345"/>
                    <a:pt x="0" y="377"/>
                    <a:pt x="32" y="377"/>
                  </a:cubicBezTo>
                  <a:lnTo>
                    <a:pt x="20708" y="12315"/>
                  </a:lnTo>
                  <a:lnTo>
                    <a:pt x="20740" y="12315"/>
                  </a:lnTo>
                  <a:lnTo>
                    <a:pt x="20740" y="12283"/>
                  </a:lnTo>
                  <a:lnTo>
                    <a:pt x="20740" y="11995"/>
                  </a:lnTo>
                  <a:lnTo>
                    <a:pt x="20740" y="11963"/>
                  </a:lnTo>
                  <a:lnTo>
                    <a:pt x="64" y="25"/>
                  </a:lnTo>
                  <a:cubicBezTo>
                    <a:pt x="48" y="9"/>
                    <a:pt x="40" y="1"/>
                    <a:pt x="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4794975" y="2835475"/>
              <a:ext cx="732150" cy="424125"/>
            </a:xfrm>
            <a:custGeom>
              <a:avLst/>
              <a:gdLst/>
              <a:ahLst/>
              <a:cxnLst/>
              <a:rect l="l" t="t" r="r" b="b"/>
              <a:pathLst>
                <a:path w="29286" h="16965" extrusionOk="0">
                  <a:moveTo>
                    <a:pt x="8610" y="1"/>
                  </a:moveTo>
                  <a:lnTo>
                    <a:pt x="0" y="5026"/>
                  </a:lnTo>
                  <a:lnTo>
                    <a:pt x="20676" y="16964"/>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4794175" y="2834675"/>
              <a:ext cx="733750" cy="425725"/>
            </a:xfrm>
            <a:custGeom>
              <a:avLst/>
              <a:gdLst/>
              <a:ahLst/>
              <a:cxnLst/>
              <a:rect l="l" t="t" r="r" b="b"/>
              <a:pathLst>
                <a:path w="29350" h="17029" extrusionOk="0">
                  <a:moveTo>
                    <a:pt x="8642" y="97"/>
                  </a:moveTo>
                  <a:lnTo>
                    <a:pt x="29254" y="11971"/>
                  </a:lnTo>
                  <a:lnTo>
                    <a:pt x="20708" y="16932"/>
                  </a:lnTo>
                  <a:lnTo>
                    <a:pt x="96" y="5058"/>
                  </a:lnTo>
                  <a:lnTo>
                    <a:pt x="8642" y="97"/>
                  </a:lnTo>
                  <a:close/>
                  <a:moveTo>
                    <a:pt x="8610" y="1"/>
                  </a:moveTo>
                  <a:lnTo>
                    <a:pt x="32" y="5026"/>
                  </a:lnTo>
                  <a:cubicBezTo>
                    <a:pt x="0" y="5026"/>
                    <a:pt x="0" y="5026"/>
                    <a:pt x="0" y="5058"/>
                  </a:cubicBezTo>
                  <a:lnTo>
                    <a:pt x="32" y="5090"/>
                  </a:lnTo>
                  <a:lnTo>
                    <a:pt x="20708" y="17028"/>
                  </a:lnTo>
                  <a:lnTo>
                    <a:pt x="20740" y="17028"/>
                  </a:lnTo>
                  <a:lnTo>
                    <a:pt x="29350" y="12003"/>
                  </a:lnTo>
                  <a:lnTo>
                    <a:pt x="29350" y="11971"/>
                  </a:lnTo>
                  <a:lnTo>
                    <a:pt x="29350" y="11939"/>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5311875" y="3120325"/>
              <a:ext cx="215250" cy="132850"/>
            </a:xfrm>
            <a:custGeom>
              <a:avLst/>
              <a:gdLst/>
              <a:ahLst/>
              <a:cxnLst/>
              <a:rect l="l" t="t" r="r" b="b"/>
              <a:pathLst>
                <a:path w="8610" h="5314" extrusionOk="0">
                  <a:moveTo>
                    <a:pt x="8610" y="1"/>
                  </a:moveTo>
                  <a:lnTo>
                    <a:pt x="0" y="4994"/>
                  </a:lnTo>
                  <a:lnTo>
                    <a:pt x="0" y="5314"/>
                  </a:lnTo>
                  <a:lnTo>
                    <a:pt x="8610" y="321"/>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5311075" y="3119525"/>
              <a:ext cx="216850" cy="134450"/>
            </a:xfrm>
            <a:custGeom>
              <a:avLst/>
              <a:gdLst/>
              <a:ahLst/>
              <a:cxnLst/>
              <a:rect l="l" t="t" r="r" b="b"/>
              <a:pathLst>
                <a:path w="8674" h="5378" extrusionOk="0">
                  <a:moveTo>
                    <a:pt x="8610" y="97"/>
                  </a:moveTo>
                  <a:lnTo>
                    <a:pt x="8610" y="321"/>
                  </a:lnTo>
                  <a:lnTo>
                    <a:pt x="64" y="5282"/>
                  </a:lnTo>
                  <a:lnTo>
                    <a:pt x="64" y="5058"/>
                  </a:lnTo>
                  <a:lnTo>
                    <a:pt x="8610" y="97"/>
                  </a:lnTo>
                  <a:close/>
                  <a:moveTo>
                    <a:pt x="8610" y="1"/>
                  </a:moveTo>
                  <a:lnTo>
                    <a:pt x="32" y="4994"/>
                  </a:lnTo>
                  <a:lnTo>
                    <a:pt x="0" y="5026"/>
                  </a:lnTo>
                  <a:lnTo>
                    <a:pt x="0" y="5346"/>
                  </a:lnTo>
                  <a:cubicBezTo>
                    <a:pt x="0" y="5346"/>
                    <a:pt x="0" y="5378"/>
                    <a:pt x="32" y="5378"/>
                  </a:cubicBezTo>
                  <a:lnTo>
                    <a:pt x="64" y="5378"/>
                  </a:lnTo>
                  <a:lnTo>
                    <a:pt x="8674" y="385"/>
                  </a:lnTo>
                  <a:lnTo>
                    <a:pt x="8674" y="353"/>
                  </a:lnTo>
                  <a:lnTo>
                    <a:pt x="8674" y="33"/>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4794975" y="2946700"/>
              <a:ext cx="516925" cy="306475"/>
            </a:xfrm>
            <a:custGeom>
              <a:avLst/>
              <a:gdLst/>
              <a:ahLst/>
              <a:cxnLst/>
              <a:rect l="l" t="t" r="r" b="b"/>
              <a:pathLst>
                <a:path w="20677" h="12259" extrusionOk="0">
                  <a:moveTo>
                    <a:pt x="0" y="1"/>
                  </a:moveTo>
                  <a:lnTo>
                    <a:pt x="0" y="321"/>
                  </a:lnTo>
                  <a:lnTo>
                    <a:pt x="20676" y="12259"/>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4794175" y="2945900"/>
              <a:ext cx="518525" cy="308075"/>
            </a:xfrm>
            <a:custGeom>
              <a:avLst/>
              <a:gdLst/>
              <a:ahLst/>
              <a:cxnLst/>
              <a:rect l="l" t="t" r="r" b="b"/>
              <a:pathLst>
                <a:path w="20741" h="12323" extrusionOk="0">
                  <a:moveTo>
                    <a:pt x="64" y="97"/>
                  </a:moveTo>
                  <a:lnTo>
                    <a:pt x="20676" y="12003"/>
                  </a:lnTo>
                  <a:lnTo>
                    <a:pt x="20676" y="12227"/>
                  </a:lnTo>
                  <a:lnTo>
                    <a:pt x="64" y="321"/>
                  </a:lnTo>
                  <a:lnTo>
                    <a:pt x="64" y="97"/>
                  </a:lnTo>
                  <a:close/>
                  <a:moveTo>
                    <a:pt x="32" y="1"/>
                  </a:moveTo>
                  <a:lnTo>
                    <a:pt x="0" y="33"/>
                  </a:lnTo>
                  <a:lnTo>
                    <a:pt x="0" y="353"/>
                  </a:lnTo>
                  <a:cubicBezTo>
                    <a:pt x="0" y="353"/>
                    <a:pt x="0" y="385"/>
                    <a:pt x="32" y="385"/>
                  </a:cubicBezTo>
                  <a:lnTo>
                    <a:pt x="20708" y="12323"/>
                  </a:lnTo>
                  <a:lnTo>
                    <a:pt x="20740" y="12323"/>
                  </a:lnTo>
                  <a:lnTo>
                    <a:pt x="20740" y="12291"/>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4794975" y="2821875"/>
              <a:ext cx="732150" cy="423300"/>
            </a:xfrm>
            <a:custGeom>
              <a:avLst/>
              <a:gdLst/>
              <a:ahLst/>
              <a:cxnLst/>
              <a:rect l="l" t="t" r="r" b="b"/>
              <a:pathLst>
                <a:path w="29286" h="16932"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4794175" y="2821075"/>
              <a:ext cx="733750" cy="424900"/>
            </a:xfrm>
            <a:custGeom>
              <a:avLst/>
              <a:gdLst/>
              <a:ahLst/>
              <a:cxnLst/>
              <a:rect l="l" t="t" r="r" b="b"/>
              <a:pathLst>
                <a:path w="29350" h="16996" extrusionOk="0">
                  <a:moveTo>
                    <a:pt x="8642" y="65"/>
                  </a:moveTo>
                  <a:lnTo>
                    <a:pt x="29254" y="11971"/>
                  </a:lnTo>
                  <a:lnTo>
                    <a:pt x="20708" y="16932"/>
                  </a:lnTo>
                  <a:lnTo>
                    <a:pt x="96" y="5026"/>
                  </a:lnTo>
                  <a:lnTo>
                    <a:pt x="8642" y="65"/>
                  </a:lnTo>
                  <a:close/>
                  <a:moveTo>
                    <a:pt x="8610" y="1"/>
                  </a:moveTo>
                  <a:lnTo>
                    <a:pt x="32" y="4994"/>
                  </a:lnTo>
                  <a:lnTo>
                    <a:pt x="0" y="5026"/>
                  </a:lnTo>
                  <a:cubicBezTo>
                    <a:pt x="0" y="5058"/>
                    <a:pt x="0" y="5058"/>
                    <a:pt x="32" y="5058"/>
                  </a:cubicBezTo>
                  <a:lnTo>
                    <a:pt x="20708" y="16996"/>
                  </a:lnTo>
                  <a:lnTo>
                    <a:pt x="20740" y="16996"/>
                  </a:lnTo>
                  <a:lnTo>
                    <a:pt x="29350" y="12003"/>
                  </a:lnTo>
                  <a:lnTo>
                    <a:pt x="29350" y="11971"/>
                  </a:lnTo>
                  <a:lnTo>
                    <a:pt x="29350" y="11939"/>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5311875" y="3106725"/>
              <a:ext cx="215250" cy="132050"/>
            </a:xfrm>
            <a:custGeom>
              <a:avLst/>
              <a:gdLst/>
              <a:ahLst/>
              <a:cxnLst/>
              <a:rect l="l" t="t" r="r" b="b"/>
              <a:pathLst>
                <a:path w="8610" h="5282" extrusionOk="0">
                  <a:moveTo>
                    <a:pt x="8610" y="1"/>
                  </a:moveTo>
                  <a:lnTo>
                    <a:pt x="0" y="4994"/>
                  </a:lnTo>
                  <a:lnTo>
                    <a:pt x="0" y="5282"/>
                  </a:lnTo>
                  <a:lnTo>
                    <a:pt x="8610" y="28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5311075" y="3105325"/>
              <a:ext cx="216850" cy="135050"/>
            </a:xfrm>
            <a:custGeom>
              <a:avLst/>
              <a:gdLst/>
              <a:ahLst/>
              <a:cxnLst/>
              <a:rect l="l" t="t" r="r" b="b"/>
              <a:pathLst>
                <a:path w="8674" h="5402" extrusionOk="0">
                  <a:moveTo>
                    <a:pt x="8610" y="121"/>
                  </a:moveTo>
                  <a:lnTo>
                    <a:pt x="8610" y="345"/>
                  </a:lnTo>
                  <a:lnTo>
                    <a:pt x="64" y="5306"/>
                  </a:lnTo>
                  <a:lnTo>
                    <a:pt x="64" y="5082"/>
                  </a:lnTo>
                  <a:lnTo>
                    <a:pt x="8610" y="121"/>
                  </a:lnTo>
                  <a:close/>
                  <a:moveTo>
                    <a:pt x="8642" y="1"/>
                  </a:moveTo>
                  <a:cubicBezTo>
                    <a:pt x="8634" y="1"/>
                    <a:pt x="8626" y="9"/>
                    <a:pt x="8610" y="25"/>
                  </a:cubicBezTo>
                  <a:lnTo>
                    <a:pt x="32" y="5018"/>
                  </a:lnTo>
                  <a:cubicBezTo>
                    <a:pt x="0" y="5018"/>
                    <a:pt x="0" y="5050"/>
                    <a:pt x="0" y="5050"/>
                  </a:cubicBezTo>
                  <a:lnTo>
                    <a:pt x="0" y="5338"/>
                  </a:lnTo>
                  <a:cubicBezTo>
                    <a:pt x="0" y="5370"/>
                    <a:pt x="0" y="5370"/>
                    <a:pt x="32" y="5402"/>
                  </a:cubicBezTo>
                  <a:cubicBezTo>
                    <a:pt x="32" y="5402"/>
                    <a:pt x="64" y="5402"/>
                    <a:pt x="64" y="5370"/>
                  </a:cubicBezTo>
                  <a:lnTo>
                    <a:pt x="8674" y="377"/>
                  </a:lnTo>
                  <a:lnTo>
                    <a:pt x="8674" y="345"/>
                  </a:lnTo>
                  <a:lnTo>
                    <a:pt x="8674" y="57"/>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4794975" y="2933100"/>
              <a:ext cx="516925" cy="305675"/>
            </a:xfrm>
            <a:custGeom>
              <a:avLst/>
              <a:gdLst/>
              <a:ahLst/>
              <a:cxnLst/>
              <a:rect l="l" t="t" r="r" b="b"/>
              <a:pathLst>
                <a:path w="20677" h="12227"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4794175" y="2932300"/>
              <a:ext cx="518525" cy="308075"/>
            </a:xfrm>
            <a:custGeom>
              <a:avLst/>
              <a:gdLst/>
              <a:ahLst/>
              <a:cxnLst/>
              <a:rect l="l" t="t" r="r" b="b"/>
              <a:pathLst>
                <a:path w="20741" h="12323" extrusionOk="0">
                  <a:moveTo>
                    <a:pt x="64" y="97"/>
                  </a:moveTo>
                  <a:lnTo>
                    <a:pt x="20676" y="12003"/>
                  </a:lnTo>
                  <a:lnTo>
                    <a:pt x="20676" y="12227"/>
                  </a:lnTo>
                  <a:lnTo>
                    <a:pt x="64" y="321"/>
                  </a:lnTo>
                  <a:lnTo>
                    <a:pt x="64" y="97"/>
                  </a:lnTo>
                  <a:close/>
                  <a:moveTo>
                    <a:pt x="32" y="1"/>
                  </a:moveTo>
                  <a:cubicBezTo>
                    <a:pt x="0" y="1"/>
                    <a:pt x="0" y="33"/>
                    <a:pt x="0" y="33"/>
                  </a:cubicBezTo>
                  <a:lnTo>
                    <a:pt x="0" y="321"/>
                  </a:lnTo>
                  <a:cubicBezTo>
                    <a:pt x="0" y="353"/>
                    <a:pt x="0" y="353"/>
                    <a:pt x="32" y="353"/>
                  </a:cubicBezTo>
                  <a:cubicBezTo>
                    <a:pt x="32" y="353"/>
                    <a:pt x="20708" y="12291"/>
                    <a:pt x="20708" y="12323"/>
                  </a:cubicBezTo>
                  <a:cubicBezTo>
                    <a:pt x="20708" y="12323"/>
                    <a:pt x="20740" y="12323"/>
                    <a:pt x="20740" y="12291"/>
                  </a:cubicBezTo>
                  <a:lnTo>
                    <a:pt x="20740" y="12259"/>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4794975" y="2808275"/>
              <a:ext cx="732150" cy="423300"/>
            </a:xfrm>
            <a:custGeom>
              <a:avLst/>
              <a:gdLst/>
              <a:ahLst/>
              <a:cxnLst/>
              <a:rect l="l" t="t" r="r" b="b"/>
              <a:pathLst>
                <a:path w="29286" h="16932"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4794175" y="2806875"/>
              <a:ext cx="733750" cy="425500"/>
            </a:xfrm>
            <a:custGeom>
              <a:avLst/>
              <a:gdLst/>
              <a:ahLst/>
              <a:cxnLst/>
              <a:rect l="l" t="t" r="r" b="b"/>
              <a:pathLst>
                <a:path w="29350" h="17020" extrusionOk="0">
                  <a:moveTo>
                    <a:pt x="8642" y="89"/>
                  </a:moveTo>
                  <a:lnTo>
                    <a:pt x="29254" y="11995"/>
                  </a:lnTo>
                  <a:lnTo>
                    <a:pt x="20708" y="16956"/>
                  </a:lnTo>
                  <a:lnTo>
                    <a:pt x="96" y="5050"/>
                  </a:lnTo>
                  <a:lnTo>
                    <a:pt x="8642" y="89"/>
                  </a:lnTo>
                  <a:close/>
                  <a:moveTo>
                    <a:pt x="8642" y="1"/>
                  </a:moveTo>
                  <a:cubicBezTo>
                    <a:pt x="8634" y="1"/>
                    <a:pt x="8626" y="9"/>
                    <a:pt x="8610" y="25"/>
                  </a:cubicBezTo>
                  <a:lnTo>
                    <a:pt x="32" y="5018"/>
                  </a:lnTo>
                  <a:cubicBezTo>
                    <a:pt x="0" y="5018"/>
                    <a:pt x="0" y="5050"/>
                    <a:pt x="0" y="5050"/>
                  </a:cubicBezTo>
                  <a:cubicBezTo>
                    <a:pt x="0" y="5050"/>
                    <a:pt x="0" y="5082"/>
                    <a:pt x="32" y="5082"/>
                  </a:cubicBezTo>
                  <a:lnTo>
                    <a:pt x="20708" y="17020"/>
                  </a:lnTo>
                  <a:lnTo>
                    <a:pt x="20740" y="17020"/>
                  </a:lnTo>
                  <a:lnTo>
                    <a:pt x="29350" y="12027"/>
                  </a:lnTo>
                  <a:lnTo>
                    <a:pt x="29350" y="11995"/>
                  </a:lnTo>
                  <a:lnTo>
                    <a:pt x="29350" y="11963"/>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5311875" y="3092325"/>
              <a:ext cx="215250" cy="132850"/>
            </a:xfrm>
            <a:custGeom>
              <a:avLst/>
              <a:gdLst/>
              <a:ahLst/>
              <a:cxnLst/>
              <a:rect l="l" t="t" r="r" b="b"/>
              <a:pathLst>
                <a:path w="8610" h="5314" extrusionOk="0">
                  <a:moveTo>
                    <a:pt x="8610" y="1"/>
                  </a:moveTo>
                  <a:lnTo>
                    <a:pt x="0" y="5026"/>
                  </a:lnTo>
                  <a:lnTo>
                    <a:pt x="0" y="5314"/>
                  </a:lnTo>
                  <a:lnTo>
                    <a:pt x="8610" y="321"/>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5311075" y="3091525"/>
              <a:ext cx="216850" cy="134450"/>
            </a:xfrm>
            <a:custGeom>
              <a:avLst/>
              <a:gdLst/>
              <a:ahLst/>
              <a:cxnLst/>
              <a:rect l="l" t="t" r="r" b="b"/>
              <a:pathLst>
                <a:path w="8674" h="5378" extrusionOk="0">
                  <a:moveTo>
                    <a:pt x="8610" y="97"/>
                  </a:moveTo>
                  <a:lnTo>
                    <a:pt x="8610" y="321"/>
                  </a:lnTo>
                  <a:lnTo>
                    <a:pt x="64" y="5282"/>
                  </a:lnTo>
                  <a:lnTo>
                    <a:pt x="64" y="5058"/>
                  </a:lnTo>
                  <a:lnTo>
                    <a:pt x="8610" y="97"/>
                  </a:lnTo>
                  <a:close/>
                  <a:moveTo>
                    <a:pt x="8610" y="1"/>
                  </a:moveTo>
                  <a:lnTo>
                    <a:pt x="32" y="5026"/>
                  </a:lnTo>
                  <a:cubicBezTo>
                    <a:pt x="0" y="5026"/>
                    <a:pt x="0" y="5026"/>
                    <a:pt x="0" y="5058"/>
                  </a:cubicBezTo>
                  <a:lnTo>
                    <a:pt x="0" y="5346"/>
                  </a:lnTo>
                  <a:cubicBezTo>
                    <a:pt x="0" y="5378"/>
                    <a:pt x="0" y="5378"/>
                    <a:pt x="32" y="5378"/>
                  </a:cubicBezTo>
                  <a:lnTo>
                    <a:pt x="64" y="5378"/>
                  </a:lnTo>
                  <a:lnTo>
                    <a:pt x="8674" y="385"/>
                  </a:lnTo>
                  <a:lnTo>
                    <a:pt x="8674" y="353"/>
                  </a:lnTo>
                  <a:lnTo>
                    <a:pt x="8674" y="33"/>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4794975" y="2919500"/>
              <a:ext cx="516925" cy="305675"/>
            </a:xfrm>
            <a:custGeom>
              <a:avLst/>
              <a:gdLst/>
              <a:ahLst/>
              <a:cxnLst/>
              <a:rect l="l" t="t" r="r" b="b"/>
              <a:pathLst>
                <a:path w="20677" h="12227" extrusionOk="0">
                  <a:moveTo>
                    <a:pt x="0" y="0"/>
                  </a:moveTo>
                  <a:lnTo>
                    <a:pt x="0" y="289"/>
                  </a:lnTo>
                  <a:lnTo>
                    <a:pt x="20676" y="12227"/>
                  </a:lnTo>
                  <a:lnTo>
                    <a:pt x="20676" y="11939"/>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4794175" y="2918100"/>
              <a:ext cx="518525" cy="307875"/>
            </a:xfrm>
            <a:custGeom>
              <a:avLst/>
              <a:gdLst/>
              <a:ahLst/>
              <a:cxnLst/>
              <a:rect l="l" t="t" r="r" b="b"/>
              <a:pathLst>
                <a:path w="20741" h="12315" extrusionOk="0">
                  <a:moveTo>
                    <a:pt x="64" y="120"/>
                  </a:moveTo>
                  <a:lnTo>
                    <a:pt x="20676" y="11995"/>
                  </a:lnTo>
                  <a:lnTo>
                    <a:pt x="20676" y="12219"/>
                  </a:lnTo>
                  <a:lnTo>
                    <a:pt x="64" y="345"/>
                  </a:lnTo>
                  <a:lnTo>
                    <a:pt x="64" y="120"/>
                  </a:lnTo>
                  <a:close/>
                  <a:moveTo>
                    <a:pt x="36" y="0"/>
                  </a:moveTo>
                  <a:cubicBezTo>
                    <a:pt x="32" y="0"/>
                    <a:pt x="32" y="8"/>
                    <a:pt x="32" y="24"/>
                  </a:cubicBezTo>
                  <a:cubicBezTo>
                    <a:pt x="0" y="24"/>
                    <a:pt x="0" y="24"/>
                    <a:pt x="0" y="56"/>
                  </a:cubicBezTo>
                  <a:lnTo>
                    <a:pt x="0" y="345"/>
                  </a:lnTo>
                  <a:cubicBezTo>
                    <a:pt x="0" y="345"/>
                    <a:pt x="0" y="377"/>
                    <a:pt x="32" y="377"/>
                  </a:cubicBezTo>
                  <a:lnTo>
                    <a:pt x="20708" y="12315"/>
                  </a:lnTo>
                  <a:lnTo>
                    <a:pt x="20740" y="12315"/>
                  </a:lnTo>
                  <a:lnTo>
                    <a:pt x="20740" y="12283"/>
                  </a:lnTo>
                  <a:lnTo>
                    <a:pt x="20740" y="11995"/>
                  </a:lnTo>
                  <a:lnTo>
                    <a:pt x="20740" y="11963"/>
                  </a:lnTo>
                  <a:lnTo>
                    <a:pt x="64" y="24"/>
                  </a:lnTo>
                  <a:cubicBezTo>
                    <a:pt x="48" y="8"/>
                    <a:pt x="40" y="0"/>
                    <a:pt x="3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4794975" y="2793875"/>
              <a:ext cx="732150" cy="424100"/>
            </a:xfrm>
            <a:custGeom>
              <a:avLst/>
              <a:gdLst/>
              <a:ahLst/>
              <a:cxnLst/>
              <a:rect l="l" t="t" r="r" b="b"/>
              <a:pathLst>
                <a:path w="29286" h="16964" extrusionOk="0">
                  <a:moveTo>
                    <a:pt x="8610" y="1"/>
                  </a:moveTo>
                  <a:lnTo>
                    <a:pt x="0" y="5025"/>
                  </a:lnTo>
                  <a:lnTo>
                    <a:pt x="20676" y="16964"/>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4794175" y="2793075"/>
              <a:ext cx="733750" cy="425700"/>
            </a:xfrm>
            <a:custGeom>
              <a:avLst/>
              <a:gdLst/>
              <a:ahLst/>
              <a:cxnLst/>
              <a:rect l="l" t="t" r="r" b="b"/>
              <a:pathLst>
                <a:path w="29350" h="17028" extrusionOk="0">
                  <a:moveTo>
                    <a:pt x="8642" y="97"/>
                  </a:moveTo>
                  <a:lnTo>
                    <a:pt x="29254" y="11971"/>
                  </a:lnTo>
                  <a:lnTo>
                    <a:pt x="20708" y="16932"/>
                  </a:lnTo>
                  <a:lnTo>
                    <a:pt x="96" y="5057"/>
                  </a:lnTo>
                  <a:lnTo>
                    <a:pt x="8642" y="97"/>
                  </a:lnTo>
                  <a:close/>
                  <a:moveTo>
                    <a:pt x="8610" y="1"/>
                  </a:moveTo>
                  <a:lnTo>
                    <a:pt x="32" y="5025"/>
                  </a:lnTo>
                  <a:cubicBezTo>
                    <a:pt x="0" y="5025"/>
                    <a:pt x="0" y="5025"/>
                    <a:pt x="0" y="5057"/>
                  </a:cubicBezTo>
                  <a:lnTo>
                    <a:pt x="32" y="5089"/>
                  </a:lnTo>
                  <a:lnTo>
                    <a:pt x="20708" y="17028"/>
                  </a:lnTo>
                  <a:lnTo>
                    <a:pt x="20740" y="17028"/>
                  </a:lnTo>
                  <a:lnTo>
                    <a:pt x="29350" y="12003"/>
                  </a:lnTo>
                  <a:lnTo>
                    <a:pt x="29350" y="11971"/>
                  </a:lnTo>
                  <a:lnTo>
                    <a:pt x="29350" y="11939"/>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5311875" y="3078725"/>
              <a:ext cx="215250" cy="132850"/>
            </a:xfrm>
            <a:custGeom>
              <a:avLst/>
              <a:gdLst/>
              <a:ahLst/>
              <a:cxnLst/>
              <a:rect l="l" t="t" r="r" b="b"/>
              <a:pathLst>
                <a:path w="8610" h="5314" extrusionOk="0">
                  <a:moveTo>
                    <a:pt x="8610" y="1"/>
                  </a:moveTo>
                  <a:lnTo>
                    <a:pt x="0" y="4994"/>
                  </a:lnTo>
                  <a:lnTo>
                    <a:pt x="0" y="5314"/>
                  </a:lnTo>
                  <a:lnTo>
                    <a:pt x="8610" y="321"/>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5311075" y="3077925"/>
              <a:ext cx="216850" cy="134450"/>
            </a:xfrm>
            <a:custGeom>
              <a:avLst/>
              <a:gdLst/>
              <a:ahLst/>
              <a:cxnLst/>
              <a:rect l="l" t="t" r="r" b="b"/>
              <a:pathLst>
                <a:path w="8674" h="5378" extrusionOk="0">
                  <a:moveTo>
                    <a:pt x="8610" y="97"/>
                  </a:moveTo>
                  <a:lnTo>
                    <a:pt x="8610" y="321"/>
                  </a:lnTo>
                  <a:lnTo>
                    <a:pt x="64" y="5282"/>
                  </a:lnTo>
                  <a:lnTo>
                    <a:pt x="64" y="5058"/>
                  </a:lnTo>
                  <a:lnTo>
                    <a:pt x="8610" y="97"/>
                  </a:lnTo>
                  <a:close/>
                  <a:moveTo>
                    <a:pt x="8610" y="1"/>
                  </a:moveTo>
                  <a:lnTo>
                    <a:pt x="32" y="4994"/>
                  </a:lnTo>
                  <a:lnTo>
                    <a:pt x="0" y="5026"/>
                  </a:lnTo>
                  <a:lnTo>
                    <a:pt x="0" y="5346"/>
                  </a:lnTo>
                  <a:cubicBezTo>
                    <a:pt x="0" y="5346"/>
                    <a:pt x="0" y="5378"/>
                    <a:pt x="32" y="5378"/>
                  </a:cubicBezTo>
                  <a:lnTo>
                    <a:pt x="64" y="5378"/>
                  </a:lnTo>
                  <a:lnTo>
                    <a:pt x="8674" y="385"/>
                  </a:lnTo>
                  <a:lnTo>
                    <a:pt x="8674" y="353"/>
                  </a:lnTo>
                  <a:lnTo>
                    <a:pt x="8674" y="33"/>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4794975" y="2905100"/>
              <a:ext cx="516925" cy="306475"/>
            </a:xfrm>
            <a:custGeom>
              <a:avLst/>
              <a:gdLst/>
              <a:ahLst/>
              <a:cxnLst/>
              <a:rect l="l" t="t" r="r" b="b"/>
              <a:pathLst>
                <a:path w="20677" h="12259" extrusionOk="0">
                  <a:moveTo>
                    <a:pt x="0" y="0"/>
                  </a:moveTo>
                  <a:lnTo>
                    <a:pt x="0" y="320"/>
                  </a:lnTo>
                  <a:lnTo>
                    <a:pt x="20676" y="12259"/>
                  </a:lnTo>
                  <a:lnTo>
                    <a:pt x="20676" y="11939"/>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4794175" y="2904300"/>
              <a:ext cx="518525" cy="308075"/>
            </a:xfrm>
            <a:custGeom>
              <a:avLst/>
              <a:gdLst/>
              <a:ahLst/>
              <a:cxnLst/>
              <a:rect l="l" t="t" r="r" b="b"/>
              <a:pathLst>
                <a:path w="20741" h="12323" extrusionOk="0">
                  <a:moveTo>
                    <a:pt x="64" y="96"/>
                  </a:moveTo>
                  <a:lnTo>
                    <a:pt x="20676" y="12003"/>
                  </a:lnTo>
                  <a:lnTo>
                    <a:pt x="20676" y="12227"/>
                  </a:lnTo>
                  <a:lnTo>
                    <a:pt x="64" y="320"/>
                  </a:lnTo>
                  <a:lnTo>
                    <a:pt x="64" y="96"/>
                  </a:lnTo>
                  <a:close/>
                  <a:moveTo>
                    <a:pt x="32" y="0"/>
                  </a:moveTo>
                  <a:lnTo>
                    <a:pt x="0" y="32"/>
                  </a:lnTo>
                  <a:lnTo>
                    <a:pt x="0" y="352"/>
                  </a:lnTo>
                  <a:cubicBezTo>
                    <a:pt x="0" y="352"/>
                    <a:pt x="0" y="384"/>
                    <a:pt x="32" y="384"/>
                  </a:cubicBezTo>
                  <a:lnTo>
                    <a:pt x="20708" y="12323"/>
                  </a:lnTo>
                  <a:lnTo>
                    <a:pt x="20740" y="12323"/>
                  </a:lnTo>
                  <a:lnTo>
                    <a:pt x="20740" y="12291"/>
                  </a:lnTo>
                  <a:lnTo>
                    <a:pt x="20740" y="11971"/>
                  </a:lnTo>
                  <a:lnTo>
                    <a:pt x="20740" y="11939"/>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4794975" y="2780275"/>
              <a:ext cx="732150" cy="423300"/>
            </a:xfrm>
            <a:custGeom>
              <a:avLst/>
              <a:gdLst/>
              <a:ahLst/>
              <a:cxnLst/>
              <a:rect l="l" t="t" r="r" b="b"/>
              <a:pathLst>
                <a:path w="29286" h="16932" extrusionOk="0">
                  <a:moveTo>
                    <a:pt x="8610" y="0"/>
                  </a:moveTo>
                  <a:lnTo>
                    <a:pt x="0" y="4993"/>
                  </a:lnTo>
                  <a:lnTo>
                    <a:pt x="20676" y="16932"/>
                  </a:lnTo>
                  <a:lnTo>
                    <a:pt x="29286" y="11939"/>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4794175" y="2779475"/>
              <a:ext cx="733750" cy="425700"/>
            </a:xfrm>
            <a:custGeom>
              <a:avLst/>
              <a:gdLst/>
              <a:ahLst/>
              <a:cxnLst/>
              <a:rect l="l" t="t" r="r" b="b"/>
              <a:pathLst>
                <a:path w="29350" h="17028" extrusionOk="0">
                  <a:moveTo>
                    <a:pt x="8642" y="64"/>
                  </a:moveTo>
                  <a:lnTo>
                    <a:pt x="29254" y="11971"/>
                  </a:lnTo>
                  <a:lnTo>
                    <a:pt x="20708" y="16932"/>
                  </a:lnTo>
                  <a:lnTo>
                    <a:pt x="96" y="5025"/>
                  </a:lnTo>
                  <a:lnTo>
                    <a:pt x="8642" y="64"/>
                  </a:lnTo>
                  <a:close/>
                  <a:moveTo>
                    <a:pt x="8610" y="0"/>
                  </a:moveTo>
                  <a:lnTo>
                    <a:pt x="32" y="4993"/>
                  </a:lnTo>
                  <a:lnTo>
                    <a:pt x="0" y="5025"/>
                  </a:lnTo>
                  <a:cubicBezTo>
                    <a:pt x="0" y="5057"/>
                    <a:pt x="0" y="5057"/>
                    <a:pt x="32" y="5057"/>
                  </a:cubicBezTo>
                  <a:cubicBezTo>
                    <a:pt x="32" y="5057"/>
                    <a:pt x="20708" y="16996"/>
                    <a:pt x="20708" y="17028"/>
                  </a:cubicBezTo>
                  <a:lnTo>
                    <a:pt x="20740" y="16996"/>
                  </a:lnTo>
                  <a:lnTo>
                    <a:pt x="29350" y="12003"/>
                  </a:lnTo>
                  <a:lnTo>
                    <a:pt x="29350" y="11971"/>
                  </a:lnTo>
                  <a:lnTo>
                    <a:pt x="29350" y="11939"/>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5311875" y="3065125"/>
              <a:ext cx="215250" cy="132850"/>
            </a:xfrm>
            <a:custGeom>
              <a:avLst/>
              <a:gdLst/>
              <a:ahLst/>
              <a:cxnLst/>
              <a:rect l="l" t="t" r="r" b="b"/>
              <a:pathLst>
                <a:path w="8610" h="5314" extrusionOk="0">
                  <a:moveTo>
                    <a:pt x="8610" y="1"/>
                  </a:moveTo>
                  <a:lnTo>
                    <a:pt x="0" y="4993"/>
                  </a:lnTo>
                  <a:lnTo>
                    <a:pt x="0" y="5314"/>
                  </a:lnTo>
                  <a:lnTo>
                    <a:pt x="8610" y="28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5311075" y="3064325"/>
              <a:ext cx="216850" cy="134450"/>
            </a:xfrm>
            <a:custGeom>
              <a:avLst/>
              <a:gdLst/>
              <a:ahLst/>
              <a:cxnLst/>
              <a:rect l="l" t="t" r="r" b="b"/>
              <a:pathLst>
                <a:path w="8674" h="5378" extrusionOk="0">
                  <a:moveTo>
                    <a:pt x="8610" y="97"/>
                  </a:moveTo>
                  <a:lnTo>
                    <a:pt x="8610" y="321"/>
                  </a:lnTo>
                  <a:lnTo>
                    <a:pt x="64" y="5282"/>
                  </a:lnTo>
                  <a:lnTo>
                    <a:pt x="64" y="5057"/>
                  </a:lnTo>
                  <a:lnTo>
                    <a:pt x="8610" y="97"/>
                  </a:lnTo>
                  <a:close/>
                  <a:moveTo>
                    <a:pt x="8610" y="1"/>
                  </a:moveTo>
                  <a:lnTo>
                    <a:pt x="32" y="4993"/>
                  </a:lnTo>
                  <a:cubicBezTo>
                    <a:pt x="0" y="4993"/>
                    <a:pt x="0" y="5025"/>
                    <a:pt x="0" y="5025"/>
                  </a:cubicBezTo>
                  <a:lnTo>
                    <a:pt x="0" y="5346"/>
                  </a:lnTo>
                  <a:lnTo>
                    <a:pt x="32" y="5378"/>
                  </a:lnTo>
                  <a:lnTo>
                    <a:pt x="64" y="5378"/>
                  </a:lnTo>
                  <a:lnTo>
                    <a:pt x="8674" y="353"/>
                  </a:lnTo>
                  <a:lnTo>
                    <a:pt x="8674" y="321"/>
                  </a:lnTo>
                  <a:lnTo>
                    <a:pt x="8674" y="33"/>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4794975" y="2891500"/>
              <a:ext cx="516925" cy="306475"/>
            </a:xfrm>
            <a:custGeom>
              <a:avLst/>
              <a:gdLst/>
              <a:ahLst/>
              <a:cxnLst/>
              <a:rect l="l" t="t" r="r" b="b"/>
              <a:pathLst>
                <a:path w="20677" h="12259" extrusionOk="0">
                  <a:moveTo>
                    <a:pt x="0" y="0"/>
                  </a:moveTo>
                  <a:lnTo>
                    <a:pt x="0" y="320"/>
                  </a:lnTo>
                  <a:lnTo>
                    <a:pt x="20676" y="12259"/>
                  </a:lnTo>
                  <a:lnTo>
                    <a:pt x="20676" y="11938"/>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4794175" y="2890700"/>
              <a:ext cx="518525" cy="308075"/>
            </a:xfrm>
            <a:custGeom>
              <a:avLst/>
              <a:gdLst/>
              <a:ahLst/>
              <a:cxnLst/>
              <a:rect l="l" t="t" r="r" b="b"/>
              <a:pathLst>
                <a:path w="20741" h="12323" extrusionOk="0">
                  <a:moveTo>
                    <a:pt x="64" y="96"/>
                  </a:moveTo>
                  <a:lnTo>
                    <a:pt x="20676" y="12002"/>
                  </a:lnTo>
                  <a:lnTo>
                    <a:pt x="20676" y="12227"/>
                  </a:lnTo>
                  <a:lnTo>
                    <a:pt x="64" y="320"/>
                  </a:lnTo>
                  <a:lnTo>
                    <a:pt x="64" y="96"/>
                  </a:lnTo>
                  <a:close/>
                  <a:moveTo>
                    <a:pt x="32" y="0"/>
                  </a:moveTo>
                  <a:cubicBezTo>
                    <a:pt x="0" y="0"/>
                    <a:pt x="0" y="32"/>
                    <a:pt x="0" y="32"/>
                  </a:cubicBezTo>
                  <a:lnTo>
                    <a:pt x="0" y="352"/>
                  </a:lnTo>
                  <a:lnTo>
                    <a:pt x="32" y="384"/>
                  </a:lnTo>
                  <a:lnTo>
                    <a:pt x="20708" y="12323"/>
                  </a:lnTo>
                  <a:lnTo>
                    <a:pt x="20740" y="12323"/>
                  </a:lnTo>
                  <a:lnTo>
                    <a:pt x="20740" y="12291"/>
                  </a:lnTo>
                  <a:lnTo>
                    <a:pt x="20740" y="11970"/>
                  </a:lnTo>
                  <a:lnTo>
                    <a:pt x="20740" y="1193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4794975" y="2766675"/>
              <a:ext cx="732150" cy="423300"/>
            </a:xfrm>
            <a:custGeom>
              <a:avLst/>
              <a:gdLst/>
              <a:ahLst/>
              <a:cxnLst/>
              <a:rect l="l" t="t" r="r" b="b"/>
              <a:pathLst>
                <a:path w="29286" h="16932" extrusionOk="0">
                  <a:moveTo>
                    <a:pt x="8610" y="0"/>
                  </a:moveTo>
                  <a:lnTo>
                    <a:pt x="0" y="4993"/>
                  </a:lnTo>
                  <a:lnTo>
                    <a:pt x="20676" y="16931"/>
                  </a:lnTo>
                  <a:lnTo>
                    <a:pt x="29286" y="11939"/>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4794175" y="2765875"/>
              <a:ext cx="733750" cy="424900"/>
            </a:xfrm>
            <a:custGeom>
              <a:avLst/>
              <a:gdLst/>
              <a:ahLst/>
              <a:cxnLst/>
              <a:rect l="l" t="t" r="r" b="b"/>
              <a:pathLst>
                <a:path w="29350" h="16996" extrusionOk="0">
                  <a:moveTo>
                    <a:pt x="8642" y="64"/>
                  </a:moveTo>
                  <a:lnTo>
                    <a:pt x="29254" y="11971"/>
                  </a:lnTo>
                  <a:lnTo>
                    <a:pt x="20708" y="16931"/>
                  </a:lnTo>
                  <a:lnTo>
                    <a:pt x="96" y="5025"/>
                  </a:lnTo>
                  <a:lnTo>
                    <a:pt x="8642" y="64"/>
                  </a:lnTo>
                  <a:close/>
                  <a:moveTo>
                    <a:pt x="8610" y="0"/>
                  </a:moveTo>
                  <a:lnTo>
                    <a:pt x="32" y="4993"/>
                  </a:lnTo>
                  <a:cubicBezTo>
                    <a:pt x="0" y="4993"/>
                    <a:pt x="0" y="5025"/>
                    <a:pt x="0" y="5025"/>
                  </a:cubicBezTo>
                  <a:cubicBezTo>
                    <a:pt x="0" y="5025"/>
                    <a:pt x="0" y="5057"/>
                    <a:pt x="32" y="5057"/>
                  </a:cubicBezTo>
                  <a:lnTo>
                    <a:pt x="20708" y="16995"/>
                  </a:lnTo>
                  <a:lnTo>
                    <a:pt x="20740" y="16995"/>
                  </a:lnTo>
                  <a:lnTo>
                    <a:pt x="29350" y="12003"/>
                  </a:lnTo>
                  <a:lnTo>
                    <a:pt x="29350" y="11971"/>
                  </a:lnTo>
                  <a:lnTo>
                    <a:pt x="29350" y="11939"/>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5311875" y="3051525"/>
              <a:ext cx="215250" cy="132050"/>
            </a:xfrm>
            <a:custGeom>
              <a:avLst/>
              <a:gdLst/>
              <a:ahLst/>
              <a:cxnLst/>
              <a:rect l="l" t="t" r="r" b="b"/>
              <a:pathLst>
                <a:path w="8610" h="5282" extrusionOk="0">
                  <a:moveTo>
                    <a:pt x="8610" y="0"/>
                  </a:moveTo>
                  <a:lnTo>
                    <a:pt x="0" y="4993"/>
                  </a:lnTo>
                  <a:lnTo>
                    <a:pt x="0" y="5281"/>
                  </a:lnTo>
                  <a:lnTo>
                    <a:pt x="8610" y="289"/>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311075" y="3050125"/>
              <a:ext cx="216850" cy="134250"/>
            </a:xfrm>
            <a:custGeom>
              <a:avLst/>
              <a:gdLst/>
              <a:ahLst/>
              <a:cxnLst/>
              <a:rect l="l" t="t" r="r" b="b"/>
              <a:pathLst>
                <a:path w="8674" h="5370" extrusionOk="0">
                  <a:moveTo>
                    <a:pt x="8610" y="88"/>
                  </a:moveTo>
                  <a:lnTo>
                    <a:pt x="8610" y="313"/>
                  </a:lnTo>
                  <a:lnTo>
                    <a:pt x="64" y="5273"/>
                  </a:lnTo>
                  <a:lnTo>
                    <a:pt x="64" y="5049"/>
                  </a:lnTo>
                  <a:lnTo>
                    <a:pt x="8610" y="88"/>
                  </a:lnTo>
                  <a:close/>
                  <a:moveTo>
                    <a:pt x="8642" y="0"/>
                  </a:moveTo>
                  <a:cubicBezTo>
                    <a:pt x="8634" y="0"/>
                    <a:pt x="8626" y="8"/>
                    <a:pt x="8610" y="24"/>
                  </a:cubicBezTo>
                  <a:lnTo>
                    <a:pt x="32" y="5017"/>
                  </a:lnTo>
                  <a:cubicBezTo>
                    <a:pt x="0" y="5017"/>
                    <a:pt x="0" y="5017"/>
                    <a:pt x="0" y="5049"/>
                  </a:cubicBezTo>
                  <a:lnTo>
                    <a:pt x="0" y="5337"/>
                  </a:lnTo>
                  <a:cubicBezTo>
                    <a:pt x="0" y="5369"/>
                    <a:pt x="0" y="5369"/>
                    <a:pt x="32" y="5369"/>
                  </a:cubicBezTo>
                  <a:lnTo>
                    <a:pt x="64" y="5369"/>
                  </a:lnTo>
                  <a:lnTo>
                    <a:pt x="8674" y="377"/>
                  </a:lnTo>
                  <a:lnTo>
                    <a:pt x="8674" y="345"/>
                  </a:lnTo>
                  <a:lnTo>
                    <a:pt x="8674" y="56"/>
                  </a:lnTo>
                  <a:lnTo>
                    <a:pt x="8674" y="24"/>
                  </a:lnTo>
                  <a:cubicBezTo>
                    <a:pt x="8658" y="8"/>
                    <a:pt x="8650" y="0"/>
                    <a:pt x="86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4794975" y="2877900"/>
              <a:ext cx="516925" cy="305675"/>
            </a:xfrm>
            <a:custGeom>
              <a:avLst/>
              <a:gdLst/>
              <a:ahLst/>
              <a:cxnLst/>
              <a:rect l="l" t="t" r="r" b="b"/>
              <a:pathLst>
                <a:path w="20677" h="12227" extrusionOk="0">
                  <a:moveTo>
                    <a:pt x="0" y="0"/>
                  </a:moveTo>
                  <a:lnTo>
                    <a:pt x="0" y="288"/>
                  </a:lnTo>
                  <a:lnTo>
                    <a:pt x="20676" y="12226"/>
                  </a:lnTo>
                  <a:lnTo>
                    <a:pt x="20676" y="11938"/>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4794175" y="2877100"/>
              <a:ext cx="518525" cy="307275"/>
            </a:xfrm>
            <a:custGeom>
              <a:avLst/>
              <a:gdLst/>
              <a:ahLst/>
              <a:cxnLst/>
              <a:rect l="l" t="t" r="r" b="b"/>
              <a:pathLst>
                <a:path w="20741" h="12291" extrusionOk="0">
                  <a:moveTo>
                    <a:pt x="64" y="96"/>
                  </a:moveTo>
                  <a:lnTo>
                    <a:pt x="20676" y="11970"/>
                  </a:lnTo>
                  <a:lnTo>
                    <a:pt x="20676" y="12194"/>
                  </a:lnTo>
                  <a:lnTo>
                    <a:pt x="64" y="320"/>
                  </a:lnTo>
                  <a:lnTo>
                    <a:pt x="64" y="96"/>
                  </a:lnTo>
                  <a:close/>
                  <a:moveTo>
                    <a:pt x="32" y="0"/>
                  </a:moveTo>
                  <a:cubicBezTo>
                    <a:pt x="0" y="0"/>
                    <a:pt x="0" y="0"/>
                    <a:pt x="0" y="32"/>
                  </a:cubicBezTo>
                  <a:lnTo>
                    <a:pt x="0" y="320"/>
                  </a:lnTo>
                  <a:cubicBezTo>
                    <a:pt x="0" y="352"/>
                    <a:pt x="0" y="352"/>
                    <a:pt x="32" y="352"/>
                  </a:cubicBezTo>
                  <a:lnTo>
                    <a:pt x="20708" y="12290"/>
                  </a:lnTo>
                  <a:lnTo>
                    <a:pt x="20740" y="12290"/>
                  </a:lnTo>
                  <a:lnTo>
                    <a:pt x="20740" y="12258"/>
                  </a:lnTo>
                  <a:lnTo>
                    <a:pt x="20740" y="11970"/>
                  </a:lnTo>
                  <a:lnTo>
                    <a:pt x="20740" y="1193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4794975" y="2753075"/>
              <a:ext cx="732150" cy="423300"/>
            </a:xfrm>
            <a:custGeom>
              <a:avLst/>
              <a:gdLst/>
              <a:ahLst/>
              <a:cxnLst/>
              <a:rect l="l" t="t" r="r" b="b"/>
              <a:pathLst>
                <a:path w="29286" h="16932" extrusionOk="0">
                  <a:moveTo>
                    <a:pt x="8610" y="0"/>
                  </a:moveTo>
                  <a:lnTo>
                    <a:pt x="0" y="4993"/>
                  </a:lnTo>
                  <a:lnTo>
                    <a:pt x="20676" y="16931"/>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4794175" y="2751475"/>
              <a:ext cx="733750" cy="425700"/>
            </a:xfrm>
            <a:custGeom>
              <a:avLst/>
              <a:gdLst/>
              <a:ahLst/>
              <a:cxnLst/>
              <a:rect l="l" t="t" r="r" b="b"/>
              <a:pathLst>
                <a:path w="29350" h="17028" extrusionOk="0">
                  <a:moveTo>
                    <a:pt x="8642" y="96"/>
                  </a:moveTo>
                  <a:lnTo>
                    <a:pt x="29254" y="12002"/>
                  </a:lnTo>
                  <a:lnTo>
                    <a:pt x="20708" y="16963"/>
                  </a:lnTo>
                  <a:lnTo>
                    <a:pt x="96" y="5057"/>
                  </a:lnTo>
                  <a:lnTo>
                    <a:pt x="8642" y="96"/>
                  </a:lnTo>
                  <a:close/>
                  <a:moveTo>
                    <a:pt x="8610" y="0"/>
                  </a:moveTo>
                  <a:lnTo>
                    <a:pt x="32" y="5025"/>
                  </a:lnTo>
                  <a:cubicBezTo>
                    <a:pt x="0" y="5025"/>
                    <a:pt x="0" y="5025"/>
                    <a:pt x="0" y="5057"/>
                  </a:cubicBezTo>
                  <a:cubicBezTo>
                    <a:pt x="0" y="5057"/>
                    <a:pt x="0" y="5089"/>
                    <a:pt x="32" y="5089"/>
                  </a:cubicBezTo>
                  <a:lnTo>
                    <a:pt x="20708" y="17027"/>
                  </a:lnTo>
                  <a:lnTo>
                    <a:pt x="20740" y="17027"/>
                  </a:lnTo>
                  <a:lnTo>
                    <a:pt x="29350" y="12034"/>
                  </a:lnTo>
                  <a:lnTo>
                    <a:pt x="29350" y="12002"/>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5311875" y="3037125"/>
              <a:ext cx="215250" cy="132850"/>
            </a:xfrm>
            <a:custGeom>
              <a:avLst/>
              <a:gdLst/>
              <a:ahLst/>
              <a:cxnLst/>
              <a:rect l="l" t="t" r="r" b="b"/>
              <a:pathLst>
                <a:path w="8610" h="5314" extrusionOk="0">
                  <a:moveTo>
                    <a:pt x="8610" y="0"/>
                  </a:moveTo>
                  <a:lnTo>
                    <a:pt x="0" y="4993"/>
                  </a:lnTo>
                  <a:lnTo>
                    <a:pt x="0" y="5313"/>
                  </a:lnTo>
                  <a:lnTo>
                    <a:pt x="8610" y="320"/>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5311075" y="3036325"/>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4993"/>
                  </a:lnTo>
                  <a:lnTo>
                    <a:pt x="0" y="5025"/>
                  </a:lnTo>
                  <a:lnTo>
                    <a:pt x="0" y="5345"/>
                  </a:lnTo>
                  <a:cubicBezTo>
                    <a:pt x="0" y="5345"/>
                    <a:pt x="0" y="5377"/>
                    <a:pt x="32" y="5377"/>
                  </a:cubicBezTo>
                  <a:lnTo>
                    <a:pt x="64" y="5377"/>
                  </a:lnTo>
                  <a:lnTo>
                    <a:pt x="8674" y="384"/>
                  </a:lnTo>
                  <a:lnTo>
                    <a:pt x="8674" y="352"/>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4794975" y="2863500"/>
              <a:ext cx="516925" cy="306475"/>
            </a:xfrm>
            <a:custGeom>
              <a:avLst/>
              <a:gdLst/>
              <a:ahLst/>
              <a:cxnLst/>
              <a:rect l="l" t="t" r="r" b="b"/>
              <a:pathLst>
                <a:path w="20677" h="12259" extrusionOk="0">
                  <a:moveTo>
                    <a:pt x="0" y="0"/>
                  </a:moveTo>
                  <a:lnTo>
                    <a:pt x="0" y="320"/>
                  </a:lnTo>
                  <a:lnTo>
                    <a:pt x="20676" y="12258"/>
                  </a:lnTo>
                  <a:lnTo>
                    <a:pt x="20676" y="11938"/>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4794175" y="2862700"/>
              <a:ext cx="518525" cy="308075"/>
            </a:xfrm>
            <a:custGeom>
              <a:avLst/>
              <a:gdLst/>
              <a:ahLst/>
              <a:cxnLst/>
              <a:rect l="l" t="t" r="r" b="b"/>
              <a:pathLst>
                <a:path w="20741" h="12323" extrusionOk="0">
                  <a:moveTo>
                    <a:pt x="64" y="96"/>
                  </a:moveTo>
                  <a:lnTo>
                    <a:pt x="20676" y="12002"/>
                  </a:lnTo>
                  <a:lnTo>
                    <a:pt x="20676" y="12226"/>
                  </a:lnTo>
                  <a:lnTo>
                    <a:pt x="64" y="320"/>
                  </a:lnTo>
                  <a:lnTo>
                    <a:pt x="64" y="96"/>
                  </a:lnTo>
                  <a:close/>
                  <a:moveTo>
                    <a:pt x="32" y="0"/>
                  </a:moveTo>
                  <a:lnTo>
                    <a:pt x="0" y="32"/>
                  </a:lnTo>
                  <a:lnTo>
                    <a:pt x="0" y="352"/>
                  </a:lnTo>
                  <a:cubicBezTo>
                    <a:pt x="0" y="352"/>
                    <a:pt x="0" y="384"/>
                    <a:pt x="32" y="384"/>
                  </a:cubicBezTo>
                  <a:lnTo>
                    <a:pt x="20708" y="12322"/>
                  </a:lnTo>
                  <a:lnTo>
                    <a:pt x="20740" y="12322"/>
                  </a:lnTo>
                  <a:lnTo>
                    <a:pt x="20740" y="12290"/>
                  </a:lnTo>
                  <a:lnTo>
                    <a:pt x="20740" y="11970"/>
                  </a:lnTo>
                  <a:lnTo>
                    <a:pt x="20740" y="1193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4794975" y="2738675"/>
              <a:ext cx="732150" cy="423300"/>
            </a:xfrm>
            <a:custGeom>
              <a:avLst/>
              <a:gdLst/>
              <a:ahLst/>
              <a:cxnLst/>
              <a:rect l="l" t="t" r="r" b="b"/>
              <a:pathLst>
                <a:path w="29286" h="16932" extrusionOk="0">
                  <a:moveTo>
                    <a:pt x="8610" y="0"/>
                  </a:moveTo>
                  <a:lnTo>
                    <a:pt x="0" y="4993"/>
                  </a:lnTo>
                  <a:lnTo>
                    <a:pt x="20676" y="16931"/>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4794175" y="2737875"/>
              <a:ext cx="733750" cy="425700"/>
            </a:xfrm>
            <a:custGeom>
              <a:avLst/>
              <a:gdLst/>
              <a:ahLst/>
              <a:cxnLst/>
              <a:rect l="l" t="t" r="r" b="b"/>
              <a:pathLst>
                <a:path w="29350" h="17028" extrusionOk="0">
                  <a:moveTo>
                    <a:pt x="8642" y="64"/>
                  </a:moveTo>
                  <a:lnTo>
                    <a:pt x="29254" y="11970"/>
                  </a:lnTo>
                  <a:lnTo>
                    <a:pt x="20708" y="16931"/>
                  </a:lnTo>
                  <a:lnTo>
                    <a:pt x="96" y="5025"/>
                  </a:lnTo>
                  <a:lnTo>
                    <a:pt x="8642" y="64"/>
                  </a:lnTo>
                  <a:close/>
                  <a:moveTo>
                    <a:pt x="8610" y="0"/>
                  </a:moveTo>
                  <a:lnTo>
                    <a:pt x="32" y="4993"/>
                  </a:lnTo>
                  <a:lnTo>
                    <a:pt x="0" y="5025"/>
                  </a:lnTo>
                  <a:cubicBezTo>
                    <a:pt x="0" y="5057"/>
                    <a:pt x="0" y="5057"/>
                    <a:pt x="32" y="5057"/>
                  </a:cubicBezTo>
                  <a:cubicBezTo>
                    <a:pt x="32" y="5057"/>
                    <a:pt x="20708" y="16995"/>
                    <a:pt x="20708" y="17027"/>
                  </a:cubicBezTo>
                  <a:cubicBezTo>
                    <a:pt x="20708" y="17027"/>
                    <a:pt x="20740" y="17027"/>
                    <a:pt x="20740" y="16995"/>
                  </a:cubicBezTo>
                  <a:lnTo>
                    <a:pt x="29350" y="12002"/>
                  </a:lnTo>
                  <a:lnTo>
                    <a:pt x="29350" y="11970"/>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5311875" y="3023525"/>
              <a:ext cx="215250" cy="132850"/>
            </a:xfrm>
            <a:custGeom>
              <a:avLst/>
              <a:gdLst/>
              <a:ahLst/>
              <a:cxnLst/>
              <a:rect l="l" t="t" r="r" b="b"/>
              <a:pathLst>
                <a:path w="8610" h="5314" extrusionOk="0">
                  <a:moveTo>
                    <a:pt x="8610" y="0"/>
                  </a:moveTo>
                  <a:lnTo>
                    <a:pt x="0" y="4993"/>
                  </a:lnTo>
                  <a:lnTo>
                    <a:pt x="0" y="5313"/>
                  </a:lnTo>
                  <a:lnTo>
                    <a:pt x="8610" y="28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5311075" y="3022725"/>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4993"/>
                  </a:lnTo>
                  <a:cubicBezTo>
                    <a:pt x="0" y="4993"/>
                    <a:pt x="0" y="5025"/>
                    <a:pt x="0" y="5025"/>
                  </a:cubicBezTo>
                  <a:lnTo>
                    <a:pt x="0" y="5345"/>
                  </a:lnTo>
                  <a:lnTo>
                    <a:pt x="32" y="5377"/>
                  </a:lnTo>
                  <a:lnTo>
                    <a:pt x="64" y="5377"/>
                  </a:lnTo>
                  <a:lnTo>
                    <a:pt x="8674" y="352"/>
                  </a:lnTo>
                  <a:lnTo>
                    <a:pt x="8674" y="320"/>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4794975" y="2849875"/>
              <a:ext cx="516925" cy="306500"/>
            </a:xfrm>
            <a:custGeom>
              <a:avLst/>
              <a:gdLst/>
              <a:ahLst/>
              <a:cxnLst/>
              <a:rect l="l" t="t" r="r" b="b"/>
              <a:pathLst>
                <a:path w="20677" h="12260" extrusionOk="0">
                  <a:moveTo>
                    <a:pt x="0" y="1"/>
                  </a:moveTo>
                  <a:lnTo>
                    <a:pt x="0" y="321"/>
                  </a:lnTo>
                  <a:lnTo>
                    <a:pt x="20676" y="12259"/>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4794175" y="2849075"/>
              <a:ext cx="518525" cy="308100"/>
            </a:xfrm>
            <a:custGeom>
              <a:avLst/>
              <a:gdLst/>
              <a:ahLst/>
              <a:cxnLst/>
              <a:rect l="l" t="t" r="r" b="b"/>
              <a:pathLst>
                <a:path w="20741" h="12324" extrusionOk="0">
                  <a:moveTo>
                    <a:pt x="64" y="97"/>
                  </a:moveTo>
                  <a:lnTo>
                    <a:pt x="20676" y="12003"/>
                  </a:lnTo>
                  <a:lnTo>
                    <a:pt x="20676" y="12227"/>
                  </a:lnTo>
                  <a:lnTo>
                    <a:pt x="64" y="321"/>
                  </a:lnTo>
                  <a:lnTo>
                    <a:pt x="64" y="97"/>
                  </a:lnTo>
                  <a:close/>
                  <a:moveTo>
                    <a:pt x="32" y="1"/>
                  </a:moveTo>
                  <a:cubicBezTo>
                    <a:pt x="0" y="1"/>
                    <a:pt x="0" y="33"/>
                    <a:pt x="0" y="33"/>
                  </a:cubicBezTo>
                  <a:lnTo>
                    <a:pt x="0" y="353"/>
                  </a:lnTo>
                  <a:lnTo>
                    <a:pt x="32" y="385"/>
                  </a:lnTo>
                  <a:lnTo>
                    <a:pt x="20708" y="12323"/>
                  </a:lnTo>
                  <a:lnTo>
                    <a:pt x="20740" y="12323"/>
                  </a:lnTo>
                  <a:lnTo>
                    <a:pt x="20740" y="12291"/>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4794975" y="2725075"/>
              <a:ext cx="732150" cy="423300"/>
            </a:xfrm>
            <a:custGeom>
              <a:avLst/>
              <a:gdLst/>
              <a:ahLst/>
              <a:cxnLst/>
              <a:rect l="l" t="t" r="r" b="b"/>
              <a:pathLst>
                <a:path w="29286" h="16932" extrusionOk="0">
                  <a:moveTo>
                    <a:pt x="8610" y="0"/>
                  </a:moveTo>
                  <a:lnTo>
                    <a:pt x="0" y="4993"/>
                  </a:lnTo>
                  <a:lnTo>
                    <a:pt x="20676" y="16931"/>
                  </a:lnTo>
                  <a:lnTo>
                    <a:pt x="29286" y="1193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4794175" y="2724275"/>
              <a:ext cx="733750" cy="424900"/>
            </a:xfrm>
            <a:custGeom>
              <a:avLst/>
              <a:gdLst/>
              <a:ahLst/>
              <a:cxnLst/>
              <a:rect l="l" t="t" r="r" b="b"/>
              <a:pathLst>
                <a:path w="29350" h="16996" extrusionOk="0">
                  <a:moveTo>
                    <a:pt x="8642" y="64"/>
                  </a:moveTo>
                  <a:lnTo>
                    <a:pt x="29254" y="11970"/>
                  </a:lnTo>
                  <a:lnTo>
                    <a:pt x="20708" y="16931"/>
                  </a:lnTo>
                  <a:lnTo>
                    <a:pt x="96" y="5025"/>
                  </a:lnTo>
                  <a:lnTo>
                    <a:pt x="8642" y="64"/>
                  </a:lnTo>
                  <a:close/>
                  <a:moveTo>
                    <a:pt x="8610" y="0"/>
                  </a:moveTo>
                  <a:lnTo>
                    <a:pt x="32" y="4993"/>
                  </a:lnTo>
                  <a:cubicBezTo>
                    <a:pt x="0" y="4993"/>
                    <a:pt x="0" y="5025"/>
                    <a:pt x="0" y="5025"/>
                  </a:cubicBezTo>
                  <a:cubicBezTo>
                    <a:pt x="0" y="5057"/>
                    <a:pt x="0" y="5057"/>
                    <a:pt x="32" y="5057"/>
                  </a:cubicBezTo>
                  <a:lnTo>
                    <a:pt x="20708" y="16995"/>
                  </a:lnTo>
                  <a:lnTo>
                    <a:pt x="20740" y="16995"/>
                  </a:lnTo>
                  <a:lnTo>
                    <a:pt x="29350" y="12002"/>
                  </a:lnTo>
                  <a:lnTo>
                    <a:pt x="29350" y="11970"/>
                  </a:lnTo>
                  <a:lnTo>
                    <a:pt x="29350" y="11938"/>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311875" y="3009925"/>
              <a:ext cx="215250" cy="132050"/>
            </a:xfrm>
            <a:custGeom>
              <a:avLst/>
              <a:gdLst/>
              <a:ahLst/>
              <a:cxnLst/>
              <a:rect l="l" t="t" r="r" b="b"/>
              <a:pathLst>
                <a:path w="8610" h="5282" extrusionOk="0">
                  <a:moveTo>
                    <a:pt x="8610" y="0"/>
                  </a:moveTo>
                  <a:lnTo>
                    <a:pt x="0" y="4993"/>
                  </a:lnTo>
                  <a:lnTo>
                    <a:pt x="0" y="5281"/>
                  </a:lnTo>
                  <a:lnTo>
                    <a:pt x="8610" y="288"/>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5311075" y="3008525"/>
              <a:ext cx="216850" cy="134250"/>
            </a:xfrm>
            <a:custGeom>
              <a:avLst/>
              <a:gdLst/>
              <a:ahLst/>
              <a:cxnLst/>
              <a:rect l="l" t="t" r="r" b="b"/>
              <a:pathLst>
                <a:path w="8674" h="5370" extrusionOk="0">
                  <a:moveTo>
                    <a:pt x="8610" y="120"/>
                  </a:moveTo>
                  <a:lnTo>
                    <a:pt x="8610" y="312"/>
                  </a:lnTo>
                  <a:lnTo>
                    <a:pt x="64" y="5273"/>
                  </a:lnTo>
                  <a:lnTo>
                    <a:pt x="64" y="5081"/>
                  </a:lnTo>
                  <a:lnTo>
                    <a:pt x="8610" y="120"/>
                  </a:lnTo>
                  <a:close/>
                  <a:moveTo>
                    <a:pt x="8642" y="0"/>
                  </a:moveTo>
                  <a:cubicBezTo>
                    <a:pt x="8634" y="0"/>
                    <a:pt x="8626" y="8"/>
                    <a:pt x="8610" y="24"/>
                  </a:cubicBezTo>
                  <a:lnTo>
                    <a:pt x="32" y="5017"/>
                  </a:lnTo>
                  <a:cubicBezTo>
                    <a:pt x="0" y="5017"/>
                    <a:pt x="0" y="5017"/>
                    <a:pt x="0" y="5049"/>
                  </a:cubicBezTo>
                  <a:lnTo>
                    <a:pt x="0" y="5337"/>
                  </a:lnTo>
                  <a:cubicBezTo>
                    <a:pt x="0" y="5369"/>
                    <a:pt x="0" y="5369"/>
                    <a:pt x="32" y="5369"/>
                  </a:cubicBezTo>
                  <a:lnTo>
                    <a:pt x="64" y="5369"/>
                  </a:lnTo>
                  <a:lnTo>
                    <a:pt x="8674" y="376"/>
                  </a:lnTo>
                  <a:lnTo>
                    <a:pt x="8674" y="344"/>
                  </a:lnTo>
                  <a:lnTo>
                    <a:pt x="8674" y="56"/>
                  </a:lnTo>
                  <a:lnTo>
                    <a:pt x="8674" y="24"/>
                  </a:lnTo>
                  <a:cubicBezTo>
                    <a:pt x="8658" y="8"/>
                    <a:pt x="8650" y="0"/>
                    <a:pt x="86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4794975" y="2836275"/>
              <a:ext cx="516925" cy="305700"/>
            </a:xfrm>
            <a:custGeom>
              <a:avLst/>
              <a:gdLst/>
              <a:ahLst/>
              <a:cxnLst/>
              <a:rect l="l" t="t" r="r" b="b"/>
              <a:pathLst>
                <a:path w="20677" h="12228"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794175" y="2835475"/>
              <a:ext cx="518525" cy="307300"/>
            </a:xfrm>
            <a:custGeom>
              <a:avLst/>
              <a:gdLst/>
              <a:ahLst/>
              <a:cxnLst/>
              <a:rect l="l" t="t" r="r" b="b"/>
              <a:pathLst>
                <a:path w="20741" h="12292" extrusionOk="0">
                  <a:moveTo>
                    <a:pt x="64" y="97"/>
                  </a:moveTo>
                  <a:lnTo>
                    <a:pt x="20676" y="12003"/>
                  </a:lnTo>
                  <a:lnTo>
                    <a:pt x="20676" y="12195"/>
                  </a:lnTo>
                  <a:lnTo>
                    <a:pt x="64" y="321"/>
                  </a:lnTo>
                  <a:lnTo>
                    <a:pt x="64" y="97"/>
                  </a:lnTo>
                  <a:close/>
                  <a:moveTo>
                    <a:pt x="32" y="1"/>
                  </a:moveTo>
                  <a:cubicBezTo>
                    <a:pt x="0" y="1"/>
                    <a:pt x="0" y="1"/>
                    <a:pt x="0" y="33"/>
                  </a:cubicBezTo>
                  <a:lnTo>
                    <a:pt x="0" y="321"/>
                  </a:lnTo>
                  <a:cubicBezTo>
                    <a:pt x="0" y="353"/>
                    <a:pt x="0" y="353"/>
                    <a:pt x="32" y="353"/>
                  </a:cubicBezTo>
                  <a:lnTo>
                    <a:pt x="20708" y="12291"/>
                  </a:lnTo>
                  <a:lnTo>
                    <a:pt x="20740" y="12291"/>
                  </a:lnTo>
                  <a:lnTo>
                    <a:pt x="20740" y="12259"/>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94975" y="2711450"/>
              <a:ext cx="732150" cy="423325"/>
            </a:xfrm>
            <a:custGeom>
              <a:avLst/>
              <a:gdLst/>
              <a:ahLst/>
              <a:cxnLst/>
              <a:rect l="l" t="t" r="r" b="b"/>
              <a:pathLst>
                <a:path w="29286" h="16933"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94175" y="2710050"/>
              <a:ext cx="733750" cy="425525"/>
            </a:xfrm>
            <a:custGeom>
              <a:avLst/>
              <a:gdLst/>
              <a:ahLst/>
              <a:cxnLst/>
              <a:rect l="l" t="t" r="r" b="b"/>
              <a:pathLst>
                <a:path w="29350" h="17021" extrusionOk="0">
                  <a:moveTo>
                    <a:pt x="8642" y="89"/>
                  </a:moveTo>
                  <a:lnTo>
                    <a:pt x="29254" y="11995"/>
                  </a:lnTo>
                  <a:lnTo>
                    <a:pt x="20708" y="16956"/>
                  </a:lnTo>
                  <a:lnTo>
                    <a:pt x="96" y="5050"/>
                  </a:lnTo>
                  <a:lnTo>
                    <a:pt x="8642" y="89"/>
                  </a:lnTo>
                  <a:close/>
                  <a:moveTo>
                    <a:pt x="8642" y="1"/>
                  </a:moveTo>
                  <a:cubicBezTo>
                    <a:pt x="8634" y="1"/>
                    <a:pt x="8626" y="9"/>
                    <a:pt x="8610" y="25"/>
                  </a:cubicBezTo>
                  <a:lnTo>
                    <a:pt x="32" y="5018"/>
                  </a:lnTo>
                  <a:cubicBezTo>
                    <a:pt x="0" y="5018"/>
                    <a:pt x="0" y="5050"/>
                    <a:pt x="0" y="5050"/>
                  </a:cubicBezTo>
                  <a:cubicBezTo>
                    <a:pt x="0" y="5050"/>
                    <a:pt x="0" y="5082"/>
                    <a:pt x="32" y="5082"/>
                  </a:cubicBezTo>
                  <a:lnTo>
                    <a:pt x="20708" y="17020"/>
                  </a:lnTo>
                  <a:lnTo>
                    <a:pt x="20740" y="17020"/>
                  </a:lnTo>
                  <a:lnTo>
                    <a:pt x="29350" y="12027"/>
                  </a:lnTo>
                  <a:lnTo>
                    <a:pt x="29350" y="11995"/>
                  </a:lnTo>
                  <a:lnTo>
                    <a:pt x="29350" y="11963"/>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311875" y="2995525"/>
              <a:ext cx="215250" cy="132850"/>
            </a:xfrm>
            <a:custGeom>
              <a:avLst/>
              <a:gdLst/>
              <a:ahLst/>
              <a:cxnLst/>
              <a:rect l="l" t="t" r="r" b="b"/>
              <a:pathLst>
                <a:path w="8610" h="5314" extrusionOk="0">
                  <a:moveTo>
                    <a:pt x="8610" y="0"/>
                  </a:moveTo>
                  <a:lnTo>
                    <a:pt x="0" y="5025"/>
                  </a:lnTo>
                  <a:lnTo>
                    <a:pt x="0" y="5313"/>
                  </a:lnTo>
                  <a:lnTo>
                    <a:pt x="8610" y="320"/>
                  </a:lnTo>
                  <a:lnTo>
                    <a:pt x="861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5311075" y="2994725"/>
              <a:ext cx="216850" cy="134450"/>
            </a:xfrm>
            <a:custGeom>
              <a:avLst/>
              <a:gdLst/>
              <a:ahLst/>
              <a:cxnLst/>
              <a:rect l="l" t="t" r="r" b="b"/>
              <a:pathLst>
                <a:path w="8674" h="5378" extrusionOk="0">
                  <a:moveTo>
                    <a:pt x="8610" y="96"/>
                  </a:moveTo>
                  <a:lnTo>
                    <a:pt x="8610" y="320"/>
                  </a:lnTo>
                  <a:lnTo>
                    <a:pt x="64" y="5281"/>
                  </a:lnTo>
                  <a:lnTo>
                    <a:pt x="64" y="5057"/>
                  </a:lnTo>
                  <a:lnTo>
                    <a:pt x="8610" y="96"/>
                  </a:lnTo>
                  <a:close/>
                  <a:moveTo>
                    <a:pt x="8610" y="0"/>
                  </a:moveTo>
                  <a:lnTo>
                    <a:pt x="32" y="5025"/>
                  </a:lnTo>
                  <a:cubicBezTo>
                    <a:pt x="0" y="5025"/>
                    <a:pt x="0" y="5025"/>
                    <a:pt x="0" y="5057"/>
                  </a:cubicBezTo>
                  <a:lnTo>
                    <a:pt x="0" y="5345"/>
                  </a:lnTo>
                  <a:cubicBezTo>
                    <a:pt x="0" y="5345"/>
                    <a:pt x="0" y="5377"/>
                    <a:pt x="32" y="5377"/>
                  </a:cubicBezTo>
                  <a:lnTo>
                    <a:pt x="64" y="5377"/>
                  </a:lnTo>
                  <a:lnTo>
                    <a:pt x="8674" y="384"/>
                  </a:lnTo>
                  <a:lnTo>
                    <a:pt x="8674" y="352"/>
                  </a:lnTo>
                  <a:lnTo>
                    <a:pt x="8674" y="32"/>
                  </a:lnTo>
                  <a:lnTo>
                    <a:pt x="86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4794975" y="2822675"/>
              <a:ext cx="516925" cy="305700"/>
            </a:xfrm>
            <a:custGeom>
              <a:avLst/>
              <a:gdLst/>
              <a:ahLst/>
              <a:cxnLst/>
              <a:rect l="l" t="t" r="r" b="b"/>
              <a:pathLst>
                <a:path w="20677" h="12228"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4794175" y="2821075"/>
              <a:ext cx="518525" cy="308100"/>
            </a:xfrm>
            <a:custGeom>
              <a:avLst/>
              <a:gdLst/>
              <a:ahLst/>
              <a:cxnLst/>
              <a:rect l="l" t="t" r="r" b="b"/>
              <a:pathLst>
                <a:path w="20741" h="12324" extrusionOk="0">
                  <a:moveTo>
                    <a:pt x="64" y="129"/>
                  </a:moveTo>
                  <a:lnTo>
                    <a:pt x="20676" y="12003"/>
                  </a:lnTo>
                  <a:lnTo>
                    <a:pt x="20676" y="12227"/>
                  </a:lnTo>
                  <a:lnTo>
                    <a:pt x="64" y="321"/>
                  </a:lnTo>
                  <a:lnTo>
                    <a:pt x="64" y="129"/>
                  </a:lnTo>
                  <a:close/>
                  <a:moveTo>
                    <a:pt x="32" y="1"/>
                  </a:moveTo>
                  <a:cubicBezTo>
                    <a:pt x="0" y="33"/>
                    <a:pt x="0" y="33"/>
                    <a:pt x="0" y="65"/>
                  </a:cubicBezTo>
                  <a:lnTo>
                    <a:pt x="0" y="353"/>
                  </a:lnTo>
                  <a:cubicBezTo>
                    <a:pt x="0" y="353"/>
                    <a:pt x="0" y="385"/>
                    <a:pt x="32" y="385"/>
                  </a:cubicBezTo>
                  <a:lnTo>
                    <a:pt x="20708" y="12323"/>
                  </a:lnTo>
                  <a:lnTo>
                    <a:pt x="20740" y="12323"/>
                  </a:lnTo>
                  <a:lnTo>
                    <a:pt x="20740" y="12291"/>
                  </a:lnTo>
                  <a:lnTo>
                    <a:pt x="20740" y="12003"/>
                  </a:lnTo>
                  <a:lnTo>
                    <a:pt x="20740" y="11971"/>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4794975" y="2697050"/>
              <a:ext cx="732150" cy="424100"/>
            </a:xfrm>
            <a:custGeom>
              <a:avLst/>
              <a:gdLst/>
              <a:ahLst/>
              <a:cxnLst/>
              <a:rect l="l" t="t" r="r" b="b"/>
              <a:pathLst>
                <a:path w="29286" h="16964" extrusionOk="0">
                  <a:moveTo>
                    <a:pt x="8610" y="1"/>
                  </a:moveTo>
                  <a:lnTo>
                    <a:pt x="0" y="5026"/>
                  </a:lnTo>
                  <a:lnTo>
                    <a:pt x="20676" y="16964"/>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4794175" y="2696250"/>
              <a:ext cx="733750" cy="425700"/>
            </a:xfrm>
            <a:custGeom>
              <a:avLst/>
              <a:gdLst/>
              <a:ahLst/>
              <a:cxnLst/>
              <a:rect l="l" t="t" r="r" b="b"/>
              <a:pathLst>
                <a:path w="29350" h="17028" extrusionOk="0">
                  <a:moveTo>
                    <a:pt x="8642" y="97"/>
                  </a:moveTo>
                  <a:lnTo>
                    <a:pt x="29254" y="11971"/>
                  </a:lnTo>
                  <a:lnTo>
                    <a:pt x="20708" y="16932"/>
                  </a:lnTo>
                  <a:lnTo>
                    <a:pt x="96" y="5058"/>
                  </a:lnTo>
                  <a:lnTo>
                    <a:pt x="8642" y="97"/>
                  </a:lnTo>
                  <a:close/>
                  <a:moveTo>
                    <a:pt x="8610" y="1"/>
                  </a:moveTo>
                  <a:lnTo>
                    <a:pt x="32" y="4994"/>
                  </a:lnTo>
                  <a:cubicBezTo>
                    <a:pt x="0" y="5026"/>
                    <a:pt x="0" y="5026"/>
                    <a:pt x="0" y="5058"/>
                  </a:cubicBezTo>
                  <a:lnTo>
                    <a:pt x="32" y="5090"/>
                  </a:lnTo>
                  <a:lnTo>
                    <a:pt x="20708" y="17028"/>
                  </a:lnTo>
                  <a:lnTo>
                    <a:pt x="20740" y="17028"/>
                  </a:lnTo>
                  <a:lnTo>
                    <a:pt x="29350" y="12003"/>
                  </a:lnTo>
                  <a:lnTo>
                    <a:pt x="29350" y="11971"/>
                  </a:lnTo>
                  <a:lnTo>
                    <a:pt x="29350" y="11939"/>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5311875" y="2981900"/>
              <a:ext cx="215250" cy="132850"/>
            </a:xfrm>
            <a:custGeom>
              <a:avLst/>
              <a:gdLst/>
              <a:ahLst/>
              <a:cxnLst/>
              <a:rect l="l" t="t" r="r" b="b"/>
              <a:pathLst>
                <a:path w="8610" h="5314" extrusionOk="0">
                  <a:moveTo>
                    <a:pt x="8610" y="1"/>
                  </a:moveTo>
                  <a:lnTo>
                    <a:pt x="0" y="4994"/>
                  </a:lnTo>
                  <a:lnTo>
                    <a:pt x="0" y="5314"/>
                  </a:lnTo>
                  <a:lnTo>
                    <a:pt x="8610" y="321"/>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311075" y="2981100"/>
              <a:ext cx="216850" cy="134450"/>
            </a:xfrm>
            <a:custGeom>
              <a:avLst/>
              <a:gdLst/>
              <a:ahLst/>
              <a:cxnLst/>
              <a:rect l="l" t="t" r="r" b="b"/>
              <a:pathLst>
                <a:path w="8674" h="5378" extrusionOk="0">
                  <a:moveTo>
                    <a:pt x="8610" y="97"/>
                  </a:moveTo>
                  <a:lnTo>
                    <a:pt x="8610" y="321"/>
                  </a:lnTo>
                  <a:lnTo>
                    <a:pt x="64" y="5282"/>
                  </a:lnTo>
                  <a:lnTo>
                    <a:pt x="64" y="5058"/>
                  </a:lnTo>
                  <a:lnTo>
                    <a:pt x="8610" y="97"/>
                  </a:lnTo>
                  <a:close/>
                  <a:moveTo>
                    <a:pt x="8610" y="1"/>
                  </a:moveTo>
                  <a:lnTo>
                    <a:pt x="32" y="4994"/>
                  </a:lnTo>
                  <a:lnTo>
                    <a:pt x="0" y="5026"/>
                  </a:lnTo>
                  <a:lnTo>
                    <a:pt x="0" y="5346"/>
                  </a:lnTo>
                  <a:cubicBezTo>
                    <a:pt x="0" y="5346"/>
                    <a:pt x="0" y="5378"/>
                    <a:pt x="32" y="5378"/>
                  </a:cubicBezTo>
                  <a:lnTo>
                    <a:pt x="64" y="5378"/>
                  </a:lnTo>
                  <a:lnTo>
                    <a:pt x="8674" y="385"/>
                  </a:lnTo>
                  <a:lnTo>
                    <a:pt x="8674" y="353"/>
                  </a:lnTo>
                  <a:lnTo>
                    <a:pt x="8674" y="33"/>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4794975" y="2808275"/>
              <a:ext cx="516925" cy="306475"/>
            </a:xfrm>
            <a:custGeom>
              <a:avLst/>
              <a:gdLst/>
              <a:ahLst/>
              <a:cxnLst/>
              <a:rect l="l" t="t" r="r" b="b"/>
              <a:pathLst>
                <a:path w="20677" h="12259" extrusionOk="0">
                  <a:moveTo>
                    <a:pt x="0" y="1"/>
                  </a:moveTo>
                  <a:lnTo>
                    <a:pt x="0" y="321"/>
                  </a:lnTo>
                  <a:lnTo>
                    <a:pt x="20676" y="12259"/>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4794175" y="2807475"/>
              <a:ext cx="518525" cy="308075"/>
            </a:xfrm>
            <a:custGeom>
              <a:avLst/>
              <a:gdLst/>
              <a:ahLst/>
              <a:cxnLst/>
              <a:rect l="l" t="t" r="r" b="b"/>
              <a:pathLst>
                <a:path w="20741" h="12323" extrusionOk="0">
                  <a:moveTo>
                    <a:pt x="64" y="97"/>
                  </a:moveTo>
                  <a:lnTo>
                    <a:pt x="20676" y="12003"/>
                  </a:lnTo>
                  <a:lnTo>
                    <a:pt x="20676" y="12227"/>
                  </a:lnTo>
                  <a:lnTo>
                    <a:pt x="64" y="321"/>
                  </a:lnTo>
                  <a:lnTo>
                    <a:pt x="64" y="97"/>
                  </a:lnTo>
                  <a:close/>
                  <a:moveTo>
                    <a:pt x="32" y="1"/>
                  </a:moveTo>
                  <a:lnTo>
                    <a:pt x="0" y="33"/>
                  </a:lnTo>
                  <a:lnTo>
                    <a:pt x="0" y="353"/>
                  </a:lnTo>
                  <a:cubicBezTo>
                    <a:pt x="0" y="353"/>
                    <a:pt x="0" y="385"/>
                    <a:pt x="32" y="385"/>
                  </a:cubicBezTo>
                  <a:lnTo>
                    <a:pt x="20708" y="12323"/>
                  </a:lnTo>
                  <a:lnTo>
                    <a:pt x="20740" y="12323"/>
                  </a:lnTo>
                  <a:lnTo>
                    <a:pt x="20740" y="12291"/>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4794975" y="2683450"/>
              <a:ext cx="732150" cy="423300"/>
            </a:xfrm>
            <a:custGeom>
              <a:avLst/>
              <a:gdLst/>
              <a:ahLst/>
              <a:cxnLst/>
              <a:rect l="l" t="t" r="r" b="b"/>
              <a:pathLst>
                <a:path w="29286" h="16932"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794175" y="2682650"/>
              <a:ext cx="733750" cy="424900"/>
            </a:xfrm>
            <a:custGeom>
              <a:avLst/>
              <a:gdLst/>
              <a:ahLst/>
              <a:cxnLst/>
              <a:rect l="l" t="t" r="r" b="b"/>
              <a:pathLst>
                <a:path w="29350" h="16996" extrusionOk="0">
                  <a:moveTo>
                    <a:pt x="8642" y="65"/>
                  </a:moveTo>
                  <a:lnTo>
                    <a:pt x="29254" y="11971"/>
                  </a:lnTo>
                  <a:lnTo>
                    <a:pt x="20708" y="16932"/>
                  </a:lnTo>
                  <a:lnTo>
                    <a:pt x="96" y="5026"/>
                  </a:lnTo>
                  <a:lnTo>
                    <a:pt x="8642" y="65"/>
                  </a:lnTo>
                  <a:close/>
                  <a:moveTo>
                    <a:pt x="8610" y="1"/>
                  </a:moveTo>
                  <a:lnTo>
                    <a:pt x="32" y="4994"/>
                  </a:lnTo>
                  <a:lnTo>
                    <a:pt x="0" y="5026"/>
                  </a:lnTo>
                  <a:cubicBezTo>
                    <a:pt x="0" y="5058"/>
                    <a:pt x="0" y="5058"/>
                    <a:pt x="32" y="5058"/>
                  </a:cubicBezTo>
                  <a:lnTo>
                    <a:pt x="20708" y="16996"/>
                  </a:lnTo>
                  <a:lnTo>
                    <a:pt x="20740" y="16996"/>
                  </a:lnTo>
                  <a:lnTo>
                    <a:pt x="29350" y="12003"/>
                  </a:lnTo>
                  <a:lnTo>
                    <a:pt x="29350" y="11971"/>
                  </a:lnTo>
                  <a:lnTo>
                    <a:pt x="29350" y="11939"/>
                  </a:lnTo>
                  <a:lnTo>
                    <a:pt x="867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311875" y="2968300"/>
              <a:ext cx="215250" cy="132050"/>
            </a:xfrm>
            <a:custGeom>
              <a:avLst/>
              <a:gdLst/>
              <a:ahLst/>
              <a:cxnLst/>
              <a:rect l="l" t="t" r="r" b="b"/>
              <a:pathLst>
                <a:path w="8610" h="5282" extrusionOk="0">
                  <a:moveTo>
                    <a:pt x="8610" y="1"/>
                  </a:moveTo>
                  <a:lnTo>
                    <a:pt x="0" y="4994"/>
                  </a:lnTo>
                  <a:lnTo>
                    <a:pt x="0" y="5282"/>
                  </a:lnTo>
                  <a:lnTo>
                    <a:pt x="8610" y="28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311075" y="2966900"/>
              <a:ext cx="216850" cy="135050"/>
            </a:xfrm>
            <a:custGeom>
              <a:avLst/>
              <a:gdLst/>
              <a:ahLst/>
              <a:cxnLst/>
              <a:rect l="l" t="t" r="r" b="b"/>
              <a:pathLst>
                <a:path w="8674" h="5402" extrusionOk="0">
                  <a:moveTo>
                    <a:pt x="8610" y="121"/>
                  </a:moveTo>
                  <a:lnTo>
                    <a:pt x="8610" y="345"/>
                  </a:lnTo>
                  <a:lnTo>
                    <a:pt x="64" y="5306"/>
                  </a:lnTo>
                  <a:lnTo>
                    <a:pt x="64" y="5082"/>
                  </a:lnTo>
                  <a:lnTo>
                    <a:pt x="8610" y="121"/>
                  </a:lnTo>
                  <a:close/>
                  <a:moveTo>
                    <a:pt x="8642" y="1"/>
                  </a:moveTo>
                  <a:cubicBezTo>
                    <a:pt x="8634" y="1"/>
                    <a:pt x="8626" y="9"/>
                    <a:pt x="8610" y="25"/>
                  </a:cubicBezTo>
                  <a:lnTo>
                    <a:pt x="32" y="5018"/>
                  </a:lnTo>
                  <a:cubicBezTo>
                    <a:pt x="0" y="5018"/>
                    <a:pt x="0" y="5050"/>
                    <a:pt x="0" y="5050"/>
                  </a:cubicBezTo>
                  <a:lnTo>
                    <a:pt x="0" y="5338"/>
                  </a:lnTo>
                  <a:cubicBezTo>
                    <a:pt x="0" y="5370"/>
                    <a:pt x="0" y="5370"/>
                    <a:pt x="32" y="5402"/>
                  </a:cubicBezTo>
                  <a:cubicBezTo>
                    <a:pt x="32" y="5402"/>
                    <a:pt x="64" y="5402"/>
                    <a:pt x="64" y="5370"/>
                  </a:cubicBezTo>
                  <a:lnTo>
                    <a:pt x="8674" y="377"/>
                  </a:lnTo>
                  <a:lnTo>
                    <a:pt x="8674" y="345"/>
                  </a:lnTo>
                  <a:lnTo>
                    <a:pt x="8674" y="57"/>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794975" y="2794675"/>
              <a:ext cx="516925" cy="305675"/>
            </a:xfrm>
            <a:custGeom>
              <a:avLst/>
              <a:gdLst/>
              <a:ahLst/>
              <a:cxnLst/>
              <a:rect l="l" t="t" r="r" b="b"/>
              <a:pathLst>
                <a:path w="20677" h="12227" extrusionOk="0">
                  <a:moveTo>
                    <a:pt x="0" y="1"/>
                  </a:moveTo>
                  <a:lnTo>
                    <a:pt x="0" y="289"/>
                  </a:lnTo>
                  <a:lnTo>
                    <a:pt x="20676" y="12227"/>
                  </a:lnTo>
                  <a:lnTo>
                    <a:pt x="20676" y="11939"/>
                  </a:ln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4794175" y="2793875"/>
              <a:ext cx="518525" cy="308075"/>
            </a:xfrm>
            <a:custGeom>
              <a:avLst/>
              <a:gdLst/>
              <a:ahLst/>
              <a:cxnLst/>
              <a:rect l="l" t="t" r="r" b="b"/>
              <a:pathLst>
                <a:path w="20741" h="12323" extrusionOk="0">
                  <a:moveTo>
                    <a:pt x="64" y="97"/>
                  </a:moveTo>
                  <a:lnTo>
                    <a:pt x="20676" y="12003"/>
                  </a:lnTo>
                  <a:lnTo>
                    <a:pt x="20676" y="12227"/>
                  </a:lnTo>
                  <a:lnTo>
                    <a:pt x="64" y="321"/>
                  </a:lnTo>
                  <a:lnTo>
                    <a:pt x="64" y="97"/>
                  </a:lnTo>
                  <a:close/>
                  <a:moveTo>
                    <a:pt x="32" y="1"/>
                  </a:moveTo>
                  <a:cubicBezTo>
                    <a:pt x="0" y="1"/>
                    <a:pt x="0" y="33"/>
                    <a:pt x="0" y="33"/>
                  </a:cubicBezTo>
                  <a:lnTo>
                    <a:pt x="0" y="321"/>
                  </a:lnTo>
                  <a:cubicBezTo>
                    <a:pt x="0" y="353"/>
                    <a:pt x="0" y="353"/>
                    <a:pt x="32" y="353"/>
                  </a:cubicBezTo>
                  <a:cubicBezTo>
                    <a:pt x="32" y="353"/>
                    <a:pt x="20708" y="12291"/>
                    <a:pt x="20708" y="12323"/>
                  </a:cubicBezTo>
                  <a:cubicBezTo>
                    <a:pt x="20708" y="12323"/>
                    <a:pt x="20740" y="12323"/>
                    <a:pt x="20740" y="12291"/>
                  </a:cubicBezTo>
                  <a:lnTo>
                    <a:pt x="20740" y="12259"/>
                  </a:lnTo>
                  <a:lnTo>
                    <a:pt x="20740" y="11971"/>
                  </a:lnTo>
                  <a:lnTo>
                    <a:pt x="20740" y="11939"/>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4794975" y="2669850"/>
              <a:ext cx="732150" cy="423300"/>
            </a:xfrm>
            <a:custGeom>
              <a:avLst/>
              <a:gdLst/>
              <a:ahLst/>
              <a:cxnLst/>
              <a:rect l="l" t="t" r="r" b="b"/>
              <a:pathLst>
                <a:path w="29286" h="16932" extrusionOk="0">
                  <a:moveTo>
                    <a:pt x="8610" y="1"/>
                  </a:moveTo>
                  <a:lnTo>
                    <a:pt x="0" y="4994"/>
                  </a:lnTo>
                  <a:lnTo>
                    <a:pt x="20676" y="16932"/>
                  </a:lnTo>
                  <a:lnTo>
                    <a:pt x="29286" y="11939"/>
                  </a:lnTo>
                  <a:lnTo>
                    <a:pt x="861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4794175" y="2668450"/>
              <a:ext cx="733750" cy="425500"/>
            </a:xfrm>
            <a:custGeom>
              <a:avLst/>
              <a:gdLst/>
              <a:ahLst/>
              <a:cxnLst/>
              <a:rect l="l" t="t" r="r" b="b"/>
              <a:pathLst>
                <a:path w="29350" h="17020" extrusionOk="0">
                  <a:moveTo>
                    <a:pt x="8642" y="89"/>
                  </a:moveTo>
                  <a:lnTo>
                    <a:pt x="29254" y="11995"/>
                  </a:lnTo>
                  <a:lnTo>
                    <a:pt x="20708" y="16956"/>
                  </a:lnTo>
                  <a:lnTo>
                    <a:pt x="96" y="5050"/>
                  </a:lnTo>
                  <a:lnTo>
                    <a:pt x="8642" y="89"/>
                  </a:lnTo>
                  <a:close/>
                  <a:moveTo>
                    <a:pt x="8642" y="1"/>
                  </a:moveTo>
                  <a:cubicBezTo>
                    <a:pt x="8634" y="1"/>
                    <a:pt x="8626" y="9"/>
                    <a:pt x="8610" y="25"/>
                  </a:cubicBezTo>
                  <a:lnTo>
                    <a:pt x="32" y="5018"/>
                  </a:lnTo>
                  <a:cubicBezTo>
                    <a:pt x="0" y="5018"/>
                    <a:pt x="0" y="5018"/>
                    <a:pt x="0" y="5050"/>
                  </a:cubicBezTo>
                  <a:cubicBezTo>
                    <a:pt x="0" y="5050"/>
                    <a:pt x="0" y="5082"/>
                    <a:pt x="32" y="5082"/>
                  </a:cubicBezTo>
                  <a:lnTo>
                    <a:pt x="20708" y="17020"/>
                  </a:lnTo>
                  <a:lnTo>
                    <a:pt x="20740" y="17020"/>
                  </a:lnTo>
                  <a:lnTo>
                    <a:pt x="29350" y="12027"/>
                  </a:lnTo>
                  <a:lnTo>
                    <a:pt x="29350" y="11995"/>
                  </a:lnTo>
                  <a:lnTo>
                    <a:pt x="29350" y="11963"/>
                  </a:lnTo>
                  <a:lnTo>
                    <a:pt x="8674" y="25"/>
                  </a:lnTo>
                  <a:cubicBezTo>
                    <a:pt x="8658" y="9"/>
                    <a:pt x="8650" y="1"/>
                    <a:pt x="86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4852575" y="2702650"/>
              <a:ext cx="617750" cy="357700"/>
            </a:xfrm>
            <a:custGeom>
              <a:avLst/>
              <a:gdLst/>
              <a:ahLst/>
              <a:cxnLst/>
              <a:rect l="l" t="t" r="r" b="b"/>
              <a:pathLst>
                <a:path w="24710" h="14308" extrusionOk="0">
                  <a:moveTo>
                    <a:pt x="7266" y="1"/>
                  </a:moveTo>
                  <a:lnTo>
                    <a:pt x="1" y="4226"/>
                  </a:lnTo>
                  <a:lnTo>
                    <a:pt x="17444" y="14308"/>
                  </a:lnTo>
                  <a:lnTo>
                    <a:pt x="24710" y="10083"/>
                  </a:lnTo>
                  <a:lnTo>
                    <a:pt x="726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4851775" y="2701850"/>
              <a:ext cx="619350" cy="359300"/>
            </a:xfrm>
            <a:custGeom>
              <a:avLst/>
              <a:gdLst/>
              <a:ahLst/>
              <a:cxnLst/>
              <a:rect l="l" t="t" r="r" b="b"/>
              <a:pathLst>
                <a:path w="24774" h="14372" extrusionOk="0">
                  <a:moveTo>
                    <a:pt x="7266" y="65"/>
                  </a:moveTo>
                  <a:lnTo>
                    <a:pt x="24646" y="10115"/>
                  </a:lnTo>
                  <a:lnTo>
                    <a:pt x="17476" y="14276"/>
                  </a:lnTo>
                  <a:lnTo>
                    <a:pt x="97" y="4258"/>
                  </a:lnTo>
                  <a:lnTo>
                    <a:pt x="7266" y="65"/>
                  </a:lnTo>
                  <a:close/>
                  <a:moveTo>
                    <a:pt x="7266" y="1"/>
                  </a:moveTo>
                  <a:lnTo>
                    <a:pt x="1" y="4226"/>
                  </a:lnTo>
                  <a:lnTo>
                    <a:pt x="1" y="4258"/>
                  </a:lnTo>
                  <a:lnTo>
                    <a:pt x="1" y="4290"/>
                  </a:lnTo>
                  <a:cubicBezTo>
                    <a:pt x="1" y="4290"/>
                    <a:pt x="17444" y="14372"/>
                    <a:pt x="17476" y="14372"/>
                  </a:cubicBezTo>
                  <a:lnTo>
                    <a:pt x="24742" y="10147"/>
                  </a:lnTo>
                  <a:lnTo>
                    <a:pt x="24774" y="10115"/>
                  </a:lnTo>
                  <a:cubicBezTo>
                    <a:pt x="24774" y="10083"/>
                    <a:pt x="24774" y="10083"/>
                    <a:pt x="24742" y="10083"/>
                  </a:cubicBezTo>
                  <a:lnTo>
                    <a:pt x="729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5038225" y="2809575"/>
              <a:ext cx="234475" cy="123950"/>
            </a:xfrm>
            <a:custGeom>
              <a:avLst/>
              <a:gdLst/>
              <a:ahLst/>
              <a:cxnLst/>
              <a:rect l="l" t="t" r="r" b="b"/>
              <a:pathLst>
                <a:path w="9379" h="4958" extrusionOk="0">
                  <a:moveTo>
                    <a:pt x="6562" y="1197"/>
                  </a:moveTo>
                  <a:lnTo>
                    <a:pt x="7042" y="1453"/>
                  </a:lnTo>
                  <a:lnTo>
                    <a:pt x="6434" y="1837"/>
                  </a:lnTo>
                  <a:cubicBezTo>
                    <a:pt x="6690" y="2029"/>
                    <a:pt x="6786" y="2221"/>
                    <a:pt x="6786" y="2413"/>
                  </a:cubicBezTo>
                  <a:lnTo>
                    <a:pt x="6113" y="2445"/>
                  </a:lnTo>
                  <a:cubicBezTo>
                    <a:pt x="6113" y="2253"/>
                    <a:pt x="5985" y="2093"/>
                    <a:pt x="5761" y="1965"/>
                  </a:cubicBezTo>
                  <a:cubicBezTo>
                    <a:pt x="5626" y="1887"/>
                    <a:pt x="5478" y="1845"/>
                    <a:pt x="5348" y="1845"/>
                  </a:cubicBezTo>
                  <a:cubicBezTo>
                    <a:pt x="5262" y="1845"/>
                    <a:pt x="5184" y="1863"/>
                    <a:pt x="5121" y="1901"/>
                  </a:cubicBezTo>
                  <a:cubicBezTo>
                    <a:pt x="4929" y="1997"/>
                    <a:pt x="4961" y="2093"/>
                    <a:pt x="5281" y="2445"/>
                  </a:cubicBezTo>
                  <a:cubicBezTo>
                    <a:pt x="5633" y="2829"/>
                    <a:pt x="5697" y="3117"/>
                    <a:pt x="5217" y="3437"/>
                  </a:cubicBezTo>
                  <a:cubicBezTo>
                    <a:pt x="4977" y="3557"/>
                    <a:pt x="4701" y="3622"/>
                    <a:pt x="4402" y="3622"/>
                  </a:cubicBezTo>
                  <a:cubicBezTo>
                    <a:pt x="4143" y="3622"/>
                    <a:pt x="3867" y="3573"/>
                    <a:pt x="3585" y="3469"/>
                  </a:cubicBezTo>
                  <a:lnTo>
                    <a:pt x="2945" y="3853"/>
                  </a:lnTo>
                  <a:lnTo>
                    <a:pt x="2465" y="3565"/>
                  </a:lnTo>
                  <a:lnTo>
                    <a:pt x="3105" y="3213"/>
                  </a:lnTo>
                  <a:cubicBezTo>
                    <a:pt x="2721" y="2957"/>
                    <a:pt x="2593" y="2701"/>
                    <a:pt x="2593" y="2477"/>
                  </a:cubicBezTo>
                  <a:lnTo>
                    <a:pt x="3297" y="2445"/>
                  </a:lnTo>
                  <a:cubicBezTo>
                    <a:pt x="3297" y="2669"/>
                    <a:pt x="3425" y="2861"/>
                    <a:pt x="3713" y="3021"/>
                  </a:cubicBezTo>
                  <a:cubicBezTo>
                    <a:pt x="3857" y="3093"/>
                    <a:pt x="4011" y="3135"/>
                    <a:pt x="4158" y="3135"/>
                  </a:cubicBezTo>
                  <a:cubicBezTo>
                    <a:pt x="4272" y="3135"/>
                    <a:pt x="4383" y="3109"/>
                    <a:pt x="4481" y="3053"/>
                  </a:cubicBezTo>
                  <a:cubicBezTo>
                    <a:pt x="4673" y="2957"/>
                    <a:pt x="4673" y="2829"/>
                    <a:pt x="4385" y="2541"/>
                  </a:cubicBezTo>
                  <a:cubicBezTo>
                    <a:pt x="3969" y="2061"/>
                    <a:pt x="4001" y="1773"/>
                    <a:pt x="4385" y="1549"/>
                  </a:cubicBezTo>
                  <a:cubicBezTo>
                    <a:pt x="4602" y="1425"/>
                    <a:pt x="4856" y="1369"/>
                    <a:pt x="5118" y="1369"/>
                  </a:cubicBezTo>
                  <a:cubicBezTo>
                    <a:pt x="5399" y="1369"/>
                    <a:pt x="5689" y="1433"/>
                    <a:pt x="5953" y="1549"/>
                  </a:cubicBezTo>
                  <a:lnTo>
                    <a:pt x="6562" y="1197"/>
                  </a:lnTo>
                  <a:close/>
                  <a:moveTo>
                    <a:pt x="4700" y="1"/>
                  </a:moveTo>
                  <a:cubicBezTo>
                    <a:pt x="3603" y="1"/>
                    <a:pt x="2504" y="249"/>
                    <a:pt x="1665" y="749"/>
                  </a:cubicBezTo>
                  <a:cubicBezTo>
                    <a:pt x="0" y="1709"/>
                    <a:pt x="0" y="3277"/>
                    <a:pt x="1697" y="4237"/>
                  </a:cubicBezTo>
                  <a:cubicBezTo>
                    <a:pt x="2529" y="4718"/>
                    <a:pt x="3617" y="4958"/>
                    <a:pt x="4705" y="4958"/>
                  </a:cubicBezTo>
                  <a:cubicBezTo>
                    <a:pt x="5793" y="4958"/>
                    <a:pt x="6882" y="4718"/>
                    <a:pt x="7714" y="4237"/>
                  </a:cubicBezTo>
                  <a:cubicBezTo>
                    <a:pt x="9378" y="3245"/>
                    <a:pt x="9378" y="1709"/>
                    <a:pt x="7682" y="717"/>
                  </a:cubicBezTo>
                  <a:cubicBezTo>
                    <a:pt x="6856" y="241"/>
                    <a:pt x="5779" y="1"/>
                    <a:pt x="47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5047825" y="2808675"/>
              <a:ext cx="215250" cy="125250"/>
            </a:xfrm>
            <a:custGeom>
              <a:avLst/>
              <a:gdLst/>
              <a:ahLst/>
              <a:cxnLst/>
              <a:rect l="l" t="t" r="r" b="b"/>
              <a:pathLst>
                <a:path w="8610" h="5010" extrusionOk="0">
                  <a:moveTo>
                    <a:pt x="6178" y="1265"/>
                  </a:moveTo>
                  <a:lnTo>
                    <a:pt x="6594" y="1489"/>
                  </a:lnTo>
                  <a:lnTo>
                    <a:pt x="6018" y="1809"/>
                  </a:lnTo>
                  <a:lnTo>
                    <a:pt x="6018" y="1841"/>
                  </a:lnTo>
                  <a:lnTo>
                    <a:pt x="6018" y="1873"/>
                  </a:lnTo>
                  <a:cubicBezTo>
                    <a:pt x="6242" y="2033"/>
                    <a:pt x="6338" y="2225"/>
                    <a:pt x="6370" y="2417"/>
                  </a:cubicBezTo>
                  <a:lnTo>
                    <a:pt x="5761" y="2449"/>
                  </a:lnTo>
                  <a:cubicBezTo>
                    <a:pt x="5729" y="2225"/>
                    <a:pt x="5601" y="2097"/>
                    <a:pt x="5377" y="1969"/>
                  </a:cubicBezTo>
                  <a:cubicBezTo>
                    <a:pt x="5251" y="1879"/>
                    <a:pt x="5115" y="1839"/>
                    <a:pt x="4985" y="1839"/>
                  </a:cubicBezTo>
                  <a:cubicBezTo>
                    <a:pt x="4885" y="1839"/>
                    <a:pt x="4789" y="1863"/>
                    <a:pt x="4705" y="1905"/>
                  </a:cubicBezTo>
                  <a:cubicBezTo>
                    <a:pt x="4673" y="1937"/>
                    <a:pt x="4609" y="1969"/>
                    <a:pt x="4577" y="2033"/>
                  </a:cubicBezTo>
                  <a:cubicBezTo>
                    <a:pt x="4577" y="2161"/>
                    <a:pt x="4673" y="2289"/>
                    <a:pt x="4865" y="2481"/>
                  </a:cubicBezTo>
                  <a:cubicBezTo>
                    <a:pt x="5089" y="2737"/>
                    <a:pt x="5153" y="2897"/>
                    <a:pt x="5153" y="3057"/>
                  </a:cubicBezTo>
                  <a:cubicBezTo>
                    <a:pt x="5121" y="3185"/>
                    <a:pt x="5025" y="3313"/>
                    <a:pt x="4801" y="3409"/>
                  </a:cubicBezTo>
                  <a:cubicBezTo>
                    <a:pt x="4572" y="3550"/>
                    <a:pt x="4295" y="3623"/>
                    <a:pt x="3996" y="3623"/>
                  </a:cubicBezTo>
                  <a:cubicBezTo>
                    <a:pt x="3752" y="3623"/>
                    <a:pt x="3492" y="3574"/>
                    <a:pt x="3233" y="3473"/>
                  </a:cubicBezTo>
                  <a:lnTo>
                    <a:pt x="3201" y="3473"/>
                  </a:lnTo>
                  <a:lnTo>
                    <a:pt x="2561" y="3825"/>
                  </a:lnTo>
                  <a:lnTo>
                    <a:pt x="2145" y="3601"/>
                  </a:lnTo>
                  <a:lnTo>
                    <a:pt x="2721" y="3249"/>
                  </a:lnTo>
                  <a:lnTo>
                    <a:pt x="2753" y="3249"/>
                  </a:lnTo>
                  <a:cubicBezTo>
                    <a:pt x="2753" y="3217"/>
                    <a:pt x="2753" y="3217"/>
                    <a:pt x="2721" y="3185"/>
                  </a:cubicBezTo>
                  <a:cubicBezTo>
                    <a:pt x="2433" y="2993"/>
                    <a:pt x="2273" y="2769"/>
                    <a:pt x="2241" y="2513"/>
                  </a:cubicBezTo>
                  <a:lnTo>
                    <a:pt x="2881" y="2513"/>
                  </a:lnTo>
                  <a:cubicBezTo>
                    <a:pt x="2913" y="2737"/>
                    <a:pt x="3041" y="2897"/>
                    <a:pt x="3297" y="3057"/>
                  </a:cubicBezTo>
                  <a:cubicBezTo>
                    <a:pt x="3465" y="3150"/>
                    <a:pt x="3633" y="3200"/>
                    <a:pt x="3788" y="3200"/>
                  </a:cubicBezTo>
                  <a:cubicBezTo>
                    <a:pt x="3899" y="3200"/>
                    <a:pt x="4004" y="3175"/>
                    <a:pt x="4097" y="3121"/>
                  </a:cubicBezTo>
                  <a:cubicBezTo>
                    <a:pt x="4193" y="3057"/>
                    <a:pt x="4257" y="2993"/>
                    <a:pt x="4257" y="2929"/>
                  </a:cubicBezTo>
                  <a:cubicBezTo>
                    <a:pt x="4289" y="2833"/>
                    <a:pt x="4225" y="2737"/>
                    <a:pt x="4033" y="2513"/>
                  </a:cubicBezTo>
                  <a:cubicBezTo>
                    <a:pt x="3809" y="2289"/>
                    <a:pt x="3713" y="2097"/>
                    <a:pt x="3745" y="1937"/>
                  </a:cubicBezTo>
                  <a:cubicBezTo>
                    <a:pt x="3745" y="1809"/>
                    <a:pt x="3841" y="1713"/>
                    <a:pt x="4033" y="1585"/>
                  </a:cubicBezTo>
                  <a:cubicBezTo>
                    <a:pt x="4225" y="1473"/>
                    <a:pt x="4473" y="1417"/>
                    <a:pt x="4741" y="1417"/>
                  </a:cubicBezTo>
                  <a:cubicBezTo>
                    <a:pt x="5009" y="1417"/>
                    <a:pt x="5297" y="1473"/>
                    <a:pt x="5569" y="1585"/>
                  </a:cubicBezTo>
                  <a:cubicBezTo>
                    <a:pt x="5569" y="1601"/>
                    <a:pt x="5569" y="1609"/>
                    <a:pt x="5573" y="1609"/>
                  </a:cubicBezTo>
                  <a:cubicBezTo>
                    <a:pt x="5577" y="1609"/>
                    <a:pt x="5585" y="1601"/>
                    <a:pt x="5601" y="1585"/>
                  </a:cubicBezTo>
                  <a:lnTo>
                    <a:pt x="6178" y="1265"/>
                  </a:lnTo>
                  <a:close/>
                  <a:moveTo>
                    <a:pt x="6178" y="1201"/>
                  </a:moveTo>
                  <a:lnTo>
                    <a:pt x="5569" y="1553"/>
                  </a:lnTo>
                  <a:cubicBezTo>
                    <a:pt x="5297" y="1425"/>
                    <a:pt x="5009" y="1361"/>
                    <a:pt x="4737" y="1361"/>
                  </a:cubicBezTo>
                  <a:cubicBezTo>
                    <a:pt x="4465" y="1361"/>
                    <a:pt x="4209" y="1425"/>
                    <a:pt x="4001" y="1553"/>
                  </a:cubicBezTo>
                  <a:cubicBezTo>
                    <a:pt x="3809" y="1649"/>
                    <a:pt x="3681" y="1777"/>
                    <a:pt x="3649" y="1937"/>
                  </a:cubicBezTo>
                  <a:cubicBezTo>
                    <a:pt x="3649" y="2129"/>
                    <a:pt x="3745" y="2321"/>
                    <a:pt x="3969" y="2577"/>
                  </a:cubicBezTo>
                  <a:cubicBezTo>
                    <a:pt x="4129" y="2769"/>
                    <a:pt x="4193" y="2865"/>
                    <a:pt x="4193" y="2929"/>
                  </a:cubicBezTo>
                  <a:cubicBezTo>
                    <a:pt x="4193" y="2993"/>
                    <a:pt x="4161" y="3025"/>
                    <a:pt x="4065" y="3057"/>
                  </a:cubicBezTo>
                  <a:cubicBezTo>
                    <a:pt x="3985" y="3111"/>
                    <a:pt x="3888" y="3136"/>
                    <a:pt x="3784" y="3136"/>
                  </a:cubicBezTo>
                  <a:cubicBezTo>
                    <a:pt x="3638" y="3136"/>
                    <a:pt x="3478" y="3086"/>
                    <a:pt x="3329" y="2993"/>
                  </a:cubicBezTo>
                  <a:cubicBezTo>
                    <a:pt x="3073" y="2865"/>
                    <a:pt x="2945" y="2705"/>
                    <a:pt x="2945" y="2481"/>
                  </a:cubicBezTo>
                  <a:cubicBezTo>
                    <a:pt x="2945" y="2449"/>
                    <a:pt x="2913" y="2449"/>
                    <a:pt x="2913" y="2449"/>
                  </a:cubicBezTo>
                  <a:lnTo>
                    <a:pt x="2209" y="2449"/>
                  </a:lnTo>
                  <a:cubicBezTo>
                    <a:pt x="2177" y="2449"/>
                    <a:pt x="2177" y="2481"/>
                    <a:pt x="2177" y="2481"/>
                  </a:cubicBezTo>
                  <a:cubicBezTo>
                    <a:pt x="2177" y="2673"/>
                    <a:pt x="2273" y="2961"/>
                    <a:pt x="2657" y="3249"/>
                  </a:cubicBezTo>
                  <a:lnTo>
                    <a:pt x="2081" y="3569"/>
                  </a:lnTo>
                  <a:cubicBezTo>
                    <a:pt x="2049" y="3569"/>
                    <a:pt x="2049" y="3601"/>
                    <a:pt x="2049" y="3601"/>
                  </a:cubicBezTo>
                  <a:cubicBezTo>
                    <a:pt x="2049" y="3633"/>
                    <a:pt x="2049" y="3633"/>
                    <a:pt x="2081" y="3633"/>
                  </a:cubicBezTo>
                  <a:cubicBezTo>
                    <a:pt x="2081" y="3633"/>
                    <a:pt x="2529" y="3921"/>
                    <a:pt x="2561" y="3921"/>
                  </a:cubicBezTo>
                  <a:lnTo>
                    <a:pt x="2593" y="3921"/>
                  </a:lnTo>
                  <a:lnTo>
                    <a:pt x="3233" y="3537"/>
                  </a:lnTo>
                  <a:cubicBezTo>
                    <a:pt x="3501" y="3641"/>
                    <a:pt x="3775" y="3690"/>
                    <a:pt x="4034" y="3690"/>
                  </a:cubicBezTo>
                  <a:cubicBezTo>
                    <a:pt x="4333" y="3690"/>
                    <a:pt x="4610" y="3625"/>
                    <a:pt x="4833" y="3505"/>
                  </a:cubicBezTo>
                  <a:cubicBezTo>
                    <a:pt x="5057" y="3377"/>
                    <a:pt x="5185" y="3217"/>
                    <a:pt x="5217" y="3057"/>
                  </a:cubicBezTo>
                  <a:cubicBezTo>
                    <a:pt x="5249" y="2897"/>
                    <a:pt x="5153" y="2705"/>
                    <a:pt x="4897" y="2449"/>
                  </a:cubicBezTo>
                  <a:cubicBezTo>
                    <a:pt x="4737" y="2257"/>
                    <a:pt x="4641" y="2129"/>
                    <a:pt x="4673" y="2065"/>
                  </a:cubicBezTo>
                  <a:cubicBezTo>
                    <a:pt x="4673" y="2033"/>
                    <a:pt x="4705" y="2001"/>
                    <a:pt x="4737" y="1969"/>
                  </a:cubicBezTo>
                  <a:cubicBezTo>
                    <a:pt x="4800" y="1931"/>
                    <a:pt x="4873" y="1913"/>
                    <a:pt x="4953" y="1913"/>
                  </a:cubicBezTo>
                  <a:cubicBezTo>
                    <a:pt x="5074" y="1913"/>
                    <a:pt x="5210" y="1955"/>
                    <a:pt x="5345" y="2033"/>
                  </a:cubicBezTo>
                  <a:cubicBezTo>
                    <a:pt x="5569" y="2161"/>
                    <a:pt x="5697" y="2289"/>
                    <a:pt x="5697" y="2481"/>
                  </a:cubicBezTo>
                  <a:cubicBezTo>
                    <a:pt x="5697" y="2513"/>
                    <a:pt x="5729" y="2513"/>
                    <a:pt x="5761" y="2513"/>
                  </a:cubicBezTo>
                  <a:lnTo>
                    <a:pt x="6402" y="2481"/>
                  </a:lnTo>
                  <a:cubicBezTo>
                    <a:pt x="6434" y="2481"/>
                    <a:pt x="6434" y="2481"/>
                    <a:pt x="6434" y="2449"/>
                  </a:cubicBezTo>
                  <a:cubicBezTo>
                    <a:pt x="6434" y="2225"/>
                    <a:pt x="6338" y="2033"/>
                    <a:pt x="6114" y="1873"/>
                  </a:cubicBezTo>
                  <a:lnTo>
                    <a:pt x="6690" y="1521"/>
                  </a:lnTo>
                  <a:lnTo>
                    <a:pt x="6690" y="1489"/>
                  </a:lnTo>
                  <a:lnTo>
                    <a:pt x="6690" y="1457"/>
                  </a:lnTo>
                  <a:lnTo>
                    <a:pt x="6210" y="1201"/>
                  </a:lnTo>
                  <a:close/>
                  <a:moveTo>
                    <a:pt x="4289" y="81"/>
                  </a:moveTo>
                  <a:cubicBezTo>
                    <a:pt x="5377" y="81"/>
                    <a:pt x="6466" y="305"/>
                    <a:pt x="7298" y="817"/>
                  </a:cubicBezTo>
                  <a:cubicBezTo>
                    <a:pt x="8098" y="1265"/>
                    <a:pt x="8546" y="1873"/>
                    <a:pt x="8546" y="2513"/>
                  </a:cubicBezTo>
                  <a:cubicBezTo>
                    <a:pt x="8546" y="3185"/>
                    <a:pt x="8098" y="3793"/>
                    <a:pt x="7298" y="4241"/>
                  </a:cubicBezTo>
                  <a:cubicBezTo>
                    <a:pt x="6482" y="4722"/>
                    <a:pt x="5401" y="4962"/>
                    <a:pt x="4317" y="4962"/>
                  </a:cubicBezTo>
                  <a:cubicBezTo>
                    <a:pt x="3233" y="4962"/>
                    <a:pt x="2145" y="4722"/>
                    <a:pt x="1313" y="4241"/>
                  </a:cubicBezTo>
                  <a:cubicBezTo>
                    <a:pt x="512" y="3761"/>
                    <a:pt x="64" y="3153"/>
                    <a:pt x="64" y="2513"/>
                  </a:cubicBezTo>
                  <a:cubicBezTo>
                    <a:pt x="64" y="1873"/>
                    <a:pt x="512" y="1265"/>
                    <a:pt x="1281" y="817"/>
                  </a:cubicBezTo>
                  <a:cubicBezTo>
                    <a:pt x="2113" y="337"/>
                    <a:pt x="3201" y="81"/>
                    <a:pt x="4289" y="81"/>
                  </a:cubicBezTo>
                  <a:close/>
                  <a:moveTo>
                    <a:pt x="4277" y="1"/>
                  </a:moveTo>
                  <a:cubicBezTo>
                    <a:pt x="3177" y="1"/>
                    <a:pt x="2081" y="241"/>
                    <a:pt x="1249" y="721"/>
                  </a:cubicBezTo>
                  <a:cubicBezTo>
                    <a:pt x="448" y="1201"/>
                    <a:pt x="0" y="1841"/>
                    <a:pt x="0" y="2513"/>
                  </a:cubicBezTo>
                  <a:cubicBezTo>
                    <a:pt x="0" y="3185"/>
                    <a:pt x="448" y="3825"/>
                    <a:pt x="1281" y="4305"/>
                  </a:cubicBezTo>
                  <a:cubicBezTo>
                    <a:pt x="2113" y="4786"/>
                    <a:pt x="3233" y="5010"/>
                    <a:pt x="4321" y="5010"/>
                  </a:cubicBezTo>
                  <a:cubicBezTo>
                    <a:pt x="5409" y="5010"/>
                    <a:pt x="6530" y="4786"/>
                    <a:pt x="7362" y="4305"/>
                  </a:cubicBezTo>
                  <a:cubicBezTo>
                    <a:pt x="8162" y="3825"/>
                    <a:pt x="8610" y="3185"/>
                    <a:pt x="8610" y="2513"/>
                  </a:cubicBezTo>
                  <a:cubicBezTo>
                    <a:pt x="8610" y="1841"/>
                    <a:pt x="8162" y="1201"/>
                    <a:pt x="7330" y="721"/>
                  </a:cubicBezTo>
                  <a:cubicBezTo>
                    <a:pt x="6482" y="241"/>
                    <a:pt x="5377" y="1"/>
                    <a:pt x="42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5099825" y="2838675"/>
              <a:ext cx="114450" cy="67250"/>
            </a:xfrm>
            <a:custGeom>
              <a:avLst/>
              <a:gdLst/>
              <a:ahLst/>
              <a:cxnLst/>
              <a:rect l="l" t="t" r="r" b="b"/>
              <a:pathLst>
                <a:path w="4578" h="2690" extrusionOk="0">
                  <a:moveTo>
                    <a:pt x="4098" y="1"/>
                  </a:moveTo>
                  <a:lnTo>
                    <a:pt x="3489" y="385"/>
                  </a:lnTo>
                  <a:cubicBezTo>
                    <a:pt x="3217" y="257"/>
                    <a:pt x="2929" y="193"/>
                    <a:pt x="2657" y="193"/>
                  </a:cubicBezTo>
                  <a:cubicBezTo>
                    <a:pt x="2385" y="193"/>
                    <a:pt x="2129" y="257"/>
                    <a:pt x="1921" y="385"/>
                  </a:cubicBezTo>
                  <a:cubicBezTo>
                    <a:pt x="1505" y="609"/>
                    <a:pt x="1473" y="897"/>
                    <a:pt x="1921" y="1345"/>
                  </a:cubicBezTo>
                  <a:cubicBezTo>
                    <a:pt x="2209" y="1665"/>
                    <a:pt x="2209" y="1761"/>
                    <a:pt x="2017" y="1889"/>
                  </a:cubicBezTo>
                  <a:cubicBezTo>
                    <a:pt x="1924" y="1943"/>
                    <a:pt x="1819" y="1968"/>
                    <a:pt x="1710" y="1968"/>
                  </a:cubicBezTo>
                  <a:cubicBezTo>
                    <a:pt x="1558" y="1968"/>
                    <a:pt x="1398" y="1918"/>
                    <a:pt x="1249" y="1825"/>
                  </a:cubicBezTo>
                  <a:cubicBezTo>
                    <a:pt x="961" y="1665"/>
                    <a:pt x="833" y="1473"/>
                    <a:pt x="801" y="1281"/>
                  </a:cubicBezTo>
                  <a:lnTo>
                    <a:pt x="129" y="1281"/>
                  </a:lnTo>
                  <a:cubicBezTo>
                    <a:pt x="129" y="1537"/>
                    <a:pt x="257" y="1793"/>
                    <a:pt x="641" y="2049"/>
                  </a:cubicBezTo>
                  <a:lnTo>
                    <a:pt x="1" y="2401"/>
                  </a:lnTo>
                  <a:lnTo>
                    <a:pt x="481" y="2689"/>
                  </a:lnTo>
                  <a:lnTo>
                    <a:pt x="1121" y="2305"/>
                  </a:lnTo>
                  <a:cubicBezTo>
                    <a:pt x="1380" y="2406"/>
                    <a:pt x="1646" y="2455"/>
                    <a:pt x="1898" y="2455"/>
                  </a:cubicBezTo>
                  <a:cubicBezTo>
                    <a:pt x="2206" y="2455"/>
                    <a:pt x="2492" y="2382"/>
                    <a:pt x="2721" y="2241"/>
                  </a:cubicBezTo>
                  <a:cubicBezTo>
                    <a:pt x="3233" y="1953"/>
                    <a:pt x="3169" y="1665"/>
                    <a:pt x="2785" y="1249"/>
                  </a:cubicBezTo>
                  <a:cubicBezTo>
                    <a:pt x="2497" y="929"/>
                    <a:pt x="2465" y="833"/>
                    <a:pt x="2657" y="737"/>
                  </a:cubicBezTo>
                  <a:cubicBezTo>
                    <a:pt x="2720" y="699"/>
                    <a:pt x="2798" y="681"/>
                    <a:pt x="2884" y="681"/>
                  </a:cubicBezTo>
                  <a:cubicBezTo>
                    <a:pt x="3014" y="681"/>
                    <a:pt x="3162" y="723"/>
                    <a:pt x="3297" y="801"/>
                  </a:cubicBezTo>
                  <a:cubicBezTo>
                    <a:pt x="3521" y="929"/>
                    <a:pt x="3617" y="1089"/>
                    <a:pt x="3649" y="1281"/>
                  </a:cubicBezTo>
                  <a:lnTo>
                    <a:pt x="4322" y="1249"/>
                  </a:lnTo>
                  <a:cubicBezTo>
                    <a:pt x="4322" y="1025"/>
                    <a:pt x="4194" y="833"/>
                    <a:pt x="3970" y="641"/>
                  </a:cubicBezTo>
                  <a:lnTo>
                    <a:pt x="4578" y="289"/>
                  </a:lnTo>
                  <a:lnTo>
                    <a:pt x="4098"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5099025" y="2838675"/>
              <a:ext cx="116050" cy="68050"/>
            </a:xfrm>
            <a:custGeom>
              <a:avLst/>
              <a:gdLst/>
              <a:ahLst/>
              <a:cxnLst/>
              <a:rect l="l" t="t" r="r" b="b"/>
              <a:pathLst>
                <a:path w="4642" h="2722" extrusionOk="0">
                  <a:moveTo>
                    <a:pt x="4130" y="65"/>
                  </a:moveTo>
                  <a:lnTo>
                    <a:pt x="4546" y="289"/>
                  </a:lnTo>
                  <a:lnTo>
                    <a:pt x="3970" y="609"/>
                  </a:lnTo>
                  <a:lnTo>
                    <a:pt x="3970" y="641"/>
                  </a:lnTo>
                  <a:lnTo>
                    <a:pt x="3970" y="673"/>
                  </a:lnTo>
                  <a:cubicBezTo>
                    <a:pt x="4194" y="833"/>
                    <a:pt x="4290" y="1025"/>
                    <a:pt x="4322" y="1217"/>
                  </a:cubicBezTo>
                  <a:lnTo>
                    <a:pt x="3713" y="1249"/>
                  </a:lnTo>
                  <a:cubicBezTo>
                    <a:pt x="3681" y="1025"/>
                    <a:pt x="3553" y="897"/>
                    <a:pt x="3329" y="769"/>
                  </a:cubicBezTo>
                  <a:cubicBezTo>
                    <a:pt x="3203" y="679"/>
                    <a:pt x="3067" y="639"/>
                    <a:pt x="2937" y="639"/>
                  </a:cubicBezTo>
                  <a:cubicBezTo>
                    <a:pt x="2837" y="639"/>
                    <a:pt x="2741" y="663"/>
                    <a:pt x="2657" y="705"/>
                  </a:cubicBezTo>
                  <a:cubicBezTo>
                    <a:pt x="2625" y="737"/>
                    <a:pt x="2561" y="769"/>
                    <a:pt x="2529" y="833"/>
                  </a:cubicBezTo>
                  <a:cubicBezTo>
                    <a:pt x="2529" y="961"/>
                    <a:pt x="2625" y="1089"/>
                    <a:pt x="2817" y="1281"/>
                  </a:cubicBezTo>
                  <a:cubicBezTo>
                    <a:pt x="3041" y="1537"/>
                    <a:pt x="3105" y="1697"/>
                    <a:pt x="3105" y="1857"/>
                  </a:cubicBezTo>
                  <a:cubicBezTo>
                    <a:pt x="3073" y="1985"/>
                    <a:pt x="2977" y="2113"/>
                    <a:pt x="2753" y="2209"/>
                  </a:cubicBezTo>
                  <a:cubicBezTo>
                    <a:pt x="2524" y="2350"/>
                    <a:pt x="2247" y="2423"/>
                    <a:pt x="1948" y="2423"/>
                  </a:cubicBezTo>
                  <a:cubicBezTo>
                    <a:pt x="1704" y="2423"/>
                    <a:pt x="1444" y="2374"/>
                    <a:pt x="1185" y="2273"/>
                  </a:cubicBezTo>
                  <a:lnTo>
                    <a:pt x="1153" y="2273"/>
                  </a:lnTo>
                  <a:lnTo>
                    <a:pt x="513" y="2625"/>
                  </a:lnTo>
                  <a:lnTo>
                    <a:pt x="97" y="2401"/>
                  </a:lnTo>
                  <a:lnTo>
                    <a:pt x="673" y="2049"/>
                  </a:lnTo>
                  <a:lnTo>
                    <a:pt x="705" y="2049"/>
                  </a:lnTo>
                  <a:cubicBezTo>
                    <a:pt x="705" y="2017"/>
                    <a:pt x="705" y="2017"/>
                    <a:pt x="673" y="1985"/>
                  </a:cubicBezTo>
                  <a:cubicBezTo>
                    <a:pt x="385" y="1793"/>
                    <a:pt x="225" y="1569"/>
                    <a:pt x="193" y="1313"/>
                  </a:cubicBezTo>
                  <a:lnTo>
                    <a:pt x="833" y="1313"/>
                  </a:lnTo>
                  <a:cubicBezTo>
                    <a:pt x="865" y="1537"/>
                    <a:pt x="993" y="1697"/>
                    <a:pt x="1249" y="1857"/>
                  </a:cubicBezTo>
                  <a:cubicBezTo>
                    <a:pt x="1417" y="1950"/>
                    <a:pt x="1585" y="2000"/>
                    <a:pt x="1740" y="2000"/>
                  </a:cubicBezTo>
                  <a:cubicBezTo>
                    <a:pt x="1851" y="2000"/>
                    <a:pt x="1956" y="1975"/>
                    <a:pt x="2049" y="1921"/>
                  </a:cubicBezTo>
                  <a:cubicBezTo>
                    <a:pt x="2145" y="1857"/>
                    <a:pt x="2209" y="1793"/>
                    <a:pt x="2209" y="1729"/>
                  </a:cubicBezTo>
                  <a:cubicBezTo>
                    <a:pt x="2241" y="1633"/>
                    <a:pt x="2177" y="1537"/>
                    <a:pt x="1985" y="1313"/>
                  </a:cubicBezTo>
                  <a:cubicBezTo>
                    <a:pt x="1761" y="1089"/>
                    <a:pt x="1665" y="897"/>
                    <a:pt x="1697" y="737"/>
                  </a:cubicBezTo>
                  <a:cubicBezTo>
                    <a:pt x="1697" y="609"/>
                    <a:pt x="1793" y="513"/>
                    <a:pt x="1985" y="385"/>
                  </a:cubicBezTo>
                  <a:cubicBezTo>
                    <a:pt x="2177" y="273"/>
                    <a:pt x="2425" y="217"/>
                    <a:pt x="2693" y="217"/>
                  </a:cubicBezTo>
                  <a:cubicBezTo>
                    <a:pt x="2961" y="217"/>
                    <a:pt x="3249" y="273"/>
                    <a:pt x="3521" y="385"/>
                  </a:cubicBezTo>
                  <a:cubicBezTo>
                    <a:pt x="3521" y="401"/>
                    <a:pt x="3521" y="409"/>
                    <a:pt x="3525" y="409"/>
                  </a:cubicBezTo>
                  <a:cubicBezTo>
                    <a:pt x="3529" y="409"/>
                    <a:pt x="3537" y="401"/>
                    <a:pt x="3553" y="385"/>
                  </a:cubicBezTo>
                  <a:lnTo>
                    <a:pt x="4130" y="65"/>
                  </a:lnTo>
                  <a:close/>
                  <a:moveTo>
                    <a:pt x="4130" y="1"/>
                  </a:moveTo>
                  <a:lnTo>
                    <a:pt x="3521" y="353"/>
                  </a:lnTo>
                  <a:cubicBezTo>
                    <a:pt x="3249" y="225"/>
                    <a:pt x="2961" y="161"/>
                    <a:pt x="2689" y="161"/>
                  </a:cubicBezTo>
                  <a:cubicBezTo>
                    <a:pt x="2417" y="161"/>
                    <a:pt x="2161" y="225"/>
                    <a:pt x="1953" y="353"/>
                  </a:cubicBezTo>
                  <a:cubicBezTo>
                    <a:pt x="1761" y="449"/>
                    <a:pt x="1633" y="577"/>
                    <a:pt x="1601" y="737"/>
                  </a:cubicBezTo>
                  <a:cubicBezTo>
                    <a:pt x="1601" y="929"/>
                    <a:pt x="1697" y="1121"/>
                    <a:pt x="1921" y="1377"/>
                  </a:cubicBezTo>
                  <a:cubicBezTo>
                    <a:pt x="2081" y="1569"/>
                    <a:pt x="2145" y="1665"/>
                    <a:pt x="2145" y="1729"/>
                  </a:cubicBezTo>
                  <a:cubicBezTo>
                    <a:pt x="2145" y="1793"/>
                    <a:pt x="2113" y="1825"/>
                    <a:pt x="2017" y="1857"/>
                  </a:cubicBezTo>
                  <a:cubicBezTo>
                    <a:pt x="1937" y="1911"/>
                    <a:pt x="1840" y="1936"/>
                    <a:pt x="1736" y="1936"/>
                  </a:cubicBezTo>
                  <a:cubicBezTo>
                    <a:pt x="1590" y="1936"/>
                    <a:pt x="1430" y="1886"/>
                    <a:pt x="1281" y="1793"/>
                  </a:cubicBezTo>
                  <a:cubicBezTo>
                    <a:pt x="1025" y="1665"/>
                    <a:pt x="897" y="1505"/>
                    <a:pt x="897" y="1281"/>
                  </a:cubicBezTo>
                  <a:cubicBezTo>
                    <a:pt x="897" y="1249"/>
                    <a:pt x="865" y="1249"/>
                    <a:pt x="865" y="1249"/>
                  </a:cubicBezTo>
                  <a:lnTo>
                    <a:pt x="161" y="1249"/>
                  </a:lnTo>
                  <a:cubicBezTo>
                    <a:pt x="129" y="1249"/>
                    <a:pt x="129" y="1281"/>
                    <a:pt x="129" y="1281"/>
                  </a:cubicBezTo>
                  <a:cubicBezTo>
                    <a:pt x="129" y="1473"/>
                    <a:pt x="225" y="1761"/>
                    <a:pt x="609" y="2049"/>
                  </a:cubicBezTo>
                  <a:lnTo>
                    <a:pt x="33" y="2369"/>
                  </a:lnTo>
                  <a:cubicBezTo>
                    <a:pt x="1" y="2369"/>
                    <a:pt x="1" y="2401"/>
                    <a:pt x="1" y="2401"/>
                  </a:cubicBezTo>
                  <a:cubicBezTo>
                    <a:pt x="1" y="2433"/>
                    <a:pt x="1" y="2433"/>
                    <a:pt x="33" y="2433"/>
                  </a:cubicBezTo>
                  <a:cubicBezTo>
                    <a:pt x="33" y="2433"/>
                    <a:pt x="481" y="2721"/>
                    <a:pt x="513" y="2721"/>
                  </a:cubicBezTo>
                  <a:lnTo>
                    <a:pt x="545" y="2721"/>
                  </a:lnTo>
                  <a:lnTo>
                    <a:pt x="1185" y="2337"/>
                  </a:lnTo>
                  <a:cubicBezTo>
                    <a:pt x="1453" y="2441"/>
                    <a:pt x="1727" y="2490"/>
                    <a:pt x="1986" y="2490"/>
                  </a:cubicBezTo>
                  <a:cubicBezTo>
                    <a:pt x="2285" y="2490"/>
                    <a:pt x="2562" y="2425"/>
                    <a:pt x="2785" y="2305"/>
                  </a:cubicBezTo>
                  <a:cubicBezTo>
                    <a:pt x="3009" y="2177"/>
                    <a:pt x="3137" y="2017"/>
                    <a:pt x="3169" y="1857"/>
                  </a:cubicBezTo>
                  <a:cubicBezTo>
                    <a:pt x="3201" y="1697"/>
                    <a:pt x="3105" y="1505"/>
                    <a:pt x="2849" y="1249"/>
                  </a:cubicBezTo>
                  <a:cubicBezTo>
                    <a:pt x="2689" y="1057"/>
                    <a:pt x="2593" y="929"/>
                    <a:pt x="2625" y="865"/>
                  </a:cubicBezTo>
                  <a:cubicBezTo>
                    <a:pt x="2625" y="833"/>
                    <a:pt x="2657" y="801"/>
                    <a:pt x="2689" y="769"/>
                  </a:cubicBezTo>
                  <a:cubicBezTo>
                    <a:pt x="2752" y="731"/>
                    <a:pt x="2825" y="713"/>
                    <a:pt x="2905" y="713"/>
                  </a:cubicBezTo>
                  <a:cubicBezTo>
                    <a:pt x="3026" y="713"/>
                    <a:pt x="3162" y="755"/>
                    <a:pt x="3297" y="833"/>
                  </a:cubicBezTo>
                  <a:cubicBezTo>
                    <a:pt x="3521" y="961"/>
                    <a:pt x="3649" y="1089"/>
                    <a:pt x="3649" y="1281"/>
                  </a:cubicBezTo>
                  <a:cubicBezTo>
                    <a:pt x="3649" y="1313"/>
                    <a:pt x="3681" y="1313"/>
                    <a:pt x="3713" y="1313"/>
                  </a:cubicBezTo>
                  <a:lnTo>
                    <a:pt x="4354" y="1281"/>
                  </a:lnTo>
                  <a:cubicBezTo>
                    <a:pt x="4386" y="1281"/>
                    <a:pt x="4386" y="1281"/>
                    <a:pt x="4386" y="1249"/>
                  </a:cubicBezTo>
                  <a:cubicBezTo>
                    <a:pt x="4386" y="1025"/>
                    <a:pt x="4290" y="833"/>
                    <a:pt x="4066" y="673"/>
                  </a:cubicBezTo>
                  <a:lnTo>
                    <a:pt x="4642" y="321"/>
                  </a:lnTo>
                  <a:lnTo>
                    <a:pt x="4642" y="289"/>
                  </a:lnTo>
                  <a:lnTo>
                    <a:pt x="4642" y="257"/>
                  </a:lnTo>
                  <a:lnTo>
                    <a:pt x="416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4816575" y="3204350"/>
              <a:ext cx="168050" cy="73650"/>
            </a:xfrm>
            <a:custGeom>
              <a:avLst/>
              <a:gdLst/>
              <a:ahLst/>
              <a:cxnLst/>
              <a:rect l="l" t="t" r="r" b="b"/>
              <a:pathLst>
                <a:path w="6722" h="2946" extrusionOk="0">
                  <a:moveTo>
                    <a:pt x="1" y="1"/>
                  </a:moveTo>
                  <a:lnTo>
                    <a:pt x="1" y="993"/>
                  </a:lnTo>
                  <a:cubicBezTo>
                    <a:pt x="1" y="1505"/>
                    <a:pt x="321" y="2017"/>
                    <a:pt x="993" y="2401"/>
                  </a:cubicBezTo>
                  <a:cubicBezTo>
                    <a:pt x="1153" y="2465"/>
                    <a:pt x="1313" y="2561"/>
                    <a:pt x="1473" y="2625"/>
                  </a:cubicBezTo>
                  <a:cubicBezTo>
                    <a:pt x="1601" y="2689"/>
                    <a:pt x="1729" y="2721"/>
                    <a:pt x="1889" y="2753"/>
                  </a:cubicBezTo>
                  <a:cubicBezTo>
                    <a:pt x="1985" y="2785"/>
                    <a:pt x="2113" y="2817"/>
                    <a:pt x="2241" y="2849"/>
                  </a:cubicBezTo>
                  <a:cubicBezTo>
                    <a:pt x="2337" y="2881"/>
                    <a:pt x="2465" y="2881"/>
                    <a:pt x="2561" y="2913"/>
                  </a:cubicBezTo>
                  <a:cubicBezTo>
                    <a:pt x="2657" y="2913"/>
                    <a:pt x="2785" y="2913"/>
                    <a:pt x="2881" y="2945"/>
                  </a:cubicBezTo>
                  <a:lnTo>
                    <a:pt x="3553" y="2945"/>
                  </a:lnTo>
                  <a:cubicBezTo>
                    <a:pt x="3681" y="2945"/>
                    <a:pt x="3809" y="2945"/>
                    <a:pt x="3937" y="2913"/>
                  </a:cubicBezTo>
                  <a:cubicBezTo>
                    <a:pt x="4065" y="2913"/>
                    <a:pt x="4225" y="2881"/>
                    <a:pt x="4353" y="2849"/>
                  </a:cubicBezTo>
                  <a:cubicBezTo>
                    <a:pt x="4577" y="2817"/>
                    <a:pt x="4802" y="2785"/>
                    <a:pt x="4994" y="2689"/>
                  </a:cubicBezTo>
                  <a:cubicBezTo>
                    <a:pt x="5250" y="2625"/>
                    <a:pt x="5506" y="2497"/>
                    <a:pt x="5730" y="2369"/>
                  </a:cubicBezTo>
                  <a:lnTo>
                    <a:pt x="5762" y="2369"/>
                  </a:lnTo>
                  <a:cubicBezTo>
                    <a:pt x="5954" y="2273"/>
                    <a:pt x="6082" y="2145"/>
                    <a:pt x="6210" y="2049"/>
                  </a:cubicBezTo>
                  <a:cubicBezTo>
                    <a:pt x="6274" y="1953"/>
                    <a:pt x="6338" y="1889"/>
                    <a:pt x="6402" y="1825"/>
                  </a:cubicBezTo>
                  <a:cubicBezTo>
                    <a:pt x="6466" y="1761"/>
                    <a:pt x="6498" y="1697"/>
                    <a:pt x="6530" y="1601"/>
                  </a:cubicBezTo>
                  <a:cubicBezTo>
                    <a:pt x="6594" y="1537"/>
                    <a:pt x="6594" y="1473"/>
                    <a:pt x="6626" y="1441"/>
                  </a:cubicBezTo>
                  <a:cubicBezTo>
                    <a:pt x="6658" y="1377"/>
                    <a:pt x="6658" y="1313"/>
                    <a:pt x="6690" y="1249"/>
                  </a:cubicBezTo>
                  <a:cubicBezTo>
                    <a:pt x="6690" y="1185"/>
                    <a:pt x="6722" y="1121"/>
                    <a:pt x="6722" y="1057"/>
                  </a:cubicBezTo>
                  <a:lnTo>
                    <a:pt x="6722" y="1025"/>
                  </a:lnTo>
                  <a:lnTo>
                    <a:pt x="6722" y="33"/>
                  </a:lnTo>
                  <a:cubicBezTo>
                    <a:pt x="6722" y="97"/>
                    <a:pt x="6722" y="161"/>
                    <a:pt x="6690" y="225"/>
                  </a:cubicBezTo>
                  <a:cubicBezTo>
                    <a:pt x="6690" y="289"/>
                    <a:pt x="6658" y="353"/>
                    <a:pt x="6626" y="417"/>
                  </a:cubicBezTo>
                  <a:cubicBezTo>
                    <a:pt x="6626" y="481"/>
                    <a:pt x="6594" y="545"/>
                    <a:pt x="6562" y="609"/>
                  </a:cubicBezTo>
                  <a:cubicBezTo>
                    <a:pt x="6498" y="673"/>
                    <a:pt x="6466" y="737"/>
                    <a:pt x="6402" y="801"/>
                  </a:cubicBezTo>
                  <a:cubicBezTo>
                    <a:pt x="6370" y="897"/>
                    <a:pt x="6274" y="961"/>
                    <a:pt x="6210" y="1025"/>
                  </a:cubicBezTo>
                  <a:cubicBezTo>
                    <a:pt x="6082" y="1153"/>
                    <a:pt x="5954" y="1249"/>
                    <a:pt x="5794" y="1345"/>
                  </a:cubicBezTo>
                  <a:cubicBezTo>
                    <a:pt x="5762" y="1377"/>
                    <a:pt x="5762" y="1377"/>
                    <a:pt x="5730" y="1377"/>
                  </a:cubicBezTo>
                  <a:cubicBezTo>
                    <a:pt x="5506" y="1505"/>
                    <a:pt x="5282" y="1601"/>
                    <a:pt x="4994" y="1697"/>
                  </a:cubicBezTo>
                  <a:cubicBezTo>
                    <a:pt x="4802" y="1761"/>
                    <a:pt x="4577" y="1825"/>
                    <a:pt x="4385" y="1857"/>
                  </a:cubicBezTo>
                  <a:cubicBezTo>
                    <a:pt x="4225" y="1889"/>
                    <a:pt x="4097" y="1921"/>
                    <a:pt x="3937" y="1921"/>
                  </a:cubicBezTo>
                  <a:cubicBezTo>
                    <a:pt x="3809" y="1921"/>
                    <a:pt x="3681" y="1953"/>
                    <a:pt x="3585" y="1953"/>
                  </a:cubicBezTo>
                  <a:lnTo>
                    <a:pt x="3233" y="1953"/>
                  </a:lnTo>
                  <a:cubicBezTo>
                    <a:pt x="3105" y="1953"/>
                    <a:pt x="3009" y="1953"/>
                    <a:pt x="2881" y="1921"/>
                  </a:cubicBezTo>
                  <a:cubicBezTo>
                    <a:pt x="2785" y="1921"/>
                    <a:pt x="2689" y="1921"/>
                    <a:pt x="2561" y="1889"/>
                  </a:cubicBezTo>
                  <a:cubicBezTo>
                    <a:pt x="2465" y="1889"/>
                    <a:pt x="2337" y="1857"/>
                    <a:pt x="2241" y="1825"/>
                  </a:cubicBezTo>
                  <a:cubicBezTo>
                    <a:pt x="2113" y="1825"/>
                    <a:pt x="2017" y="1793"/>
                    <a:pt x="1889" y="1761"/>
                  </a:cubicBezTo>
                  <a:cubicBezTo>
                    <a:pt x="1761" y="1729"/>
                    <a:pt x="1601" y="1665"/>
                    <a:pt x="1473" y="1633"/>
                  </a:cubicBezTo>
                  <a:cubicBezTo>
                    <a:pt x="1313" y="1537"/>
                    <a:pt x="1153" y="1473"/>
                    <a:pt x="993" y="1377"/>
                  </a:cubicBezTo>
                  <a:cubicBezTo>
                    <a:pt x="353" y="993"/>
                    <a:pt x="1" y="513"/>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4815775" y="3203550"/>
              <a:ext cx="169650" cy="75250"/>
            </a:xfrm>
            <a:custGeom>
              <a:avLst/>
              <a:gdLst/>
              <a:ahLst/>
              <a:cxnLst/>
              <a:rect l="l" t="t" r="r" b="b"/>
              <a:pathLst>
                <a:path w="6786" h="3010" extrusionOk="0">
                  <a:moveTo>
                    <a:pt x="6722" y="449"/>
                  </a:moveTo>
                  <a:lnTo>
                    <a:pt x="6722" y="1025"/>
                  </a:lnTo>
                  <a:lnTo>
                    <a:pt x="6722" y="1057"/>
                  </a:lnTo>
                  <a:cubicBezTo>
                    <a:pt x="6722" y="1121"/>
                    <a:pt x="6690" y="1185"/>
                    <a:pt x="6690" y="1249"/>
                  </a:cubicBezTo>
                  <a:cubicBezTo>
                    <a:pt x="6690" y="1313"/>
                    <a:pt x="6658" y="1377"/>
                    <a:pt x="6626" y="1441"/>
                  </a:cubicBezTo>
                  <a:cubicBezTo>
                    <a:pt x="6626" y="1505"/>
                    <a:pt x="6594" y="1569"/>
                    <a:pt x="6562" y="1633"/>
                  </a:cubicBezTo>
                  <a:cubicBezTo>
                    <a:pt x="6530" y="1697"/>
                    <a:pt x="6466" y="1761"/>
                    <a:pt x="6434" y="1825"/>
                  </a:cubicBezTo>
                  <a:cubicBezTo>
                    <a:pt x="6370" y="1889"/>
                    <a:pt x="6306" y="1985"/>
                    <a:pt x="6210" y="2049"/>
                  </a:cubicBezTo>
                  <a:cubicBezTo>
                    <a:pt x="6082" y="2145"/>
                    <a:pt x="5954" y="2273"/>
                    <a:pt x="5794" y="2369"/>
                  </a:cubicBezTo>
                  <a:lnTo>
                    <a:pt x="5762" y="2369"/>
                  </a:lnTo>
                  <a:cubicBezTo>
                    <a:pt x="5538" y="2497"/>
                    <a:pt x="5282" y="2625"/>
                    <a:pt x="5026" y="2689"/>
                  </a:cubicBezTo>
                  <a:cubicBezTo>
                    <a:pt x="4834" y="2753"/>
                    <a:pt x="4609" y="2817"/>
                    <a:pt x="4385" y="2849"/>
                  </a:cubicBezTo>
                  <a:cubicBezTo>
                    <a:pt x="4257" y="2881"/>
                    <a:pt x="4129" y="2913"/>
                    <a:pt x="3969" y="2913"/>
                  </a:cubicBezTo>
                  <a:cubicBezTo>
                    <a:pt x="3841" y="2913"/>
                    <a:pt x="3713" y="2945"/>
                    <a:pt x="3617" y="2945"/>
                  </a:cubicBezTo>
                  <a:lnTo>
                    <a:pt x="3265" y="2945"/>
                  </a:lnTo>
                  <a:cubicBezTo>
                    <a:pt x="3169" y="2945"/>
                    <a:pt x="3041" y="2945"/>
                    <a:pt x="2945" y="2913"/>
                  </a:cubicBezTo>
                  <a:cubicBezTo>
                    <a:pt x="2817" y="2913"/>
                    <a:pt x="2721" y="2913"/>
                    <a:pt x="2625" y="2881"/>
                  </a:cubicBezTo>
                  <a:cubicBezTo>
                    <a:pt x="2497" y="2881"/>
                    <a:pt x="2401" y="2849"/>
                    <a:pt x="2273" y="2817"/>
                  </a:cubicBezTo>
                  <a:cubicBezTo>
                    <a:pt x="2145" y="2817"/>
                    <a:pt x="2049" y="2785"/>
                    <a:pt x="1921" y="2753"/>
                  </a:cubicBezTo>
                  <a:cubicBezTo>
                    <a:pt x="1793" y="2721"/>
                    <a:pt x="1665" y="2657"/>
                    <a:pt x="1537" y="2625"/>
                  </a:cubicBezTo>
                  <a:cubicBezTo>
                    <a:pt x="1345" y="2561"/>
                    <a:pt x="1185" y="2465"/>
                    <a:pt x="1057" y="2369"/>
                  </a:cubicBezTo>
                  <a:cubicBezTo>
                    <a:pt x="417" y="2017"/>
                    <a:pt x="65" y="1537"/>
                    <a:pt x="65" y="1025"/>
                  </a:cubicBezTo>
                  <a:lnTo>
                    <a:pt x="65" y="449"/>
                  </a:lnTo>
                  <a:cubicBezTo>
                    <a:pt x="193" y="801"/>
                    <a:pt x="513" y="1153"/>
                    <a:pt x="993" y="1409"/>
                  </a:cubicBezTo>
                  <a:cubicBezTo>
                    <a:pt x="1153" y="1505"/>
                    <a:pt x="1313" y="1601"/>
                    <a:pt x="1505" y="1665"/>
                  </a:cubicBezTo>
                  <a:cubicBezTo>
                    <a:pt x="1633" y="1697"/>
                    <a:pt x="1761" y="1761"/>
                    <a:pt x="1889" y="1793"/>
                  </a:cubicBezTo>
                  <a:cubicBezTo>
                    <a:pt x="2017" y="1825"/>
                    <a:pt x="2145" y="1857"/>
                    <a:pt x="2241" y="1889"/>
                  </a:cubicBezTo>
                  <a:cubicBezTo>
                    <a:pt x="2369" y="1921"/>
                    <a:pt x="2465" y="1921"/>
                    <a:pt x="2593" y="1953"/>
                  </a:cubicBezTo>
                  <a:cubicBezTo>
                    <a:pt x="2689" y="1953"/>
                    <a:pt x="2817" y="1985"/>
                    <a:pt x="2913" y="1985"/>
                  </a:cubicBezTo>
                  <a:lnTo>
                    <a:pt x="3265" y="1985"/>
                  </a:lnTo>
                  <a:cubicBezTo>
                    <a:pt x="3313" y="2001"/>
                    <a:pt x="3369" y="2009"/>
                    <a:pt x="3425" y="2009"/>
                  </a:cubicBezTo>
                  <a:cubicBezTo>
                    <a:pt x="3481" y="2009"/>
                    <a:pt x="3537" y="2001"/>
                    <a:pt x="3585" y="1985"/>
                  </a:cubicBezTo>
                  <a:lnTo>
                    <a:pt x="3969" y="1985"/>
                  </a:lnTo>
                  <a:cubicBezTo>
                    <a:pt x="4129" y="1953"/>
                    <a:pt x="4257" y="1953"/>
                    <a:pt x="4417" y="1921"/>
                  </a:cubicBezTo>
                  <a:cubicBezTo>
                    <a:pt x="4641" y="1889"/>
                    <a:pt x="4834" y="1825"/>
                    <a:pt x="5058" y="1761"/>
                  </a:cubicBezTo>
                  <a:cubicBezTo>
                    <a:pt x="5314" y="1665"/>
                    <a:pt x="5570" y="1569"/>
                    <a:pt x="5794" y="1441"/>
                  </a:cubicBezTo>
                  <a:lnTo>
                    <a:pt x="5826" y="1409"/>
                  </a:lnTo>
                  <a:cubicBezTo>
                    <a:pt x="5986" y="1313"/>
                    <a:pt x="6146" y="1185"/>
                    <a:pt x="6274" y="1089"/>
                  </a:cubicBezTo>
                  <a:cubicBezTo>
                    <a:pt x="6338" y="1025"/>
                    <a:pt x="6402" y="929"/>
                    <a:pt x="6466" y="865"/>
                  </a:cubicBezTo>
                  <a:cubicBezTo>
                    <a:pt x="6530" y="801"/>
                    <a:pt x="6562" y="705"/>
                    <a:pt x="6626" y="641"/>
                  </a:cubicBezTo>
                  <a:lnTo>
                    <a:pt x="6722" y="449"/>
                  </a:lnTo>
                  <a:close/>
                  <a:moveTo>
                    <a:pt x="33" y="1"/>
                  </a:moveTo>
                  <a:cubicBezTo>
                    <a:pt x="33" y="1"/>
                    <a:pt x="1" y="1"/>
                    <a:pt x="1" y="33"/>
                  </a:cubicBezTo>
                  <a:lnTo>
                    <a:pt x="1" y="1025"/>
                  </a:lnTo>
                  <a:cubicBezTo>
                    <a:pt x="1" y="1569"/>
                    <a:pt x="353" y="2081"/>
                    <a:pt x="1025" y="2433"/>
                  </a:cubicBezTo>
                  <a:cubicBezTo>
                    <a:pt x="1153" y="2529"/>
                    <a:pt x="1313" y="2625"/>
                    <a:pt x="1505" y="2689"/>
                  </a:cubicBezTo>
                  <a:cubicBezTo>
                    <a:pt x="1633" y="2721"/>
                    <a:pt x="1761" y="2785"/>
                    <a:pt x="1921" y="2817"/>
                  </a:cubicBezTo>
                  <a:cubicBezTo>
                    <a:pt x="2017" y="2849"/>
                    <a:pt x="2145" y="2881"/>
                    <a:pt x="2273" y="2913"/>
                  </a:cubicBezTo>
                  <a:cubicBezTo>
                    <a:pt x="2369" y="2945"/>
                    <a:pt x="2497" y="2945"/>
                    <a:pt x="2593" y="2977"/>
                  </a:cubicBezTo>
                  <a:cubicBezTo>
                    <a:pt x="2721" y="2977"/>
                    <a:pt x="2817" y="3009"/>
                    <a:pt x="2913" y="3009"/>
                  </a:cubicBezTo>
                  <a:lnTo>
                    <a:pt x="3585" y="3009"/>
                  </a:lnTo>
                  <a:cubicBezTo>
                    <a:pt x="3713" y="3009"/>
                    <a:pt x="3841" y="3009"/>
                    <a:pt x="3969" y="2977"/>
                  </a:cubicBezTo>
                  <a:cubicBezTo>
                    <a:pt x="4129" y="2977"/>
                    <a:pt x="4257" y="2945"/>
                    <a:pt x="4385" y="2913"/>
                  </a:cubicBezTo>
                  <a:cubicBezTo>
                    <a:pt x="4609" y="2881"/>
                    <a:pt x="4834" y="2817"/>
                    <a:pt x="5058" y="2753"/>
                  </a:cubicBezTo>
                  <a:cubicBezTo>
                    <a:pt x="5314" y="2689"/>
                    <a:pt x="5570" y="2561"/>
                    <a:pt x="5794" y="2433"/>
                  </a:cubicBezTo>
                  <a:lnTo>
                    <a:pt x="5826" y="2401"/>
                  </a:lnTo>
                  <a:cubicBezTo>
                    <a:pt x="5986" y="2305"/>
                    <a:pt x="6146" y="2209"/>
                    <a:pt x="6274" y="2081"/>
                  </a:cubicBezTo>
                  <a:cubicBezTo>
                    <a:pt x="6338" y="2017"/>
                    <a:pt x="6402" y="1953"/>
                    <a:pt x="6466" y="1857"/>
                  </a:cubicBezTo>
                  <a:cubicBezTo>
                    <a:pt x="6530" y="1793"/>
                    <a:pt x="6562" y="1729"/>
                    <a:pt x="6626" y="1665"/>
                  </a:cubicBezTo>
                  <a:cubicBezTo>
                    <a:pt x="6658" y="1601"/>
                    <a:pt x="6690" y="1537"/>
                    <a:pt x="6690" y="1473"/>
                  </a:cubicBezTo>
                  <a:cubicBezTo>
                    <a:pt x="6722" y="1409"/>
                    <a:pt x="6754" y="1345"/>
                    <a:pt x="6754" y="1281"/>
                  </a:cubicBezTo>
                  <a:cubicBezTo>
                    <a:pt x="6786" y="1217"/>
                    <a:pt x="6786" y="1153"/>
                    <a:pt x="6786" y="1057"/>
                  </a:cubicBezTo>
                  <a:lnTo>
                    <a:pt x="6786" y="1025"/>
                  </a:lnTo>
                  <a:lnTo>
                    <a:pt x="6786" y="33"/>
                  </a:lnTo>
                  <a:cubicBezTo>
                    <a:pt x="6786" y="1"/>
                    <a:pt x="6786" y="1"/>
                    <a:pt x="6754" y="1"/>
                  </a:cubicBezTo>
                  <a:cubicBezTo>
                    <a:pt x="6722" y="1"/>
                    <a:pt x="6722" y="1"/>
                    <a:pt x="6722" y="33"/>
                  </a:cubicBezTo>
                  <a:lnTo>
                    <a:pt x="6722" y="65"/>
                  </a:lnTo>
                  <a:cubicBezTo>
                    <a:pt x="6722" y="129"/>
                    <a:pt x="6722" y="193"/>
                    <a:pt x="6690" y="257"/>
                  </a:cubicBezTo>
                  <a:cubicBezTo>
                    <a:pt x="6690" y="321"/>
                    <a:pt x="6658" y="385"/>
                    <a:pt x="6658" y="449"/>
                  </a:cubicBezTo>
                  <a:cubicBezTo>
                    <a:pt x="6626" y="481"/>
                    <a:pt x="6594" y="545"/>
                    <a:pt x="6562" y="609"/>
                  </a:cubicBezTo>
                  <a:cubicBezTo>
                    <a:pt x="6530" y="673"/>
                    <a:pt x="6466" y="737"/>
                    <a:pt x="6434" y="801"/>
                  </a:cubicBezTo>
                  <a:cubicBezTo>
                    <a:pt x="6370" y="897"/>
                    <a:pt x="6306" y="961"/>
                    <a:pt x="6210" y="1025"/>
                  </a:cubicBezTo>
                  <a:cubicBezTo>
                    <a:pt x="6114" y="1153"/>
                    <a:pt x="5954" y="1249"/>
                    <a:pt x="5794" y="1345"/>
                  </a:cubicBezTo>
                  <a:lnTo>
                    <a:pt x="5762" y="1377"/>
                  </a:lnTo>
                  <a:cubicBezTo>
                    <a:pt x="5538" y="1505"/>
                    <a:pt x="5314" y="1601"/>
                    <a:pt x="5026" y="1697"/>
                  </a:cubicBezTo>
                  <a:cubicBezTo>
                    <a:pt x="4834" y="1761"/>
                    <a:pt x="4609" y="1793"/>
                    <a:pt x="4385" y="1857"/>
                  </a:cubicBezTo>
                  <a:cubicBezTo>
                    <a:pt x="4257" y="1857"/>
                    <a:pt x="4129" y="1889"/>
                    <a:pt x="3969" y="1921"/>
                  </a:cubicBezTo>
                  <a:lnTo>
                    <a:pt x="2945" y="1921"/>
                  </a:lnTo>
                  <a:cubicBezTo>
                    <a:pt x="2817" y="1921"/>
                    <a:pt x="2721" y="1889"/>
                    <a:pt x="2625" y="1889"/>
                  </a:cubicBezTo>
                  <a:cubicBezTo>
                    <a:pt x="2497" y="1857"/>
                    <a:pt x="2401" y="1857"/>
                    <a:pt x="2273" y="1825"/>
                  </a:cubicBezTo>
                  <a:cubicBezTo>
                    <a:pt x="2177" y="1793"/>
                    <a:pt x="2049" y="1761"/>
                    <a:pt x="1921" y="1729"/>
                  </a:cubicBezTo>
                  <a:cubicBezTo>
                    <a:pt x="1793" y="1697"/>
                    <a:pt x="1665" y="1665"/>
                    <a:pt x="1537" y="1601"/>
                  </a:cubicBezTo>
                  <a:cubicBezTo>
                    <a:pt x="1345" y="1537"/>
                    <a:pt x="1185" y="1473"/>
                    <a:pt x="1057" y="1377"/>
                  </a:cubicBezTo>
                  <a:cubicBezTo>
                    <a:pt x="417" y="1025"/>
                    <a:pt x="65" y="545"/>
                    <a:pt x="65" y="33"/>
                  </a:cubicBez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4808575" y="3155550"/>
              <a:ext cx="184050" cy="97625"/>
            </a:xfrm>
            <a:custGeom>
              <a:avLst/>
              <a:gdLst/>
              <a:ahLst/>
              <a:cxnLst/>
              <a:rect l="l" t="t" r="r" b="b"/>
              <a:pathLst>
                <a:path w="7362" h="3905" extrusionOk="0">
                  <a:moveTo>
                    <a:pt x="3681" y="0"/>
                  </a:moveTo>
                  <a:cubicBezTo>
                    <a:pt x="2825" y="0"/>
                    <a:pt x="1969" y="192"/>
                    <a:pt x="1313" y="576"/>
                  </a:cubicBezTo>
                  <a:cubicBezTo>
                    <a:pt x="1" y="1344"/>
                    <a:pt x="1" y="2561"/>
                    <a:pt x="1313" y="3329"/>
                  </a:cubicBezTo>
                  <a:cubicBezTo>
                    <a:pt x="1969" y="3713"/>
                    <a:pt x="2833" y="3905"/>
                    <a:pt x="3693" y="3905"/>
                  </a:cubicBezTo>
                  <a:cubicBezTo>
                    <a:pt x="4553" y="3905"/>
                    <a:pt x="5410" y="3713"/>
                    <a:pt x="6050" y="3329"/>
                  </a:cubicBezTo>
                  <a:cubicBezTo>
                    <a:pt x="7362" y="2561"/>
                    <a:pt x="7362" y="1344"/>
                    <a:pt x="6050" y="576"/>
                  </a:cubicBezTo>
                  <a:cubicBezTo>
                    <a:pt x="5394" y="192"/>
                    <a:pt x="4537" y="0"/>
                    <a:pt x="36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4815775" y="3154750"/>
              <a:ext cx="169650" cy="99225"/>
            </a:xfrm>
            <a:custGeom>
              <a:avLst/>
              <a:gdLst/>
              <a:ahLst/>
              <a:cxnLst/>
              <a:rect l="l" t="t" r="r" b="b"/>
              <a:pathLst>
                <a:path w="6786" h="3969" extrusionOk="0">
                  <a:moveTo>
                    <a:pt x="3393" y="96"/>
                  </a:moveTo>
                  <a:cubicBezTo>
                    <a:pt x="4225" y="96"/>
                    <a:pt x="5090" y="256"/>
                    <a:pt x="5730" y="640"/>
                  </a:cubicBezTo>
                  <a:cubicBezTo>
                    <a:pt x="6370" y="1024"/>
                    <a:pt x="6722" y="1473"/>
                    <a:pt x="6722" y="1985"/>
                  </a:cubicBezTo>
                  <a:cubicBezTo>
                    <a:pt x="6722" y="2497"/>
                    <a:pt x="6370" y="2977"/>
                    <a:pt x="5762" y="3329"/>
                  </a:cubicBezTo>
                  <a:cubicBezTo>
                    <a:pt x="5106" y="3713"/>
                    <a:pt x="4249" y="3905"/>
                    <a:pt x="3397" y="3905"/>
                  </a:cubicBezTo>
                  <a:cubicBezTo>
                    <a:pt x="2545" y="3905"/>
                    <a:pt x="1697" y="3713"/>
                    <a:pt x="1057" y="3329"/>
                  </a:cubicBezTo>
                  <a:cubicBezTo>
                    <a:pt x="417" y="2977"/>
                    <a:pt x="65" y="2497"/>
                    <a:pt x="65" y="1985"/>
                  </a:cubicBezTo>
                  <a:cubicBezTo>
                    <a:pt x="65" y="1473"/>
                    <a:pt x="417" y="992"/>
                    <a:pt x="1025" y="640"/>
                  </a:cubicBezTo>
                  <a:cubicBezTo>
                    <a:pt x="1665" y="256"/>
                    <a:pt x="2529" y="96"/>
                    <a:pt x="3393" y="96"/>
                  </a:cubicBezTo>
                  <a:close/>
                  <a:moveTo>
                    <a:pt x="3377" y="0"/>
                  </a:moveTo>
                  <a:cubicBezTo>
                    <a:pt x="2513" y="0"/>
                    <a:pt x="1649" y="192"/>
                    <a:pt x="993" y="576"/>
                  </a:cubicBezTo>
                  <a:cubicBezTo>
                    <a:pt x="353" y="960"/>
                    <a:pt x="1" y="1440"/>
                    <a:pt x="1" y="1985"/>
                  </a:cubicBezTo>
                  <a:cubicBezTo>
                    <a:pt x="1" y="2529"/>
                    <a:pt x="353" y="3009"/>
                    <a:pt x="1025" y="3393"/>
                  </a:cubicBezTo>
                  <a:cubicBezTo>
                    <a:pt x="1665" y="3777"/>
                    <a:pt x="2529" y="3969"/>
                    <a:pt x="3393" y="3969"/>
                  </a:cubicBezTo>
                  <a:cubicBezTo>
                    <a:pt x="4257" y="3969"/>
                    <a:pt x="5122" y="3777"/>
                    <a:pt x="5794" y="3393"/>
                  </a:cubicBezTo>
                  <a:cubicBezTo>
                    <a:pt x="6434" y="3009"/>
                    <a:pt x="6786" y="2529"/>
                    <a:pt x="6786" y="1985"/>
                  </a:cubicBezTo>
                  <a:cubicBezTo>
                    <a:pt x="6786" y="1473"/>
                    <a:pt x="6434" y="960"/>
                    <a:pt x="5762" y="576"/>
                  </a:cubicBezTo>
                  <a:cubicBezTo>
                    <a:pt x="5106" y="192"/>
                    <a:pt x="4241" y="0"/>
                    <a:pt x="33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4828575" y="3166550"/>
              <a:ext cx="144050" cy="75825"/>
            </a:xfrm>
            <a:custGeom>
              <a:avLst/>
              <a:gdLst/>
              <a:ahLst/>
              <a:cxnLst/>
              <a:rect l="l" t="t" r="r" b="b"/>
              <a:pathLst>
                <a:path w="5762" h="3033" extrusionOk="0">
                  <a:moveTo>
                    <a:pt x="2881" y="0"/>
                  </a:moveTo>
                  <a:cubicBezTo>
                    <a:pt x="2209" y="0"/>
                    <a:pt x="1537" y="152"/>
                    <a:pt x="1025" y="456"/>
                  </a:cubicBezTo>
                  <a:cubicBezTo>
                    <a:pt x="1" y="1033"/>
                    <a:pt x="1" y="1993"/>
                    <a:pt x="1025" y="2601"/>
                  </a:cubicBezTo>
                  <a:cubicBezTo>
                    <a:pt x="1537" y="2889"/>
                    <a:pt x="2209" y="3033"/>
                    <a:pt x="2881" y="3033"/>
                  </a:cubicBezTo>
                  <a:cubicBezTo>
                    <a:pt x="3553" y="3033"/>
                    <a:pt x="4226" y="2889"/>
                    <a:pt x="4738" y="2601"/>
                  </a:cubicBezTo>
                  <a:cubicBezTo>
                    <a:pt x="5762" y="1993"/>
                    <a:pt x="5762" y="1033"/>
                    <a:pt x="4738" y="456"/>
                  </a:cubicBezTo>
                  <a:cubicBezTo>
                    <a:pt x="4226" y="152"/>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4834175" y="3165750"/>
              <a:ext cx="132850" cy="77825"/>
            </a:xfrm>
            <a:custGeom>
              <a:avLst/>
              <a:gdLst/>
              <a:ahLst/>
              <a:cxnLst/>
              <a:rect l="l" t="t" r="r" b="b"/>
              <a:pathLst>
                <a:path w="5314" h="3113" extrusionOk="0">
                  <a:moveTo>
                    <a:pt x="2657" y="72"/>
                  </a:moveTo>
                  <a:cubicBezTo>
                    <a:pt x="3329" y="72"/>
                    <a:pt x="3969" y="200"/>
                    <a:pt x="4482" y="520"/>
                  </a:cubicBezTo>
                  <a:cubicBezTo>
                    <a:pt x="4994" y="776"/>
                    <a:pt x="5250" y="1161"/>
                    <a:pt x="5250" y="1545"/>
                  </a:cubicBezTo>
                  <a:cubicBezTo>
                    <a:pt x="5250" y="1929"/>
                    <a:pt x="4994" y="2313"/>
                    <a:pt x="4514" y="2601"/>
                  </a:cubicBezTo>
                  <a:cubicBezTo>
                    <a:pt x="4002" y="2889"/>
                    <a:pt x="3337" y="3033"/>
                    <a:pt x="2673" y="3033"/>
                  </a:cubicBezTo>
                  <a:cubicBezTo>
                    <a:pt x="2009" y="3033"/>
                    <a:pt x="1345" y="2889"/>
                    <a:pt x="833" y="2601"/>
                  </a:cubicBezTo>
                  <a:cubicBezTo>
                    <a:pt x="353" y="2313"/>
                    <a:pt x="65" y="1929"/>
                    <a:pt x="65" y="1545"/>
                  </a:cubicBezTo>
                  <a:cubicBezTo>
                    <a:pt x="65" y="1161"/>
                    <a:pt x="321" y="776"/>
                    <a:pt x="801" y="520"/>
                  </a:cubicBezTo>
                  <a:cubicBezTo>
                    <a:pt x="1313" y="200"/>
                    <a:pt x="1985" y="72"/>
                    <a:pt x="2657" y="72"/>
                  </a:cubicBezTo>
                  <a:close/>
                  <a:moveTo>
                    <a:pt x="2641" y="0"/>
                  </a:moveTo>
                  <a:cubicBezTo>
                    <a:pt x="1961" y="0"/>
                    <a:pt x="1281" y="152"/>
                    <a:pt x="769" y="456"/>
                  </a:cubicBezTo>
                  <a:cubicBezTo>
                    <a:pt x="289" y="744"/>
                    <a:pt x="1" y="1129"/>
                    <a:pt x="1" y="1545"/>
                  </a:cubicBezTo>
                  <a:cubicBezTo>
                    <a:pt x="1" y="1961"/>
                    <a:pt x="289" y="2345"/>
                    <a:pt x="801" y="2665"/>
                  </a:cubicBezTo>
                  <a:cubicBezTo>
                    <a:pt x="1313" y="2953"/>
                    <a:pt x="1985" y="3113"/>
                    <a:pt x="2657" y="3113"/>
                  </a:cubicBezTo>
                  <a:cubicBezTo>
                    <a:pt x="3329" y="3113"/>
                    <a:pt x="4034" y="2953"/>
                    <a:pt x="4546" y="2665"/>
                  </a:cubicBezTo>
                  <a:cubicBezTo>
                    <a:pt x="5058" y="2345"/>
                    <a:pt x="5314" y="1961"/>
                    <a:pt x="5314" y="1545"/>
                  </a:cubicBezTo>
                  <a:cubicBezTo>
                    <a:pt x="5314" y="1129"/>
                    <a:pt x="5026" y="744"/>
                    <a:pt x="4514" y="456"/>
                  </a:cubicBezTo>
                  <a:cubicBezTo>
                    <a:pt x="4002" y="152"/>
                    <a:pt x="3321" y="0"/>
                    <a:pt x="26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4975800" y="3229950"/>
              <a:ext cx="1625" cy="10425"/>
            </a:xfrm>
            <a:custGeom>
              <a:avLst/>
              <a:gdLst/>
              <a:ahLst/>
              <a:cxnLst/>
              <a:rect l="l" t="t" r="r" b="b"/>
              <a:pathLst>
                <a:path w="65" h="417" extrusionOk="0">
                  <a:moveTo>
                    <a:pt x="33" y="1"/>
                  </a:moveTo>
                  <a:cubicBezTo>
                    <a:pt x="33" y="1"/>
                    <a:pt x="1" y="1"/>
                    <a:pt x="1" y="33"/>
                  </a:cubicBezTo>
                  <a:lnTo>
                    <a:pt x="1" y="385"/>
                  </a:lnTo>
                  <a:cubicBezTo>
                    <a:pt x="1" y="417"/>
                    <a:pt x="33"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4899800" y="3261175"/>
              <a:ext cx="2425" cy="10425"/>
            </a:xfrm>
            <a:custGeom>
              <a:avLst/>
              <a:gdLst/>
              <a:ahLst/>
              <a:cxnLst/>
              <a:rect l="l" t="t" r="r" b="b"/>
              <a:pathLst>
                <a:path w="97" h="417" extrusionOk="0">
                  <a:moveTo>
                    <a:pt x="64" y="0"/>
                  </a:moveTo>
                  <a:cubicBezTo>
                    <a:pt x="32" y="0"/>
                    <a:pt x="0" y="0"/>
                    <a:pt x="0" y="32"/>
                  </a:cubicBezTo>
                  <a:lnTo>
                    <a:pt x="0" y="384"/>
                  </a:lnTo>
                  <a:cubicBezTo>
                    <a:pt x="0" y="416"/>
                    <a:pt x="32" y="416"/>
                    <a:pt x="64" y="416"/>
                  </a:cubicBezTo>
                  <a:cubicBezTo>
                    <a:pt x="64" y="416"/>
                    <a:pt x="96" y="416"/>
                    <a:pt x="96" y="384"/>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915000" y="32595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lnTo>
                    <a:pt x="64" y="416"/>
                  </a:ln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4930200" y="3257975"/>
              <a:ext cx="1625" cy="10425"/>
            </a:xfrm>
            <a:custGeom>
              <a:avLst/>
              <a:gdLst/>
              <a:ahLst/>
              <a:cxnLst/>
              <a:rect l="l" t="t" r="r" b="b"/>
              <a:pathLst>
                <a:path w="65" h="417" extrusionOk="0">
                  <a:moveTo>
                    <a:pt x="32" y="0"/>
                  </a:moveTo>
                  <a:cubicBezTo>
                    <a:pt x="0" y="0"/>
                    <a:pt x="0" y="0"/>
                    <a:pt x="0" y="32"/>
                  </a:cubicBezTo>
                  <a:lnTo>
                    <a:pt x="0" y="384"/>
                  </a:lnTo>
                  <a:cubicBezTo>
                    <a:pt x="0" y="416"/>
                    <a:pt x="0" y="416"/>
                    <a:pt x="32" y="416"/>
                  </a:cubicBezTo>
                  <a:cubicBezTo>
                    <a:pt x="32" y="416"/>
                    <a:pt x="64" y="416"/>
                    <a:pt x="64" y="384"/>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4943800" y="3253150"/>
              <a:ext cx="1625" cy="10450"/>
            </a:xfrm>
            <a:custGeom>
              <a:avLst/>
              <a:gdLst/>
              <a:ahLst/>
              <a:cxnLst/>
              <a:rect l="l" t="t" r="r" b="b"/>
              <a:pathLst>
                <a:path w="65" h="418" extrusionOk="0">
                  <a:moveTo>
                    <a:pt x="33" y="1"/>
                  </a:moveTo>
                  <a:cubicBezTo>
                    <a:pt x="1" y="1"/>
                    <a:pt x="1" y="1"/>
                    <a:pt x="1" y="33"/>
                  </a:cubicBezTo>
                  <a:lnTo>
                    <a:pt x="1" y="385"/>
                  </a:lnTo>
                  <a:cubicBezTo>
                    <a:pt x="1" y="417"/>
                    <a:pt x="1"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4955000" y="3246750"/>
              <a:ext cx="2425" cy="10425"/>
            </a:xfrm>
            <a:custGeom>
              <a:avLst/>
              <a:gdLst/>
              <a:ahLst/>
              <a:cxnLst/>
              <a:rect l="l" t="t" r="r" b="b"/>
              <a:pathLst>
                <a:path w="97" h="417" extrusionOk="0">
                  <a:moveTo>
                    <a:pt x="65" y="1"/>
                  </a:moveTo>
                  <a:cubicBezTo>
                    <a:pt x="33" y="1"/>
                    <a:pt x="1" y="1"/>
                    <a:pt x="1" y="33"/>
                  </a:cubicBezTo>
                  <a:lnTo>
                    <a:pt x="1" y="385"/>
                  </a:lnTo>
                  <a:cubicBezTo>
                    <a:pt x="1" y="417"/>
                    <a:pt x="33" y="417"/>
                    <a:pt x="65" y="417"/>
                  </a:cubicBezTo>
                  <a:cubicBezTo>
                    <a:pt x="65" y="417"/>
                    <a:pt x="97" y="417"/>
                    <a:pt x="97" y="385"/>
                  </a:cubicBez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4966200" y="3239550"/>
              <a:ext cx="1625" cy="10425"/>
            </a:xfrm>
            <a:custGeom>
              <a:avLst/>
              <a:gdLst/>
              <a:ahLst/>
              <a:cxnLst/>
              <a:rect l="l" t="t" r="r" b="b"/>
              <a:pathLst>
                <a:path w="65" h="417" extrusionOk="0">
                  <a:moveTo>
                    <a:pt x="33" y="1"/>
                  </a:moveTo>
                  <a:cubicBezTo>
                    <a:pt x="1" y="1"/>
                    <a:pt x="1" y="1"/>
                    <a:pt x="1" y="33"/>
                  </a:cubicBezTo>
                  <a:lnTo>
                    <a:pt x="1" y="385"/>
                  </a:lnTo>
                  <a:cubicBezTo>
                    <a:pt x="1" y="417"/>
                    <a:pt x="1"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4823775" y="3229950"/>
              <a:ext cx="2425" cy="10425"/>
            </a:xfrm>
            <a:custGeom>
              <a:avLst/>
              <a:gdLst/>
              <a:ahLst/>
              <a:cxnLst/>
              <a:rect l="l" t="t" r="r" b="b"/>
              <a:pathLst>
                <a:path w="97" h="417" extrusionOk="0">
                  <a:moveTo>
                    <a:pt x="65" y="1"/>
                  </a:moveTo>
                  <a:cubicBezTo>
                    <a:pt x="33" y="1"/>
                    <a:pt x="1" y="1"/>
                    <a:pt x="1" y="33"/>
                  </a:cubicBezTo>
                  <a:lnTo>
                    <a:pt x="1" y="385"/>
                  </a:lnTo>
                  <a:cubicBezTo>
                    <a:pt x="1" y="417"/>
                    <a:pt x="33" y="417"/>
                    <a:pt x="65" y="417"/>
                  </a:cubicBezTo>
                  <a:cubicBezTo>
                    <a:pt x="65" y="417"/>
                    <a:pt x="97" y="417"/>
                    <a:pt x="97" y="385"/>
                  </a:cubicBez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4885400" y="32595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4870200" y="3257975"/>
              <a:ext cx="1625" cy="10425"/>
            </a:xfrm>
            <a:custGeom>
              <a:avLst/>
              <a:gdLst/>
              <a:ahLst/>
              <a:cxnLst/>
              <a:rect l="l" t="t" r="r" b="b"/>
              <a:pathLst>
                <a:path w="65" h="417" extrusionOk="0">
                  <a:moveTo>
                    <a:pt x="32" y="0"/>
                  </a:moveTo>
                  <a:cubicBezTo>
                    <a:pt x="0" y="0"/>
                    <a:pt x="0" y="0"/>
                    <a:pt x="0" y="32"/>
                  </a:cubicBezTo>
                  <a:lnTo>
                    <a:pt x="0" y="384"/>
                  </a:lnTo>
                  <a:cubicBezTo>
                    <a:pt x="0" y="416"/>
                    <a:pt x="0" y="416"/>
                    <a:pt x="32" y="416"/>
                  </a:cubicBezTo>
                  <a:cubicBezTo>
                    <a:pt x="64" y="416"/>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4856575" y="3253150"/>
              <a:ext cx="1625" cy="10450"/>
            </a:xfrm>
            <a:custGeom>
              <a:avLst/>
              <a:gdLst/>
              <a:ahLst/>
              <a:cxnLst/>
              <a:rect l="l" t="t" r="r" b="b"/>
              <a:pathLst>
                <a:path w="65" h="418" extrusionOk="0">
                  <a:moveTo>
                    <a:pt x="33" y="1"/>
                  </a:moveTo>
                  <a:cubicBezTo>
                    <a:pt x="1" y="1"/>
                    <a:pt x="1" y="1"/>
                    <a:pt x="1" y="33"/>
                  </a:cubicBezTo>
                  <a:lnTo>
                    <a:pt x="1" y="385"/>
                  </a:lnTo>
                  <a:cubicBezTo>
                    <a:pt x="1" y="417"/>
                    <a:pt x="1" y="417"/>
                    <a:pt x="33" y="417"/>
                  </a:cubicBezTo>
                  <a:cubicBezTo>
                    <a:pt x="33" y="417"/>
                    <a:pt x="65" y="417"/>
                    <a:pt x="65" y="385"/>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4844575" y="3246750"/>
              <a:ext cx="1625" cy="10425"/>
            </a:xfrm>
            <a:custGeom>
              <a:avLst/>
              <a:gdLst/>
              <a:ahLst/>
              <a:cxnLst/>
              <a:rect l="l" t="t" r="r" b="b"/>
              <a:pathLst>
                <a:path w="65" h="417" extrusionOk="0">
                  <a:moveTo>
                    <a:pt x="33" y="1"/>
                  </a:moveTo>
                  <a:cubicBezTo>
                    <a:pt x="33" y="1"/>
                    <a:pt x="1" y="1"/>
                    <a:pt x="1" y="33"/>
                  </a:cubicBezTo>
                  <a:lnTo>
                    <a:pt x="1" y="385"/>
                  </a:lnTo>
                  <a:cubicBezTo>
                    <a:pt x="1" y="417"/>
                    <a:pt x="33"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4834175" y="3239550"/>
              <a:ext cx="1625" cy="10425"/>
            </a:xfrm>
            <a:custGeom>
              <a:avLst/>
              <a:gdLst/>
              <a:ahLst/>
              <a:cxnLst/>
              <a:rect l="l" t="t" r="r" b="b"/>
              <a:pathLst>
                <a:path w="65" h="417" extrusionOk="0">
                  <a:moveTo>
                    <a:pt x="33" y="1"/>
                  </a:moveTo>
                  <a:cubicBezTo>
                    <a:pt x="1" y="1"/>
                    <a:pt x="1" y="1"/>
                    <a:pt x="1" y="33"/>
                  </a:cubicBezTo>
                  <a:lnTo>
                    <a:pt x="1" y="385"/>
                  </a:lnTo>
                  <a:cubicBezTo>
                    <a:pt x="1" y="417"/>
                    <a:pt x="1" y="417"/>
                    <a:pt x="33" y="417"/>
                  </a:cubicBezTo>
                  <a:cubicBezTo>
                    <a:pt x="33" y="417"/>
                    <a:pt x="65" y="417"/>
                    <a:pt x="65" y="385"/>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4858975" y="3179550"/>
              <a:ext cx="84850" cy="49625"/>
            </a:xfrm>
            <a:custGeom>
              <a:avLst/>
              <a:gdLst/>
              <a:ahLst/>
              <a:cxnLst/>
              <a:rect l="l" t="t" r="r" b="b"/>
              <a:pathLst>
                <a:path w="3394" h="1985" extrusionOk="0">
                  <a:moveTo>
                    <a:pt x="737" y="0"/>
                  </a:moveTo>
                  <a:lnTo>
                    <a:pt x="481" y="160"/>
                  </a:lnTo>
                  <a:lnTo>
                    <a:pt x="865" y="384"/>
                  </a:lnTo>
                  <a:cubicBezTo>
                    <a:pt x="801" y="384"/>
                    <a:pt x="769" y="416"/>
                    <a:pt x="737" y="448"/>
                  </a:cubicBezTo>
                  <a:cubicBezTo>
                    <a:pt x="673" y="448"/>
                    <a:pt x="641" y="481"/>
                    <a:pt x="609" y="513"/>
                  </a:cubicBezTo>
                  <a:lnTo>
                    <a:pt x="225" y="288"/>
                  </a:lnTo>
                  <a:lnTo>
                    <a:pt x="1" y="448"/>
                  </a:lnTo>
                  <a:lnTo>
                    <a:pt x="417" y="705"/>
                  </a:lnTo>
                  <a:cubicBezTo>
                    <a:pt x="161" y="1025"/>
                    <a:pt x="257" y="1441"/>
                    <a:pt x="737" y="1729"/>
                  </a:cubicBezTo>
                  <a:cubicBezTo>
                    <a:pt x="1025" y="1889"/>
                    <a:pt x="1377" y="1985"/>
                    <a:pt x="1761" y="1985"/>
                  </a:cubicBezTo>
                  <a:lnTo>
                    <a:pt x="1761" y="1729"/>
                  </a:lnTo>
                  <a:cubicBezTo>
                    <a:pt x="1505" y="1729"/>
                    <a:pt x="1249" y="1665"/>
                    <a:pt x="1057" y="1537"/>
                  </a:cubicBezTo>
                  <a:cubicBezTo>
                    <a:pt x="737" y="1377"/>
                    <a:pt x="641" y="1121"/>
                    <a:pt x="769" y="897"/>
                  </a:cubicBezTo>
                  <a:lnTo>
                    <a:pt x="769" y="897"/>
                  </a:lnTo>
                  <a:lnTo>
                    <a:pt x="1473" y="1313"/>
                  </a:lnTo>
                  <a:lnTo>
                    <a:pt x="1729" y="1153"/>
                  </a:lnTo>
                  <a:lnTo>
                    <a:pt x="929" y="705"/>
                  </a:lnTo>
                  <a:cubicBezTo>
                    <a:pt x="961" y="673"/>
                    <a:pt x="993" y="641"/>
                    <a:pt x="1025" y="609"/>
                  </a:cubicBezTo>
                  <a:cubicBezTo>
                    <a:pt x="1089" y="609"/>
                    <a:pt x="1121" y="577"/>
                    <a:pt x="1153" y="545"/>
                  </a:cubicBezTo>
                  <a:lnTo>
                    <a:pt x="1953" y="1025"/>
                  </a:lnTo>
                  <a:lnTo>
                    <a:pt x="2209" y="865"/>
                  </a:lnTo>
                  <a:lnTo>
                    <a:pt x="1505" y="448"/>
                  </a:lnTo>
                  <a:cubicBezTo>
                    <a:pt x="1604" y="432"/>
                    <a:pt x="1708" y="424"/>
                    <a:pt x="1812" y="424"/>
                  </a:cubicBezTo>
                  <a:cubicBezTo>
                    <a:pt x="2110" y="424"/>
                    <a:pt x="2412" y="490"/>
                    <a:pt x="2625" y="609"/>
                  </a:cubicBezTo>
                  <a:cubicBezTo>
                    <a:pt x="2849" y="737"/>
                    <a:pt x="2945" y="865"/>
                    <a:pt x="2977" y="1025"/>
                  </a:cubicBezTo>
                  <a:lnTo>
                    <a:pt x="3394" y="1025"/>
                  </a:lnTo>
                  <a:cubicBezTo>
                    <a:pt x="3394" y="801"/>
                    <a:pt x="3234" y="609"/>
                    <a:pt x="2945" y="448"/>
                  </a:cubicBezTo>
                  <a:cubicBezTo>
                    <a:pt x="2637" y="263"/>
                    <a:pt x="2222" y="171"/>
                    <a:pt x="1813" y="171"/>
                  </a:cubicBezTo>
                  <a:cubicBezTo>
                    <a:pt x="1585" y="171"/>
                    <a:pt x="1359" y="199"/>
                    <a:pt x="1153" y="256"/>
                  </a:cubicBezTo>
                  <a:lnTo>
                    <a:pt x="7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4857375" y="3178750"/>
              <a:ext cx="87250" cy="51225"/>
            </a:xfrm>
            <a:custGeom>
              <a:avLst/>
              <a:gdLst/>
              <a:ahLst/>
              <a:cxnLst/>
              <a:rect l="l" t="t" r="r" b="b"/>
              <a:pathLst>
                <a:path w="3490" h="2049" extrusionOk="0">
                  <a:moveTo>
                    <a:pt x="801" y="96"/>
                  </a:moveTo>
                  <a:lnTo>
                    <a:pt x="1217" y="320"/>
                  </a:lnTo>
                  <a:lnTo>
                    <a:pt x="1249" y="320"/>
                  </a:lnTo>
                  <a:cubicBezTo>
                    <a:pt x="1455" y="263"/>
                    <a:pt x="1677" y="235"/>
                    <a:pt x="1899" y="235"/>
                  </a:cubicBezTo>
                  <a:cubicBezTo>
                    <a:pt x="2300" y="235"/>
                    <a:pt x="2701" y="327"/>
                    <a:pt x="3009" y="513"/>
                  </a:cubicBezTo>
                  <a:cubicBezTo>
                    <a:pt x="3234" y="641"/>
                    <a:pt x="3394" y="833"/>
                    <a:pt x="3426" y="1025"/>
                  </a:cubicBezTo>
                  <a:lnTo>
                    <a:pt x="3074" y="1025"/>
                  </a:lnTo>
                  <a:cubicBezTo>
                    <a:pt x="3041" y="865"/>
                    <a:pt x="2913" y="737"/>
                    <a:pt x="2721" y="609"/>
                  </a:cubicBezTo>
                  <a:cubicBezTo>
                    <a:pt x="2484" y="490"/>
                    <a:pt x="2176" y="424"/>
                    <a:pt x="1863" y="424"/>
                  </a:cubicBezTo>
                  <a:cubicBezTo>
                    <a:pt x="1754" y="424"/>
                    <a:pt x="1645" y="432"/>
                    <a:pt x="1537" y="448"/>
                  </a:cubicBezTo>
                  <a:lnTo>
                    <a:pt x="1537" y="480"/>
                  </a:lnTo>
                  <a:cubicBezTo>
                    <a:pt x="1505" y="513"/>
                    <a:pt x="1537" y="513"/>
                    <a:pt x="1537" y="513"/>
                  </a:cubicBezTo>
                  <a:lnTo>
                    <a:pt x="2209" y="897"/>
                  </a:lnTo>
                  <a:lnTo>
                    <a:pt x="2017" y="993"/>
                  </a:lnTo>
                  <a:lnTo>
                    <a:pt x="1249" y="545"/>
                  </a:lnTo>
                  <a:lnTo>
                    <a:pt x="1217" y="545"/>
                  </a:lnTo>
                  <a:cubicBezTo>
                    <a:pt x="1153" y="577"/>
                    <a:pt x="1121" y="609"/>
                    <a:pt x="1089" y="609"/>
                  </a:cubicBezTo>
                  <a:cubicBezTo>
                    <a:pt x="1025" y="641"/>
                    <a:pt x="993" y="673"/>
                    <a:pt x="961" y="705"/>
                  </a:cubicBezTo>
                  <a:lnTo>
                    <a:pt x="961" y="737"/>
                  </a:lnTo>
                  <a:lnTo>
                    <a:pt x="961" y="769"/>
                  </a:lnTo>
                  <a:lnTo>
                    <a:pt x="1697" y="1185"/>
                  </a:lnTo>
                  <a:lnTo>
                    <a:pt x="1537" y="1281"/>
                  </a:lnTo>
                  <a:lnTo>
                    <a:pt x="833" y="897"/>
                  </a:lnTo>
                  <a:cubicBezTo>
                    <a:pt x="833" y="897"/>
                    <a:pt x="833" y="882"/>
                    <a:pt x="824" y="882"/>
                  </a:cubicBezTo>
                  <a:cubicBezTo>
                    <a:pt x="819" y="882"/>
                    <a:pt x="812" y="886"/>
                    <a:pt x="801" y="897"/>
                  </a:cubicBezTo>
                  <a:cubicBezTo>
                    <a:pt x="641" y="1153"/>
                    <a:pt x="769" y="1409"/>
                    <a:pt x="1089" y="1601"/>
                  </a:cubicBezTo>
                  <a:cubicBezTo>
                    <a:pt x="1281" y="1697"/>
                    <a:pt x="1537" y="1793"/>
                    <a:pt x="1793" y="1793"/>
                  </a:cubicBezTo>
                  <a:lnTo>
                    <a:pt x="1793" y="1985"/>
                  </a:lnTo>
                  <a:cubicBezTo>
                    <a:pt x="1409" y="1953"/>
                    <a:pt x="1089" y="1889"/>
                    <a:pt x="801" y="1729"/>
                  </a:cubicBezTo>
                  <a:cubicBezTo>
                    <a:pt x="577" y="1569"/>
                    <a:pt x="417" y="1409"/>
                    <a:pt x="385" y="1185"/>
                  </a:cubicBezTo>
                  <a:cubicBezTo>
                    <a:pt x="353" y="1057"/>
                    <a:pt x="385" y="897"/>
                    <a:pt x="513" y="737"/>
                  </a:cubicBezTo>
                  <a:lnTo>
                    <a:pt x="513" y="705"/>
                  </a:lnTo>
                  <a:lnTo>
                    <a:pt x="129" y="480"/>
                  </a:lnTo>
                  <a:lnTo>
                    <a:pt x="289" y="384"/>
                  </a:lnTo>
                  <a:lnTo>
                    <a:pt x="641" y="577"/>
                  </a:lnTo>
                  <a:lnTo>
                    <a:pt x="705" y="577"/>
                  </a:lnTo>
                  <a:cubicBezTo>
                    <a:pt x="737" y="545"/>
                    <a:pt x="769" y="513"/>
                    <a:pt x="801" y="513"/>
                  </a:cubicBezTo>
                  <a:cubicBezTo>
                    <a:pt x="833" y="480"/>
                    <a:pt x="897" y="448"/>
                    <a:pt x="929" y="448"/>
                  </a:cubicBezTo>
                  <a:lnTo>
                    <a:pt x="961" y="416"/>
                  </a:lnTo>
                  <a:cubicBezTo>
                    <a:pt x="961" y="384"/>
                    <a:pt x="961" y="384"/>
                    <a:pt x="929" y="384"/>
                  </a:cubicBezTo>
                  <a:lnTo>
                    <a:pt x="609" y="192"/>
                  </a:lnTo>
                  <a:lnTo>
                    <a:pt x="801" y="96"/>
                  </a:lnTo>
                  <a:close/>
                  <a:moveTo>
                    <a:pt x="769" y="0"/>
                  </a:moveTo>
                  <a:lnTo>
                    <a:pt x="513" y="160"/>
                  </a:lnTo>
                  <a:lnTo>
                    <a:pt x="513" y="192"/>
                  </a:lnTo>
                  <a:lnTo>
                    <a:pt x="513" y="224"/>
                  </a:lnTo>
                  <a:lnTo>
                    <a:pt x="833" y="384"/>
                  </a:lnTo>
                  <a:cubicBezTo>
                    <a:pt x="833" y="416"/>
                    <a:pt x="801" y="416"/>
                    <a:pt x="769" y="448"/>
                  </a:cubicBezTo>
                  <a:cubicBezTo>
                    <a:pt x="737" y="448"/>
                    <a:pt x="705" y="480"/>
                    <a:pt x="673" y="513"/>
                  </a:cubicBezTo>
                  <a:lnTo>
                    <a:pt x="321" y="288"/>
                  </a:lnTo>
                  <a:lnTo>
                    <a:pt x="289" y="288"/>
                  </a:lnTo>
                  <a:lnTo>
                    <a:pt x="33" y="448"/>
                  </a:lnTo>
                  <a:cubicBezTo>
                    <a:pt x="33" y="448"/>
                    <a:pt x="1" y="448"/>
                    <a:pt x="1" y="480"/>
                  </a:cubicBezTo>
                  <a:lnTo>
                    <a:pt x="33" y="513"/>
                  </a:lnTo>
                  <a:lnTo>
                    <a:pt x="417" y="737"/>
                  </a:lnTo>
                  <a:cubicBezTo>
                    <a:pt x="321" y="897"/>
                    <a:pt x="289" y="1057"/>
                    <a:pt x="321" y="1217"/>
                  </a:cubicBezTo>
                  <a:cubicBezTo>
                    <a:pt x="353" y="1441"/>
                    <a:pt x="513" y="1633"/>
                    <a:pt x="769" y="1793"/>
                  </a:cubicBezTo>
                  <a:cubicBezTo>
                    <a:pt x="1057" y="1953"/>
                    <a:pt x="1441" y="2049"/>
                    <a:pt x="1825" y="2049"/>
                  </a:cubicBezTo>
                  <a:lnTo>
                    <a:pt x="1857" y="2049"/>
                  </a:lnTo>
                  <a:lnTo>
                    <a:pt x="1857" y="2017"/>
                  </a:lnTo>
                  <a:lnTo>
                    <a:pt x="1857" y="1761"/>
                  </a:lnTo>
                  <a:cubicBezTo>
                    <a:pt x="1857" y="1761"/>
                    <a:pt x="1857" y="1729"/>
                    <a:pt x="1825" y="1729"/>
                  </a:cubicBezTo>
                  <a:cubicBezTo>
                    <a:pt x="1569" y="1729"/>
                    <a:pt x="1313" y="1665"/>
                    <a:pt x="1121" y="1569"/>
                  </a:cubicBezTo>
                  <a:cubicBezTo>
                    <a:pt x="865" y="1409"/>
                    <a:pt x="769" y="1185"/>
                    <a:pt x="833" y="961"/>
                  </a:cubicBezTo>
                  <a:lnTo>
                    <a:pt x="833" y="961"/>
                  </a:lnTo>
                  <a:lnTo>
                    <a:pt x="1537" y="1377"/>
                  </a:lnTo>
                  <a:lnTo>
                    <a:pt x="1569" y="1377"/>
                  </a:lnTo>
                  <a:lnTo>
                    <a:pt x="1793" y="1217"/>
                  </a:lnTo>
                  <a:cubicBezTo>
                    <a:pt x="1825" y="1217"/>
                    <a:pt x="1825" y="1217"/>
                    <a:pt x="1825" y="1185"/>
                  </a:cubicBezTo>
                  <a:cubicBezTo>
                    <a:pt x="1825" y="1185"/>
                    <a:pt x="1825" y="1153"/>
                    <a:pt x="1793" y="1153"/>
                  </a:cubicBezTo>
                  <a:lnTo>
                    <a:pt x="1057" y="737"/>
                  </a:lnTo>
                  <a:cubicBezTo>
                    <a:pt x="1089" y="705"/>
                    <a:pt x="1089" y="705"/>
                    <a:pt x="1121" y="673"/>
                  </a:cubicBezTo>
                  <a:cubicBezTo>
                    <a:pt x="1153" y="673"/>
                    <a:pt x="1185" y="641"/>
                    <a:pt x="1249" y="609"/>
                  </a:cubicBezTo>
                  <a:lnTo>
                    <a:pt x="2017" y="1089"/>
                  </a:lnTo>
                  <a:lnTo>
                    <a:pt x="2049" y="1089"/>
                  </a:lnTo>
                  <a:lnTo>
                    <a:pt x="2305" y="929"/>
                  </a:lnTo>
                  <a:lnTo>
                    <a:pt x="2305" y="897"/>
                  </a:lnTo>
                  <a:lnTo>
                    <a:pt x="2305" y="865"/>
                  </a:lnTo>
                  <a:lnTo>
                    <a:pt x="1665" y="513"/>
                  </a:lnTo>
                  <a:cubicBezTo>
                    <a:pt x="1764" y="496"/>
                    <a:pt x="1864" y="488"/>
                    <a:pt x="1961" y="488"/>
                  </a:cubicBezTo>
                  <a:cubicBezTo>
                    <a:pt x="2239" y="488"/>
                    <a:pt x="2500" y="554"/>
                    <a:pt x="2689" y="673"/>
                  </a:cubicBezTo>
                  <a:cubicBezTo>
                    <a:pt x="2881" y="769"/>
                    <a:pt x="2977" y="929"/>
                    <a:pt x="3009" y="1057"/>
                  </a:cubicBezTo>
                  <a:cubicBezTo>
                    <a:pt x="3009" y="1089"/>
                    <a:pt x="3009" y="1089"/>
                    <a:pt x="3041" y="1089"/>
                  </a:cubicBezTo>
                  <a:lnTo>
                    <a:pt x="3490" y="1089"/>
                  </a:lnTo>
                  <a:lnTo>
                    <a:pt x="3490" y="1057"/>
                  </a:lnTo>
                  <a:cubicBezTo>
                    <a:pt x="3490" y="833"/>
                    <a:pt x="3298" y="609"/>
                    <a:pt x="3041" y="448"/>
                  </a:cubicBezTo>
                  <a:cubicBezTo>
                    <a:pt x="2733" y="263"/>
                    <a:pt x="2318" y="171"/>
                    <a:pt x="1900" y="171"/>
                  </a:cubicBezTo>
                  <a:cubicBezTo>
                    <a:pt x="1668" y="171"/>
                    <a:pt x="1434" y="199"/>
                    <a:pt x="1217" y="256"/>
                  </a:cubicBezTo>
                  <a:lnTo>
                    <a:pt x="80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4816575" y="3165950"/>
              <a:ext cx="168050" cy="74425"/>
            </a:xfrm>
            <a:custGeom>
              <a:avLst/>
              <a:gdLst/>
              <a:ahLst/>
              <a:cxnLst/>
              <a:rect l="l" t="t" r="r" b="b"/>
              <a:pathLst>
                <a:path w="6722" h="2977" extrusionOk="0">
                  <a:moveTo>
                    <a:pt x="1" y="0"/>
                  </a:moveTo>
                  <a:lnTo>
                    <a:pt x="1" y="1025"/>
                  </a:lnTo>
                  <a:cubicBezTo>
                    <a:pt x="1" y="1505"/>
                    <a:pt x="321" y="2017"/>
                    <a:pt x="993" y="2401"/>
                  </a:cubicBezTo>
                  <a:cubicBezTo>
                    <a:pt x="1153" y="2497"/>
                    <a:pt x="1313" y="2561"/>
                    <a:pt x="1473" y="2625"/>
                  </a:cubicBezTo>
                  <a:cubicBezTo>
                    <a:pt x="1601" y="2689"/>
                    <a:pt x="1729" y="2721"/>
                    <a:pt x="1889" y="2785"/>
                  </a:cubicBezTo>
                  <a:cubicBezTo>
                    <a:pt x="1985" y="2817"/>
                    <a:pt x="2113" y="2817"/>
                    <a:pt x="2241" y="2849"/>
                  </a:cubicBezTo>
                  <a:cubicBezTo>
                    <a:pt x="2337" y="2881"/>
                    <a:pt x="2465" y="2881"/>
                    <a:pt x="2561" y="2913"/>
                  </a:cubicBezTo>
                  <a:cubicBezTo>
                    <a:pt x="2657" y="2913"/>
                    <a:pt x="2785" y="2945"/>
                    <a:pt x="2881" y="2945"/>
                  </a:cubicBezTo>
                  <a:cubicBezTo>
                    <a:pt x="3009" y="2945"/>
                    <a:pt x="3105" y="2977"/>
                    <a:pt x="3233" y="2977"/>
                  </a:cubicBezTo>
                  <a:lnTo>
                    <a:pt x="3553" y="2977"/>
                  </a:lnTo>
                  <a:cubicBezTo>
                    <a:pt x="3681" y="2945"/>
                    <a:pt x="3809" y="2945"/>
                    <a:pt x="3937" y="2945"/>
                  </a:cubicBezTo>
                  <a:cubicBezTo>
                    <a:pt x="4065" y="2913"/>
                    <a:pt x="4225" y="2913"/>
                    <a:pt x="4353" y="2881"/>
                  </a:cubicBezTo>
                  <a:cubicBezTo>
                    <a:pt x="4577" y="2849"/>
                    <a:pt x="4802" y="2785"/>
                    <a:pt x="4994" y="2721"/>
                  </a:cubicBezTo>
                  <a:cubicBezTo>
                    <a:pt x="5250" y="2625"/>
                    <a:pt x="5506" y="2529"/>
                    <a:pt x="5730" y="2401"/>
                  </a:cubicBezTo>
                  <a:lnTo>
                    <a:pt x="5762" y="2369"/>
                  </a:lnTo>
                  <a:cubicBezTo>
                    <a:pt x="5954" y="2273"/>
                    <a:pt x="6082" y="2177"/>
                    <a:pt x="6210" y="2049"/>
                  </a:cubicBezTo>
                  <a:cubicBezTo>
                    <a:pt x="6274" y="1985"/>
                    <a:pt x="6338" y="1889"/>
                    <a:pt x="6402" y="1825"/>
                  </a:cubicBezTo>
                  <a:cubicBezTo>
                    <a:pt x="6466" y="1761"/>
                    <a:pt x="6498" y="1697"/>
                    <a:pt x="6530" y="1633"/>
                  </a:cubicBezTo>
                  <a:cubicBezTo>
                    <a:pt x="6594" y="1569"/>
                    <a:pt x="6594" y="1505"/>
                    <a:pt x="6626" y="1441"/>
                  </a:cubicBezTo>
                  <a:cubicBezTo>
                    <a:pt x="6658" y="1377"/>
                    <a:pt x="6658" y="1313"/>
                    <a:pt x="6690" y="1249"/>
                  </a:cubicBezTo>
                  <a:cubicBezTo>
                    <a:pt x="6690" y="1185"/>
                    <a:pt x="6722" y="1121"/>
                    <a:pt x="6722" y="1057"/>
                  </a:cubicBezTo>
                  <a:lnTo>
                    <a:pt x="6722" y="1025"/>
                  </a:lnTo>
                  <a:lnTo>
                    <a:pt x="6722" y="64"/>
                  </a:lnTo>
                  <a:cubicBezTo>
                    <a:pt x="6722" y="128"/>
                    <a:pt x="6722" y="192"/>
                    <a:pt x="6690" y="256"/>
                  </a:cubicBezTo>
                  <a:cubicBezTo>
                    <a:pt x="6690" y="320"/>
                    <a:pt x="6658" y="384"/>
                    <a:pt x="6626" y="448"/>
                  </a:cubicBezTo>
                  <a:cubicBezTo>
                    <a:pt x="6626" y="512"/>
                    <a:pt x="6594" y="576"/>
                    <a:pt x="6562" y="608"/>
                  </a:cubicBezTo>
                  <a:cubicBezTo>
                    <a:pt x="6498" y="704"/>
                    <a:pt x="6466" y="768"/>
                    <a:pt x="6402" y="832"/>
                  </a:cubicBezTo>
                  <a:cubicBezTo>
                    <a:pt x="6370" y="896"/>
                    <a:pt x="6274" y="960"/>
                    <a:pt x="6210" y="1057"/>
                  </a:cubicBezTo>
                  <a:cubicBezTo>
                    <a:pt x="6082" y="1153"/>
                    <a:pt x="5954" y="1249"/>
                    <a:pt x="5794" y="1377"/>
                  </a:cubicBezTo>
                  <a:lnTo>
                    <a:pt x="5730" y="1377"/>
                  </a:lnTo>
                  <a:cubicBezTo>
                    <a:pt x="5506" y="1537"/>
                    <a:pt x="5282" y="1633"/>
                    <a:pt x="4994" y="1697"/>
                  </a:cubicBezTo>
                  <a:cubicBezTo>
                    <a:pt x="4802" y="1761"/>
                    <a:pt x="4577" y="1825"/>
                    <a:pt x="4385" y="1889"/>
                  </a:cubicBezTo>
                  <a:cubicBezTo>
                    <a:pt x="4225" y="1889"/>
                    <a:pt x="4097" y="1921"/>
                    <a:pt x="3937" y="1921"/>
                  </a:cubicBezTo>
                  <a:cubicBezTo>
                    <a:pt x="3809" y="1953"/>
                    <a:pt x="3681" y="1953"/>
                    <a:pt x="3585" y="1953"/>
                  </a:cubicBezTo>
                  <a:lnTo>
                    <a:pt x="2881" y="1953"/>
                  </a:lnTo>
                  <a:cubicBezTo>
                    <a:pt x="2785" y="1921"/>
                    <a:pt x="2689" y="1921"/>
                    <a:pt x="2561" y="1921"/>
                  </a:cubicBezTo>
                  <a:cubicBezTo>
                    <a:pt x="2465" y="1889"/>
                    <a:pt x="2337" y="1857"/>
                    <a:pt x="2241" y="1857"/>
                  </a:cubicBezTo>
                  <a:cubicBezTo>
                    <a:pt x="2113" y="1825"/>
                    <a:pt x="2017" y="1793"/>
                    <a:pt x="1889" y="1761"/>
                  </a:cubicBezTo>
                  <a:cubicBezTo>
                    <a:pt x="1761" y="1729"/>
                    <a:pt x="1601" y="1697"/>
                    <a:pt x="1473" y="1633"/>
                  </a:cubicBezTo>
                  <a:cubicBezTo>
                    <a:pt x="1313" y="1569"/>
                    <a:pt x="1153" y="1473"/>
                    <a:pt x="993" y="1409"/>
                  </a:cubicBezTo>
                  <a:cubicBezTo>
                    <a:pt x="353" y="1025"/>
                    <a:pt x="1" y="512"/>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4815775" y="3165150"/>
              <a:ext cx="169650" cy="76025"/>
            </a:xfrm>
            <a:custGeom>
              <a:avLst/>
              <a:gdLst/>
              <a:ahLst/>
              <a:cxnLst/>
              <a:rect l="l" t="t" r="r" b="b"/>
              <a:pathLst>
                <a:path w="6786" h="3041" extrusionOk="0">
                  <a:moveTo>
                    <a:pt x="6722" y="448"/>
                  </a:moveTo>
                  <a:lnTo>
                    <a:pt x="6722" y="1057"/>
                  </a:lnTo>
                  <a:lnTo>
                    <a:pt x="6722" y="1089"/>
                  </a:lnTo>
                  <a:cubicBezTo>
                    <a:pt x="6722" y="1153"/>
                    <a:pt x="6690" y="1217"/>
                    <a:pt x="6690" y="1249"/>
                  </a:cubicBezTo>
                  <a:cubicBezTo>
                    <a:pt x="6690" y="1313"/>
                    <a:pt x="6658" y="1377"/>
                    <a:pt x="6626" y="1441"/>
                  </a:cubicBezTo>
                  <a:cubicBezTo>
                    <a:pt x="6626" y="1505"/>
                    <a:pt x="6594" y="1569"/>
                    <a:pt x="6562" y="1633"/>
                  </a:cubicBezTo>
                  <a:cubicBezTo>
                    <a:pt x="6530" y="1697"/>
                    <a:pt x="6466" y="1761"/>
                    <a:pt x="6434" y="1825"/>
                  </a:cubicBezTo>
                  <a:cubicBezTo>
                    <a:pt x="6370" y="1889"/>
                    <a:pt x="6306" y="1985"/>
                    <a:pt x="6210" y="2049"/>
                  </a:cubicBezTo>
                  <a:cubicBezTo>
                    <a:pt x="6082" y="2145"/>
                    <a:pt x="5954" y="2273"/>
                    <a:pt x="5794" y="2369"/>
                  </a:cubicBezTo>
                  <a:lnTo>
                    <a:pt x="5762" y="2369"/>
                  </a:lnTo>
                  <a:cubicBezTo>
                    <a:pt x="5538" y="2497"/>
                    <a:pt x="5282" y="2625"/>
                    <a:pt x="5026" y="2721"/>
                  </a:cubicBezTo>
                  <a:cubicBezTo>
                    <a:pt x="4834" y="2753"/>
                    <a:pt x="4609" y="2817"/>
                    <a:pt x="4385" y="2849"/>
                  </a:cubicBezTo>
                  <a:cubicBezTo>
                    <a:pt x="4257" y="2881"/>
                    <a:pt x="4129" y="2913"/>
                    <a:pt x="3969" y="2913"/>
                  </a:cubicBezTo>
                  <a:cubicBezTo>
                    <a:pt x="3841" y="2945"/>
                    <a:pt x="3713" y="2945"/>
                    <a:pt x="3617" y="2945"/>
                  </a:cubicBezTo>
                  <a:lnTo>
                    <a:pt x="2945" y="2945"/>
                  </a:lnTo>
                  <a:cubicBezTo>
                    <a:pt x="2817" y="2913"/>
                    <a:pt x="2721" y="2913"/>
                    <a:pt x="2625" y="2881"/>
                  </a:cubicBezTo>
                  <a:cubicBezTo>
                    <a:pt x="2497" y="2881"/>
                    <a:pt x="2401" y="2849"/>
                    <a:pt x="2273" y="2849"/>
                  </a:cubicBezTo>
                  <a:cubicBezTo>
                    <a:pt x="2145" y="2817"/>
                    <a:pt x="2049" y="2785"/>
                    <a:pt x="1921" y="2753"/>
                  </a:cubicBezTo>
                  <a:cubicBezTo>
                    <a:pt x="1793" y="2721"/>
                    <a:pt x="1665" y="2657"/>
                    <a:pt x="1537" y="2625"/>
                  </a:cubicBezTo>
                  <a:cubicBezTo>
                    <a:pt x="1345" y="2561"/>
                    <a:pt x="1185" y="2465"/>
                    <a:pt x="1057" y="2401"/>
                  </a:cubicBezTo>
                  <a:cubicBezTo>
                    <a:pt x="417" y="2017"/>
                    <a:pt x="65" y="1537"/>
                    <a:pt x="65" y="1024"/>
                  </a:cubicBezTo>
                  <a:lnTo>
                    <a:pt x="65" y="448"/>
                  </a:lnTo>
                  <a:cubicBezTo>
                    <a:pt x="193" y="832"/>
                    <a:pt x="513" y="1185"/>
                    <a:pt x="993" y="1441"/>
                  </a:cubicBezTo>
                  <a:cubicBezTo>
                    <a:pt x="1153" y="1505"/>
                    <a:pt x="1313" y="1601"/>
                    <a:pt x="1505" y="1665"/>
                  </a:cubicBezTo>
                  <a:cubicBezTo>
                    <a:pt x="1633" y="1729"/>
                    <a:pt x="1761" y="1761"/>
                    <a:pt x="1889" y="1793"/>
                  </a:cubicBezTo>
                  <a:cubicBezTo>
                    <a:pt x="2017" y="1857"/>
                    <a:pt x="2145" y="1857"/>
                    <a:pt x="2241" y="1889"/>
                  </a:cubicBezTo>
                  <a:cubicBezTo>
                    <a:pt x="2369" y="1921"/>
                    <a:pt x="2465" y="1953"/>
                    <a:pt x="2593" y="1953"/>
                  </a:cubicBezTo>
                  <a:cubicBezTo>
                    <a:pt x="2689" y="1985"/>
                    <a:pt x="2817" y="1985"/>
                    <a:pt x="2913" y="1985"/>
                  </a:cubicBezTo>
                  <a:cubicBezTo>
                    <a:pt x="3041" y="1985"/>
                    <a:pt x="3137" y="2017"/>
                    <a:pt x="3265" y="2017"/>
                  </a:cubicBezTo>
                  <a:lnTo>
                    <a:pt x="3585" y="2017"/>
                  </a:lnTo>
                  <a:cubicBezTo>
                    <a:pt x="3713" y="2017"/>
                    <a:pt x="3841" y="1985"/>
                    <a:pt x="3969" y="1985"/>
                  </a:cubicBezTo>
                  <a:cubicBezTo>
                    <a:pt x="4129" y="1953"/>
                    <a:pt x="4257" y="1953"/>
                    <a:pt x="4417" y="1921"/>
                  </a:cubicBezTo>
                  <a:cubicBezTo>
                    <a:pt x="4641" y="1889"/>
                    <a:pt x="4834" y="1825"/>
                    <a:pt x="5058" y="1761"/>
                  </a:cubicBezTo>
                  <a:cubicBezTo>
                    <a:pt x="5314" y="1665"/>
                    <a:pt x="5570" y="1569"/>
                    <a:pt x="5794" y="1441"/>
                  </a:cubicBezTo>
                  <a:lnTo>
                    <a:pt x="5826" y="1409"/>
                  </a:lnTo>
                  <a:cubicBezTo>
                    <a:pt x="5986" y="1313"/>
                    <a:pt x="6146" y="1217"/>
                    <a:pt x="6274" y="1089"/>
                  </a:cubicBezTo>
                  <a:cubicBezTo>
                    <a:pt x="6338" y="1024"/>
                    <a:pt x="6402" y="928"/>
                    <a:pt x="6466" y="864"/>
                  </a:cubicBezTo>
                  <a:cubicBezTo>
                    <a:pt x="6530" y="800"/>
                    <a:pt x="6562" y="736"/>
                    <a:pt x="6626" y="672"/>
                  </a:cubicBezTo>
                  <a:cubicBezTo>
                    <a:pt x="6658" y="608"/>
                    <a:pt x="6690" y="544"/>
                    <a:pt x="6722" y="448"/>
                  </a:cubicBezTo>
                  <a:close/>
                  <a:moveTo>
                    <a:pt x="33" y="0"/>
                  </a:moveTo>
                  <a:cubicBezTo>
                    <a:pt x="33" y="0"/>
                    <a:pt x="1" y="0"/>
                    <a:pt x="1" y="32"/>
                  </a:cubicBezTo>
                  <a:lnTo>
                    <a:pt x="1" y="1024"/>
                  </a:lnTo>
                  <a:cubicBezTo>
                    <a:pt x="1" y="1569"/>
                    <a:pt x="353" y="2081"/>
                    <a:pt x="1025" y="2465"/>
                  </a:cubicBezTo>
                  <a:cubicBezTo>
                    <a:pt x="1153" y="2529"/>
                    <a:pt x="1313" y="2625"/>
                    <a:pt x="1505" y="2689"/>
                  </a:cubicBezTo>
                  <a:cubicBezTo>
                    <a:pt x="1633" y="2753"/>
                    <a:pt x="1761" y="2785"/>
                    <a:pt x="1921" y="2817"/>
                  </a:cubicBezTo>
                  <a:cubicBezTo>
                    <a:pt x="2017" y="2849"/>
                    <a:pt x="2145" y="2881"/>
                    <a:pt x="2273" y="2913"/>
                  </a:cubicBezTo>
                  <a:cubicBezTo>
                    <a:pt x="2369" y="2945"/>
                    <a:pt x="2497" y="2945"/>
                    <a:pt x="2593" y="2977"/>
                  </a:cubicBezTo>
                  <a:cubicBezTo>
                    <a:pt x="2721" y="2977"/>
                    <a:pt x="2817" y="3009"/>
                    <a:pt x="2913" y="3009"/>
                  </a:cubicBezTo>
                  <a:cubicBezTo>
                    <a:pt x="3041" y="3009"/>
                    <a:pt x="3137" y="3009"/>
                    <a:pt x="3265" y="3041"/>
                  </a:cubicBezTo>
                  <a:lnTo>
                    <a:pt x="3393" y="3041"/>
                  </a:lnTo>
                  <a:cubicBezTo>
                    <a:pt x="3457" y="3041"/>
                    <a:pt x="3521" y="3041"/>
                    <a:pt x="3585" y="3009"/>
                  </a:cubicBezTo>
                  <a:lnTo>
                    <a:pt x="3969" y="3009"/>
                  </a:lnTo>
                  <a:cubicBezTo>
                    <a:pt x="4129" y="2977"/>
                    <a:pt x="4257" y="2945"/>
                    <a:pt x="4385" y="2945"/>
                  </a:cubicBezTo>
                  <a:cubicBezTo>
                    <a:pt x="4609" y="2881"/>
                    <a:pt x="4834" y="2849"/>
                    <a:pt x="5058" y="2785"/>
                  </a:cubicBezTo>
                  <a:cubicBezTo>
                    <a:pt x="5314" y="2689"/>
                    <a:pt x="5570" y="2561"/>
                    <a:pt x="5794" y="2433"/>
                  </a:cubicBezTo>
                  <a:lnTo>
                    <a:pt x="5826" y="2433"/>
                  </a:lnTo>
                  <a:cubicBezTo>
                    <a:pt x="5986" y="2337"/>
                    <a:pt x="6146" y="2209"/>
                    <a:pt x="6274" y="2113"/>
                  </a:cubicBezTo>
                  <a:cubicBezTo>
                    <a:pt x="6338" y="2017"/>
                    <a:pt x="6402" y="1953"/>
                    <a:pt x="6466" y="1889"/>
                  </a:cubicBezTo>
                  <a:cubicBezTo>
                    <a:pt x="6530" y="1825"/>
                    <a:pt x="6562" y="1729"/>
                    <a:pt x="6626" y="1665"/>
                  </a:cubicBezTo>
                  <a:cubicBezTo>
                    <a:pt x="6658" y="1601"/>
                    <a:pt x="6690" y="1537"/>
                    <a:pt x="6690" y="1473"/>
                  </a:cubicBezTo>
                  <a:cubicBezTo>
                    <a:pt x="6722" y="1409"/>
                    <a:pt x="6754" y="1345"/>
                    <a:pt x="6754" y="1281"/>
                  </a:cubicBezTo>
                  <a:cubicBezTo>
                    <a:pt x="6786" y="1217"/>
                    <a:pt x="6786" y="1153"/>
                    <a:pt x="6786" y="1089"/>
                  </a:cubicBezTo>
                  <a:lnTo>
                    <a:pt x="6786" y="1057"/>
                  </a:lnTo>
                  <a:lnTo>
                    <a:pt x="6786" y="32"/>
                  </a:lnTo>
                  <a:cubicBezTo>
                    <a:pt x="6786" y="32"/>
                    <a:pt x="6786" y="0"/>
                    <a:pt x="6754" y="0"/>
                  </a:cubicBezTo>
                  <a:cubicBezTo>
                    <a:pt x="6722" y="0"/>
                    <a:pt x="6722" y="32"/>
                    <a:pt x="6722" y="32"/>
                  </a:cubicBezTo>
                  <a:lnTo>
                    <a:pt x="6722" y="64"/>
                  </a:lnTo>
                  <a:cubicBezTo>
                    <a:pt x="6722" y="128"/>
                    <a:pt x="6722" y="192"/>
                    <a:pt x="6690" y="256"/>
                  </a:cubicBezTo>
                  <a:cubicBezTo>
                    <a:pt x="6690" y="320"/>
                    <a:pt x="6658" y="384"/>
                    <a:pt x="6658" y="448"/>
                  </a:cubicBezTo>
                  <a:lnTo>
                    <a:pt x="6562" y="640"/>
                  </a:lnTo>
                  <a:cubicBezTo>
                    <a:pt x="6530" y="704"/>
                    <a:pt x="6466" y="768"/>
                    <a:pt x="6434" y="832"/>
                  </a:cubicBezTo>
                  <a:lnTo>
                    <a:pt x="6210" y="1057"/>
                  </a:lnTo>
                  <a:cubicBezTo>
                    <a:pt x="6114" y="1153"/>
                    <a:pt x="5954" y="1249"/>
                    <a:pt x="5794" y="1345"/>
                  </a:cubicBezTo>
                  <a:cubicBezTo>
                    <a:pt x="5794" y="1377"/>
                    <a:pt x="5762" y="1377"/>
                    <a:pt x="5762" y="1377"/>
                  </a:cubicBezTo>
                  <a:cubicBezTo>
                    <a:pt x="5538" y="1505"/>
                    <a:pt x="5314" y="1601"/>
                    <a:pt x="5026" y="1697"/>
                  </a:cubicBezTo>
                  <a:cubicBezTo>
                    <a:pt x="4834" y="1761"/>
                    <a:pt x="4609" y="1825"/>
                    <a:pt x="4385" y="1857"/>
                  </a:cubicBezTo>
                  <a:cubicBezTo>
                    <a:pt x="4257" y="1889"/>
                    <a:pt x="4129" y="1889"/>
                    <a:pt x="3969" y="1921"/>
                  </a:cubicBezTo>
                  <a:cubicBezTo>
                    <a:pt x="3841" y="1921"/>
                    <a:pt x="3745" y="1953"/>
                    <a:pt x="3617" y="1953"/>
                  </a:cubicBezTo>
                  <a:lnTo>
                    <a:pt x="3265" y="1953"/>
                  </a:lnTo>
                  <a:cubicBezTo>
                    <a:pt x="3169" y="1953"/>
                    <a:pt x="3041" y="1921"/>
                    <a:pt x="2945" y="1921"/>
                  </a:cubicBezTo>
                  <a:cubicBezTo>
                    <a:pt x="2817" y="1921"/>
                    <a:pt x="2721" y="1921"/>
                    <a:pt x="2625" y="1889"/>
                  </a:cubicBezTo>
                  <a:cubicBezTo>
                    <a:pt x="2497" y="1889"/>
                    <a:pt x="2401" y="1857"/>
                    <a:pt x="2273" y="1825"/>
                  </a:cubicBezTo>
                  <a:cubicBezTo>
                    <a:pt x="2177" y="1825"/>
                    <a:pt x="2049" y="1793"/>
                    <a:pt x="1921" y="1761"/>
                  </a:cubicBezTo>
                  <a:cubicBezTo>
                    <a:pt x="1793" y="1697"/>
                    <a:pt x="1665" y="1665"/>
                    <a:pt x="1537" y="1601"/>
                  </a:cubicBezTo>
                  <a:cubicBezTo>
                    <a:pt x="1345" y="1537"/>
                    <a:pt x="1185" y="1473"/>
                    <a:pt x="1057" y="1377"/>
                  </a:cubicBezTo>
                  <a:cubicBezTo>
                    <a:pt x="417" y="1024"/>
                    <a:pt x="65" y="544"/>
                    <a:pt x="65" y="32"/>
                  </a:cubicBez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4808575" y="3117725"/>
              <a:ext cx="184050" cy="97050"/>
            </a:xfrm>
            <a:custGeom>
              <a:avLst/>
              <a:gdLst/>
              <a:ahLst/>
              <a:cxnLst/>
              <a:rect l="l" t="t" r="r" b="b"/>
              <a:pathLst>
                <a:path w="7362" h="3882" extrusionOk="0">
                  <a:moveTo>
                    <a:pt x="3681" y="1"/>
                  </a:moveTo>
                  <a:cubicBezTo>
                    <a:pt x="2825" y="1"/>
                    <a:pt x="1969" y="185"/>
                    <a:pt x="1313" y="553"/>
                  </a:cubicBezTo>
                  <a:cubicBezTo>
                    <a:pt x="1" y="1321"/>
                    <a:pt x="1" y="2569"/>
                    <a:pt x="1313" y="3306"/>
                  </a:cubicBezTo>
                  <a:cubicBezTo>
                    <a:pt x="1969" y="3690"/>
                    <a:pt x="2833" y="3882"/>
                    <a:pt x="3693" y="3882"/>
                  </a:cubicBezTo>
                  <a:cubicBezTo>
                    <a:pt x="4553" y="3882"/>
                    <a:pt x="5410" y="3690"/>
                    <a:pt x="6050" y="3306"/>
                  </a:cubicBezTo>
                  <a:cubicBezTo>
                    <a:pt x="7362" y="2569"/>
                    <a:pt x="7362" y="1321"/>
                    <a:pt x="6050" y="553"/>
                  </a:cubicBezTo>
                  <a:cubicBezTo>
                    <a:pt x="5394" y="185"/>
                    <a:pt x="4537" y="1"/>
                    <a:pt x="36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4815775" y="3117125"/>
              <a:ext cx="169650" cy="98450"/>
            </a:xfrm>
            <a:custGeom>
              <a:avLst/>
              <a:gdLst/>
              <a:ahLst/>
              <a:cxnLst/>
              <a:rect l="l" t="t" r="r" b="b"/>
              <a:pathLst>
                <a:path w="6786" h="3938" extrusionOk="0">
                  <a:moveTo>
                    <a:pt x="3393" y="65"/>
                  </a:moveTo>
                  <a:cubicBezTo>
                    <a:pt x="4225" y="65"/>
                    <a:pt x="5090" y="257"/>
                    <a:pt x="5730" y="641"/>
                  </a:cubicBezTo>
                  <a:cubicBezTo>
                    <a:pt x="6370" y="993"/>
                    <a:pt x="6722" y="1473"/>
                    <a:pt x="6722" y="1985"/>
                  </a:cubicBezTo>
                  <a:cubicBezTo>
                    <a:pt x="6722" y="2465"/>
                    <a:pt x="6370" y="2945"/>
                    <a:pt x="5762" y="3298"/>
                  </a:cubicBezTo>
                  <a:cubicBezTo>
                    <a:pt x="5106" y="3682"/>
                    <a:pt x="4249" y="3874"/>
                    <a:pt x="3397" y="3874"/>
                  </a:cubicBezTo>
                  <a:cubicBezTo>
                    <a:pt x="2545" y="3874"/>
                    <a:pt x="1697" y="3682"/>
                    <a:pt x="1057" y="3298"/>
                  </a:cubicBezTo>
                  <a:cubicBezTo>
                    <a:pt x="417" y="2945"/>
                    <a:pt x="65" y="2465"/>
                    <a:pt x="65" y="1953"/>
                  </a:cubicBezTo>
                  <a:cubicBezTo>
                    <a:pt x="65" y="1473"/>
                    <a:pt x="417" y="993"/>
                    <a:pt x="1025" y="609"/>
                  </a:cubicBezTo>
                  <a:cubicBezTo>
                    <a:pt x="1665" y="257"/>
                    <a:pt x="2529" y="65"/>
                    <a:pt x="3393" y="65"/>
                  </a:cubicBezTo>
                  <a:close/>
                  <a:moveTo>
                    <a:pt x="3377" y="1"/>
                  </a:moveTo>
                  <a:cubicBezTo>
                    <a:pt x="2513" y="1"/>
                    <a:pt x="1649" y="193"/>
                    <a:pt x="993" y="577"/>
                  </a:cubicBezTo>
                  <a:cubicBezTo>
                    <a:pt x="353" y="929"/>
                    <a:pt x="1" y="1441"/>
                    <a:pt x="1" y="1953"/>
                  </a:cubicBezTo>
                  <a:cubicBezTo>
                    <a:pt x="1" y="2497"/>
                    <a:pt x="353" y="3010"/>
                    <a:pt x="1025" y="3362"/>
                  </a:cubicBezTo>
                  <a:cubicBezTo>
                    <a:pt x="1665" y="3746"/>
                    <a:pt x="2529" y="3938"/>
                    <a:pt x="3393" y="3938"/>
                  </a:cubicBezTo>
                  <a:cubicBezTo>
                    <a:pt x="4257" y="3938"/>
                    <a:pt x="5122" y="3746"/>
                    <a:pt x="5794" y="3362"/>
                  </a:cubicBezTo>
                  <a:cubicBezTo>
                    <a:pt x="6434" y="3010"/>
                    <a:pt x="6786" y="2497"/>
                    <a:pt x="6786" y="1985"/>
                  </a:cubicBezTo>
                  <a:cubicBezTo>
                    <a:pt x="6786" y="1441"/>
                    <a:pt x="6434" y="929"/>
                    <a:pt x="5762" y="577"/>
                  </a:cubicBezTo>
                  <a:cubicBezTo>
                    <a:pt x="5106" y="193"/>
                    <a:pt x="4241" y="1"/>
                    <a:pt x="3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4828575" y="3128150"/>
              <a:ext cx="144050" cy="75825"/>
            </a:xfrm>
            <a:custGeom>
              <a:avLst/>
              <a:gdLst/>
              <a:ahLst/>
              <a:cxnLst/>
              <a:rect l="l" t="t" r="r" b="b"/>
              <a:pathLst>
                <a:path w="5762" h="3033" extrusionOk="0">
                  <a:moveTo>
                    <a:pt x="2881" y="0"/>
                  </a:moveTo>
                  <a:cubicBezTo>
                    <a:pt x="2209" y="0"/>
                    <a:pt x="1537" y="152"/>
                    <a:pt x="1025" y="456"/>
                  </a:cubicBezTo>
                  <a:cubicBezTo>
                    <a:pt x="1" y="1032"/>
                    <a:pt x="1" y="1992"/>
                    <a:pt x="1025" y="2601"/>
                  </a:cubicBezTo>
                  <a:cubicBezTo>
                    <a:pt x="1537" y="2889"/>
                    <a:pt x="2209" y="3033"/>
                    <a:pt x="2881" y="3033"/>
                  </a:cubicBezTo>
                  <a:cubicBezTo>
                    <a:pt x="3553" y="3033"/>
                    <a:pt x="4226" y="2889"/>
                    <a:pt x="4738" y="2601"/>
                  </a:cubicBezTo>
                  <a:cubicBezTo>
                    <a:pt x="5762" y="1992"/>
                    <a:pt x="5762" y="1032"/>
                    <a:pt x="4738" y="456"/>
                  </a:cubicBezTo>
                  <a:cubicBezTo>
                    <a:pt x="4226" y="152"/>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4834175" y="3127350"/>
              <a:ext cx="132850" cy="77825"/>
            </a:xfrm>
            <a:custGeom>
              <a:avLst/>
              <a:gdLst/>
              <a:ahLst/>
              <a:cxnLst/>
              <a:rect l="l" t="t" r="r" b="b"/>
              <a:pathLst>
                <a:path w="5314" h="3113" extrusionOk="0">
                  <a:moveTo>
                    <a:pt x="2657" y="72"/>
                  </a:moveTo>
                  <a:cubicBezTo>
                    <a:pt x="3329" y="72"/>
                    <a:pt x="3969" y="232"/>
                    <a:pt x="4482" y="520"/>
                  </a:cubicBezTo>
                  <a:cubicBezTo>
                    <a:pt x="4994" y="808"/>
                    <a:pt x="5250" y="1160"/>
                    <a:pt x="5250" y="1576"/>
                  </a:cubicBezTo>
                  <a:cubicBezTo>
                    <a:pt x="5250" y="1960"/>
                    <a:pt x="4994" y="2312"/>
                    <a:pt x="4514" y="2601"/>
                  </a:cubicBezTo>
                  <a:cubicBezTo>
                    <a:pt x="4002" y="2889"/>
                    <a:pt x="3337" y="3033"/>
                    <a:pt x="2673" y="3033"/>
                  </a:cubicBezTo>
                  <a:cubicBezTo>
                    <a:pt x="2009" y="3033"/>
                    <a:pt x="1345" y="2889"/>
                    <a:pt x="833" y="2601"/>
                  </a:cubicBezTo>
                  <a:cubicBezTo>
                    <a:pt x="353" y="2312"/>
                    <a:pt x="65" y="1960"/>
                    <a:pt x="65" y="1544"/>
                  </a:cubicBezTo>
                  <a:cubicBezTo>
                    <a:pt x="65" y="1160"/>
                    <a:pt x="321" y="776"/>
                    <a:pt x="801" y="520"/>
                  </a:cubicBezTo>
                  <a:cubicBezTo>
                    <a:pt x="1313" y="232"/>
                    <a:pt x="1985" y="72"/>
                    <a:pt x="2657" y="72"/>
                  </a:cubicBezTo>
                  <a:close/>
                  <a:moveTo>
                    <a:pt x="2641" y="0"/>
                  </a:moveTo>
                  <a:cubicBezTo>
                    <a:pt x="1961" y="0"/>
                    <a:pt x="1281" y="152"/>
                    <a:pt x="769" y="456"/>
                  </a:cubicBezTo>
                  <a:cubicBezTo>
                    <a:pt x="289" y="744"/>
                    <a:pt x="1" y="1128"/>
                    <a:pt x="1" y="1544"/>
                  </a:cubicBezTo>
                  <a:cubicBezTo>
                    <a:pt x="1" y="1960"/>
                    <a:pt x="289" y="2376"/>
                    <a:pt x="801" y="2665"/>
                  </a:cubicBezTo>
                  <a:cubicBezTo>
                    <a:pt x="1313" y="2953"/>
                    <a:pt x="1985" y="3113"/>
                    <a:pt x="2657" y="3113"/>
                  </a:cubicBezTo>
                  <a:cubicBezTo>
                    <a:pt x="3329" y="3113"/>
                    <a:pt x="4034" y="2953"/>
                    <a:pt x="4546" y="2665"/>
                  </a:cubicBezTo>
                  <a:cubicBezTo>
                    <a:pt x="5058" y="2376"/>
                    <a:pt x="5314" y="1960"/>
                    <a:pt x="5314" y="1544"/>
                  </a:cubicBezTo>
                  <a:cubicBezTo>
                    <a:pt x="5314" y="1128"/>
                    <a:pt x="5026" y="744"/>
                    <a:pt x="4514" y="456"/>
                  </a:cubicBezTo>
                  <a:cubicBezTo>
                    <a:pt x="4002" y="152"/>
                    <a:pt x="3321" y="0"/>
                    <a:pt x="26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4975800" y="3191550"/>
              <a:ext cx="1625" cy="11225"/>
            </a:xfrm>
            <a:custGeom>
              <a:avLst/>
              <a:gdLst/>
              <a:ahLst/>
              <a:cxnLst/>
              <a:rect l="l" t="t" r="r" b="b"/>
              <a:pathLst>
                <a:path w="65" h="449" extrusionOk="0">
                  <a:moveTo>
                    <a:pt x="33" y="1"/>
                  </a:moveTo>
                  <a:cubicBezTo>
                    <a:pt x="33" y="1"/>
                    <a:pt x="1" y="1"/>
                    <a:pt x="1" y="33"/>
                  </a:cubicBezTo>
                  <a:lnTo>
                    <a:pt x="1" y="385"/>
                  </a:lnTo>
                  <a:cubicBezTo>
                    <a:pt x="1" y="417"/>
                    <a:pt x="33" y="449"/>
                    <a:pt x="33" y="449"/>
                  </a:cubicBezTo>
                  <a:cubicBezTo>
                    <a:pt x="65" y="449"/>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4899800" y="3222750"/>
              <a:ext cx="2425" cy="11225"/>
            </a:xfrm>
            <a:custGeom>
              <a:avLst/>
              <a:gdLst/>
              <a:ahLst/>
              <a:cxnLst/>
              <a:rect l="l" t="t" r="r" b="b"/>
              <a:pathLst>
                <a:path w="97" h="449" extrusionOk="0">
                  <a:moveTo>
                    <a:pt x="64" y="1"/>
                  </a:moveTo>
                  <a:cubicBezTo>
                    <a:pt x="32" y="1"/>
                    <a:pt x="0" y="1"/>
                    <a:pt x="0" y="33"/>
                  </a:cubicBezTo>
                  <a:lnTo>
                    <a:pt x="0" y="385"/>
                  </a:lnTo>
                  <a:cubicBezTo>
                    <a:pt x="0" y="417"/>
                    <a:pt x="32" y="449"/>
                    <a:pt x="64" y="449"/>
                  </a:cubicBezTo>
                  <a:cubicBezTo>
                    <a:pt x="64" y="449"/>
                    <a:pt x="96" y="417"/>
                    <a:pt x="96" y="385"/>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4915000" y="3221150"/>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32"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4930200" y="3219550"/>
              <a:ext cx="1625" cy="11225"/>
            </a:xfrm>
            <a:custGeom>
              <a:avLst/>
              <a:gdLst/>
              <a:ahLst/>
              <a:cxnLst/>
              <a:rect l="l" t="t" r="r" b="b"/>
              <a:pathLst>
                <a:path w="65" h="449" extrusionOk="0">
                  <a:moveTo>
                    <a:pt x="32" y="1"/>
                  </a:moveTo>
                  <a:cubicBezTo>
                    <a:pt x="0" y="1"/>
                    <a:pt x="0" y="33"/>
                    <a:pt x="0" y="33"/>
                  </a:cubicBezTo>
                  <a:lnTo>
                    <a:pt x="0" y="417"/>
                  </a:lnTo>
                  <a:cubicBezTo>
                    <a:pt x="0" y="417"/>
                    <a:pt x="0" y="449"/>
                    <a:pt x="32" y="449"/>
                  </a:cubicBezTo>
                  <a:lnTo>
                    <a:pt x="64" y="417"/>
                  </a:ln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4943800" y="3214750"/>
              <a:ext cx="1625" cy="11225"/>
            </a:xfrm>
            <a:custGeom>
              <a:avLst/>
              <a:gdLst/>
              <a:ahLst/>
              <a:cxnLst/>
              <a:rect l="l" t="t" r="r" b="b"/>
              <a:pathLst>
                <a:path w="65" h="449" extrusionOk="0">
                  <a:moveTo>
                    <a:pt x="33" y="1"/>
                  </a:moveTo>
                  <a:cubicBezTo>
                    <a:pt x="1" y="1"/>
                    <a:pt x="1" y="1"/>
                    <a:pt x="1" y="33"/>
                  </a:cubicBezTo>
                  <a:lnTo>
                    <a:pt x="1" y="417"/>
                  </a:lnTo>
                  <a:cubicBezTo>
                    <a:pt x="1" y="417"/>
                    <a:pt x="1" y="449"/>
                    <a:pt x="33" y="449"/>
                  </a:cubicBezTo>
                  <a:cubicBezTo>
                    <a:pt x="65" y="449"/>
                    <a:pt x="65" y="417"/>
                    <a:pt x="65" y="417"/>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4955000" y="3208350"/>
              <a:ext cx="2425" cy="11225"/>
            </a:xfrm>
            <a:custGeom>
              <a:avLst/>
              <a:gdLst/>
              <a:ahLst/>
              <a:cxnLst/>
              <a:rect l="l" t="t" r="r" b="b"/>
              <a:pathLst>
                <a:path w="97" h="449" extrusionOk="0">
                  <a:moveTo>
                    <a:pt x="65" y="1"/>
                  </a:moveTo>
                  <a:cubicBezTo>
                    <a:pt x="33" y="1"/>
                    <a:pt x="1" y="1"/>
                    <a:pt x="1" y="33"/>
                  </a:cubicBezTo>
                  <a:lnTo>
                    <a:pt x="1" y="417"/>
                  </a:lnTo>
                  <a:cubicBezTo>
                    <a:pt x="1" y="417"/>
                    <a:pt x="33" y="449"/>
                    <a:pt x="65" y="449"/>
                  </a:cubicBezTo>
                  <a:lnTo>
                    <a:pt x="97" y="417"/>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4966200" y="3201150"/>
              <a:ext cx="1625" cy="11225"/>
            </a:xfrm>
            <a:custGeom>
              <a:avLst/>
              <a:gdLst/>
              <a:ahLst/>
              <a:cxnLst/>
              <a:rect l="l" t="t" r="r" b="b"/>
              <a:pathLst>
                <a:path w="65" h="449" extrusionOk="0">
                  <a:moveTo>
                    <a:pt x="33" y="1"/>
                  </a:moveTo>
                  <a:cubicBezTo>
                    <a:pt x="1" y="1"/>
                    <a:pt x="1" y="1"/>
                    <a:pt x="1" y="33"/>
                  </a:cubicBezTo>
                  <a:lnTo>
                    <a:pt x="1" y="417"/>
                  </a:lnTo>
                  <a:cubicBezTo>
                    <a:pt x="1" y="417"/>
                    <a:pt x="1" y="449"/>
                    <a:pt x="33" y="449"/>
                  </a:cubicBezTo>
                  <a:cubicBezTo>
                    <a:pt x="65" y="449"/>
                    <a:pt x="65" y="417"/>
                    <a:pt x="65" y="417"/>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4823775" y="3191550"/>
              <a:ext cx="2425" cy="11225"/>
            </a:xfrm>
            <a:custGeom>
              <a:avLst/>
              <a:gdLst/>
              <a:ahLst/>
              <a:cxnLst/>
              <a:rect l="l" t="t" r="r" b="b"/>
              <a:pathLst>
                <a:path w="97" h="449" extrusionOk="0">
                  <a:moveTo>
                    <a:pt x="65" y="1"/>
                  </a:moveTo>
                  <a:cubicBezTo>
                    <a:pt x="33" y="1"/>
                    <a:pt x="1" y="1"/>
                    <a:pt x="1" y="33"/>
                  </a:cubicBezTo>
                  <a:lnTo>
                    <a:pt x="1" y="385"/>
                  </a:lnTo>
                  <a:cubicBezTo>
                    <a:pt x="1" y="417"/>
                    <a:pt x="33" y="449"/>
                    <a:pt x="65" y="449"/>
                  </a:cubicBezTo>
                  <a:cubicBezTo>
                    <a:pt x="65" y="449"/>
                    <a:pt x="97" y="417"/>
                    <a:pt x="97" y="385"/>
                  </a:cubicBez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4885400" y="3221150"/>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64" y="449"/>
                    <a:pt x="64" y="449"/>
                    <a:pt x="64" y="417"/>
                  </a:cubicBezTo>
                  <a:lnTo>
                    <a:pt x="64" y="65"/>
                  </a:ln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4870200" y="3219550"/>
              <a:ext cx="1625" cy="11225"/>
            </a:xfrm>
            <a:custGeom>
              <a:avLst/>
              <a:gdLst/>
              <a:ahLst/>
              <a:cxnLst/>
              <a:rect l="l" t="t" r="r" b="b"/>
              <a:pathLst>
                <a:path w="65" h="449" extrusionOk="0">
                  <a:moveTo>
                    <a:pt x="32" y="1"/>
                  </a:moveTo>
                  <a:cubicBezTo>
                    <a:pt x="0" y="1"/>
                    <a:pt x="0" y="33"/>
                    <a:pt x="0" y="33"/>
                  </a:cubicBezTo>
                  <a:lnTo>
                    <a:pt x="0" y="417"/>
                  </a:lnTo>
                  <a:cubicBezTo>
                    <a:pt x="0" y="417"/>
                    <a:pt x="0" y="449"/>
                    <a:pt x="32" y="449"/>
                  </a:cubicBezTo>
                  <a:cubicBezTo>
                    <a:pt x="64" y="449"/>
                    <a:pt x="64" y="417"/>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4856575" y="3214750"/>
              <a:ext cx="1625" cy="11225"/>
            </a:xfrm>
            <a:custGeom>
              <a:avLst/>
              <a:gdLst/>
              <a:ahLst/>
              <a:cxnLst/>
              <a:rect l="l" t="t" r="r" b="b"/>
              <a:pathLst>
                <a:path w="65" h="449" extrusionOk="0">
                  <a:moveTo>
                    <a:pt x="33" y="1"/>
                  </a:moveTo>
                  <a:cubicBezTo>
                    <a:pt x="1" y="1"/>
                    <a:pt x="1" y="1"/>
                    <a:pt x="1" y="33"/>
                  </a:cubicBezTo>
                  <a:lnTo>
                    <a:pt x="1" y="417"/>
                  </a:lnTo>
                  <a:cubicBezTo>
                    <a:pt x="1" y="417"/>
                    <a:pt x="1" y="449"/>
                    <a:pt x="33" y="449"/>
                  </a:cubicBezTo>
                  <a:lnTo>
                    <a:pt x="65" y="417"/>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4844575" y="3208350"/>
              <a:ext cx="1625" cy="11225"/>
            </a:xfrm>
            <a:custGeom>
              <a:avLst/>
              <a:gdLst/>
              <a:ahLst/>
              <a:cxnLst/>
              <a:rect l="l" t="t" r="r" b="b"/>
              <a:pathLst>
                <a:path w="65" h="449" extrusionOk="0">
                  <a:moveTo>
                    <a:pt x="33" y="1"/>
                  </a:moveTo>
                  <a:cubicBezTo>
                    <a:pt x="33" y="1"/>
                    <a:pt x="1" y="1"/>
                    <a:pt x="1" y="33"/>
                  </a:cubicBezTo>
                  <a:lnTo>
                    <a:pt x="1" y="417"/>
                  </a:lnTo>
                  <a:lnTo>
                    <a:pt x="33" y="449"/>
                  </a:lnTo>
                  <a:cubicBezTo>
                    <a:pt x="65" y="449"/>
                    <a:pt x="65" y="417"/>
                    <a:pt x="65" y="417"/>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4834175" y="3201150"/>
              <a:ext cx="1625" cy="11225"/>
            </a:xfrm>
            <a:custGeom>
              <a:avLst/>
              <a:gdLst/>
              <a:ahLst/>
              <a:cxnLst/>
              <a:rect l="l" t="t" r="r" b="b"/>
              <a:pathLst>
                <a:path w="65" h="449" extrusionOk="0">
                  <a:moveTo>
                    <a:pt x="33" y="1"/>
                  </a:moveTo>
                  <a:cubicBezTo>
                    <a:pt x="1" y="1"/>
                    <a:pt x="1" y="1"/>
                    <a:pt x="1" y="33"/>
                  </a:cubicBezTo>
                  <a:lnTo>
                    <a:pt x="1" y="417"/>
                  </a:lnTo>
                  <a:cubicBezTo>
                    <a:pt x="1" y="417"/>
                    <a:pt x="1" y="449"/>
                    <a:pt x="33" y="449"/>
                  </a:cubicBezTo>
                  <a:lnTo>
                    <a:pt x="65" y="417"/>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4858975" y="3141150"/>
              <a:ext cx="84850" cy="49625"/>
            </a:xfrm>
            <a:custGeom>
              <a:avLst/>
              <a:gdLst/>
              <a:ahLst/>
              <a:cxnLst/>
              <a:rect l="l" t="t" r="r" b="b"/>
              <a:pathLst>
                <a:path w="3394" h="1985" extrusionOk="0">
                  <a:moveTo>
                    <a:pt x="737" y="0"/>
                  </a:moveTo>
                  <a:lnTo>
                    <a:pt x="481" y="160"/>
                  </a:lnTo>
                  <a:lnTo>
                    <a:pt x="865" y="384"/>
                  </a:lnTo>
                  <a:cubicBezTo>
                    <a:pt x="801" y="384"/>
                    <a:pt x="769" y="416"/>
                    <a:pt x="737" y="448"/>
                  </a:cubicBezTo>
                  <a:cubicBezTo>
                    <a:pt x="673" y="480"/>
                    <a:pt x="641" y="480"/>
                    <a:pt x="609" y="512"/>
                  </a:cubicBezTo>
                  <a:lnTo>
                    <a:pt x="225" y="288"/>
                  </a:lnTo>
                  <a:lnTo>
                    <a:pt x="1" y="448"/>
                  </a:lnTo>
                  <a:lnTo>
                    <a:pt x="417" y="704"/>
                  </a:lnTo>
                  <a:cubicBezTo>
                    <a:pt x="161" y="1024"/>
                    <a:pt x="257" y="1440"/>
                    <a:pt x="737" y="1728"/>
                  </a:cubicBezTo>
                  <a:cubicBezTo>
                    <a:pt x="1025" y="1888"/>
                    <a:pt x="1377" y="1984"/>
                    <a:pt x="1761" y="1984"/>
                  </a:cubicBezTo>
                  <a:lnTo>
                    <a:pt x="1761" y="1728"/>
                  </a:lnTo>
                  <a:cubicBezTo>
                    <a:pt x="1505" y="1728"/>
                    <a:pt x="1249" y="1664"/>
                    <a:pt x="1057" y="1568"/>
                  </a:cubicBezTo>
                  <a:cubicBezTo>
                    <a:pt x="737" y="1376"/>
                    <a:pt x="641" y="1120"/>
                    <a:pt x="769" y="896"/>
                  </a:cubicBezTo>
                  <a:lnTo>
                    <a:pt x="769" y="896"/>
                  </a:lnTo>
                  <a:lnTo>
                    <a:pt x="1473" y="1312"/>
                  </a:lnTo>
                  <a:lnTo>
                    <a:pt x="1729" y="1152"/>
                  </a:lnTo>
                  <a:lnTo>
                    <a:pt x="929" y="704"/>
                  </a:lnTo>
                  <a:cubicBezTo>
                    <a:pt x="961" y="672"/>
                    <a:pt x="993" y="640"/>
                    <a:pt x="1025" y="640"/>
                  </a:cubicBezTo>
                  <a:cubicBezTo>
                    <a:pt x="1089" y="608"/>
                    <a:pt x="1121" y="576"/>
                    <a:pt x="1153" y="576"/>
                  </a:cubicBezTo>
                  <a:lnTo>
                    <a:pt x="1953" y="1024"/>
                  </a:lnTo>
                  <a:lnTo>
                    <a:pt x="2209" y="864"/>
                  </a:lnTo>
                  <a:lnTo>
                    <a:pt x="1505" y="480"/>
                  </a:lnTo>
                  <a:cubicBezTo>
                    <a:pt x="1624" y="450"/>
                    <a:pt x="1749" y="436"/>
                    <a:pt x="1874" y="436"/>
                  </a:cubicBezTo>
                  <a:cubicBezTo>
                    <a:pt x="2151" y="436"/>
                    <a:pt x="2427" y="508"/>
                    <a:pt x="2625" y="640"/>
                  </a:cubicBezTo>
                  <a:cubicBezTo>
                    <a:pt x="2849" y="736"/>
                    <a:pt x="2945" y="896"/>
                    <a:pt x="2977" y="1024"/>
                  </a:cubicBezTo>
                  <a:lnTo>
                    <a:pt x="3394" y="1024"/>
                  </a:lnTo>
                  <a:cubicBezTo>
                    <a:pt x="3394" y="832"/>
                    <a:pt x="3234" y="608"/>
                    <a:pt x="2945" y="448"/>
                  </a:cubicBezTo>
                  <a:cubicBezTo>
                    <a:pt x="2637" y="263"/>
                    <a:pt x="2222" y="170"/>
                    <a:pt x="1813" y="170"/>
                  </a:cubicBezTo>
                  <a:cubicBezTo>
                    <a:pt x="1585" y="170"/>
                    <a:pt x="1359" y="199"/>
                    <a:pt x="1153" y="256"/>
                  </a:cubicBezTo>
                  <a:lnTo>
                    <a:pt x="7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4857375" y="3140350"/>
              <a:ext cx="87250" cy="52025"/>
            </a:xfrm>
            <a:custGeom>
              <a:avLst/>
              <a:gdLst/>
              <a:ahLst/>
              <a:cxnLst/>
              <a:rect l="l" t="t" r="r" b="b"/>
              <a:pathLst>
                <a:path w="3490" h="2081" extrusionOk="0">
                  <a:moveTo>
                    <a:pt x="801" y="96"/>
                  </a:moveTo>
                  <a:lnTo>
                    <a:pt x="1217" y="320"/>
                  </a:lnTo>
                  <a:cubicBezTo>
                    <a:pt x="1217" y="320"/>
                    <a:pt x="1217" y="334"/>
                    <a:pt x="1227" y="334"/>
                  </a:cubicBezTo>
                  <a:cubicBezTo>
                    <a:pt x="1231" y="334"/>
                    <a:pt x="1238" y="331"/>
                    <a:pt x="1249" y="320"/>
                  </a:cubicBezTo>
                  <a:cubicBezTo>
                    <a:pt x="1455" y="263"/>
                    <a:pt x="1677" y="234"/>
                    <a:pt x="1899" y="234"/>
                  </a:cubicBezTo>
                  <a:cubicBezTo>
                    <a:pt x="2300" y="234"/>
                    <a:pt x="2701" y="327"/>
                    <a:pt x="3009" y="512"/>
                  </a:cubicBezTo>
                  <a:cubicBezTo>
                    <a:pt x="3234" y="640"/>
                    <a:pt x="3394" y="832"/>
                    <a:pt x="3426" y="1024"/>
                  </a:cubicBezTo>
                  <a:lnTo>
                    <a:pt x="3074" y="1024"/>
                  </a:lnTo>
                  <a:cubicBezTo>
                    <a:pt x="3041" y="864"/>
                    <a:pt x="2913" y="736"/>
                    <a:pt x="2721" y="640"/>
                  </a:cubicBezTo>
                  <a:cubicBezTo>
                    <a:pt x="2481" y="496"/>
                    <a:pt x="2169" y="424"/>
                    <a:pt x="1853" y="424"/>
                  </a:cubicBezTo>
                  <a:cubicBezTo>
                    <a:pt x="1747" y="424"/>
                    <a:pt x="1641" y="432"/>
                    <a:pt x="1537" y="448"/>
                  </a:cubicBezTo>
                  <a:lnTo>
                    <a:pt x="1537" y="480"/>
                  </a:lnTo>
                  <a:cubicBezTo>
                    <a:pt x="1505" y="512"/>
                    <a:pt x="1537" y="512"/>
                    <a:pt x="1537" y="512"/>
                  </a:cubicBezTo>
                  <a:lnTo>
                    <a:pt x="2209" y="896"/>
                  </a:lnTo>
                  <a:lnTo>
                    <a:pt x="2017" y="992"/>
                  </a:lnTo>
                  <a:lnTo>
                    <a:pt x="1249" y="544"/>
                  </a:lnTo>
                  <a:lnTo>
                    <a:pt x="1217" y="544"/>
                  </a:lnTo>
                  <a:cubicBezTo>
                    <a:pt x="1153" y="576"/>
                    <a:pt x="1121" y="608"/>
                    <a:pt x="1089" y="640"/>
                  </a:cubicBezTo>
                  <a:cubicBezTo>
                    <a:pt x="1025" y="640"/>
                    <a:pt x="993" y="672"/>
                    <a:pt x="961" y="704"/>
                  </a:cubicBezTo>
                  <a:lnTo>
                    <a:pt x="961" y="736"/>
                  </a:lnTo>
                  <a:lnTo>
                    <a:pt x="961" y="768"/>
                  </a:lnTo>
                  <a:lnTo>
                    <a:pt x="1697" y="1184"/>
                  </a:lnTo>
                  <a:lnTo>
                    <a:pt x="1537" y="1280"/>
                  </a:lnTo>
                  <a:lnTo>
                    <a:pt x="833" y="896"/>
                  </a:lnTo>
                  <a:lnTo>
                    <a:pt x="801" y="896"/>
                  </a:lnTo>
                  <a:cubicBezTo>
                    <a:pt x="641" y="1152"/>
                    <a:pt x="769" y="1440"/>
                    <a:pt x="1089" y="1600"/>
                  </a:cubicBezTo>
                  <a:cubicBezTo>
                    <a:pt x="1281" y="1728"/>
                    <a:pt x="1537" y="1792"/>
                    <a:pt x="1793" y="1792"/>
                  </a:cubicBezTo>
                  <a:lnTo>
                    <a:pt x="1793" y="1984"/>
                  </a:lnTo>
                  <a:cubicBezTo>
                    <a:pt x="1409" y="1984"/>
                    <a:pt x="1089" y="1888"/>
                    <a:pt x="801" y="1728"/>
                  </a:cubicBezTo>
                  <a:cubicBezTo>
                    <a:pt x="577" y="1600"/>
                    <a:pt x="417" y="1408"/>
                    <a:pt x="385" y="1216"/>
                  </a:cubicBezTo>
                  <a:cubicBezTo>
                    <a:pt x="353" y="1056"/>
                    <a:pt x="385" y="896"/>
                    <a:pt x="513" y="736"/>
                  </a:cubicBezTo>
                  <a:lnTo>
                    <a:pt x="513" y="704"/>
                  </a:lnTo>
                  <a:lnTo>
                    <a:pt x="129" y="480"/>
                  </a:lnTo>
                  <a:lnTo>
                    <a:pt x="289" y="384"/>
                  </a:lnTo>
                  <a:lnTo>
                    <a:pt x="641" y="576"/>
                  </a:lnTo>
                  <a:lnTo>
                    <a:pt x="705" y="576"/>
                  </a:lnTo>
                  <a:cubicBezTo>
                    <a:pt x="737" y="544"/>
                    <a:pt x="769" y="544"/>
                    <a:pt x="801" y="512"/>
                  </a:cubicBezTo>
                  <a:cubicBezTo>
                    <a:pt x="833" y="480"/>
                    <a:pt x="897" y="448"/>
                    <a:pt x="929" y="448"/>
                  </a:cubicBezTo>
                  <a:cubicBezTo>
                    <a:pt x="961" y="448"/>
                    <a:pt x="961" y="416"/>
                    <a:pt x="961" y="416"/>
                  </a:cubicBezTo>
                  <a:cubicBezTo>
                    <a:pt x="961" y="384"/>
                    <a:pt x="961" y="384"/>
                    <a:pt x="929" y="384"/>
                  </a:cubicBezTo>
                  <a:lnTo>
                    <a:pt x="609" y="192"/>
                  </a:lnTo>
                  <a:lnTo>
                    <a:pt x="801" y="96"/>
                  </a:lnTo>
                  <a:close/>
                  <a:moveTo>
                    <a:pt x="769" y="0"/>
                  </a:moveTo>
                  <a:lnTo>
                    <a:pt x="513" y="160"/>
                  </a:lnTo>
                  <a:lnTo>
                    <a:pt x="513" y="192"/>
                  </a:lnTo>
                  <a:lnTo>
                    <a:pt x="513" y="224"/>
                  </a:lnTo>
                  <a:lnTo>
                    <a:pt x="833" y="416"/>
                  </a:lnTo>
                  <a:cubicBezTo>
                    <a:pt x="833" y="416"/>
                    <a:pt x="801" y="448"/>
                    <a:pt x="769" y="448"/>
                  </a:cubicBezTo>
                  <a:cubicBezTo>
                    <a:pt x="737" y="480"/>
                    <a:pt x="705" y="480"/>
                    <a:pt x="673" y="512"/>
                  </a:cubicBezTo>
                  <a:lnTo>
                    <a:pt x="321" y="288"/>
                  </a:lnTo>
                  <a:lnTo>
                    <a:pt x="289" y="288"/>
                  </a:lnTo>
                  <a:lnTo>
                    <a:pt x="33" y="448"/>
                  </a:lnTo>
                  <a:lnTo>
                    <a:pt x="1" y="480"/>
                  </a:lnTo>
                  <a:lnTo>
                    <a:pt x="33" y="512"/>
                  </a:lnTo>
                  <a:lnTo>
                    <a:pt x="417" y="736"/>
                  </a:lnTo>
                  <a:cubicBezTo>
                    <a:pt x="321" y="896"/>
                    <a:pt x="289" y="1056"/>
                    <a:pt x="321" y="1216"/>
                  </a:cubicBezTo>
                  <a:cubicBezTo>
                    <a:pt x="353" y="1440"/>
                    <a:pt x="513" y="1632"/>
                    <a:pt x="769" y="1792"/>
                  </a:cubicBezTo>
                  <a:cubicBezTo>
                    <a:pt x="1057" y="1952"/>
                    <a:pt x="1441" y="2049"/>
                    <a:pt x="1825" y="2081"/>
                  </a:cubicBezTo>
                  <a:lnTo>
                    <a:pt x="1857" y="2049"/>
                  </a:lnTo>
                  <a:lnTo>
                    <a:pt x="1857" y="1792"/>
                  </a:lnTo>
                  <a:cubicBezTo>
                    <a:pt x="1857" y="1760"/>
                    <a:pt x="1857" y="1760"/>
                    <a:pt x="1825" y="1760"/>
                  </a:cubicBezTo>
                  <a:cubicBezTo>
                    <a:pt x="1569" y="1728"/>
                    <a:pt x="1313" y="1664"/>
                    <a:pt x="1121" y="1568"/>
                  </a:cubicBezTo>
                  <a:cubicBezTo>
                    <a:pt x="865" y="1408"/>
                    <a:pt x="769" y="1184"/>
                    <a:pt x="833" y="992"/>
                  </a:cubicBezTo>
                  <a:lnTo>
                    <a:pt x="833" y="992"/>
                  </a:lnTo>
                  <a:lnTo>
                    <a:pt x="1537" y="1376"/>
                  </a:lnTo>
                  <a:lnTo>
                    <a:pt x="1569" y="1376"/>
                  </a:lnTo>
                  <a:lnTo>
                    <a:pt x="1793" y="1216"/>
                  </a:lnTo>
                  <a:cubicBezTo>
                    <a:pt x="1825" y="1216"/>
                    <a:pt x="1825" y="1216"/>
                    <a:pt x="1825" y="1184"/>
                  </a:cubicBezTo>
                  <a:lnTo>
                    <a:pt x="1793" y="1152"/>
                  </a:lnTo>
                  <a:lnTo>
                    <a:pt x="1057" y="736"/>
                  </a:lnTo>
                  <a:lnTo>
                    <a:pt x="1121" y="672"/>
                  </a:lnTo>
                  <a:cubicBezTo>
                    <a:pt x="1153" y="672"/>
                    <a:pt x="1185" y="640"/>
                    <a:pt x="1249" y="640"/>
                  </a:cubicBezTo>
                  <a:lnTo>
                    <a:pt x="2017" y="1088"/>
                  </a:lnTo>
                  <a:lnTo>
                    <a:pt x="2049" y="1088"/>
                  </a:lnTo>
                  <a:lnTo>
                    <a:pt x="2305" y="928"/>
                  </a:lnTo>
                  <a:lnTo>
                    <a:pt x="2305" y="896"/>
                  </a:lnTo>
                  <a:lnTo>
                    <a:pt x="2305" y="864"/>
                  </a:lnTo>
                  <a:lnTo>
                    <a:pt x="1665" y="512"/>
                  </a:lnTo>
                  <a:cubicBezTo>
                    <a:pt x="1764" y="496"/>
                    <a:pt x="1864" y="488"/>
                    <a:pt x="1961" y="488"/>
                  </a:cubicBezTo>
                  <a:cubicBezTo>
                    <a:pt x="2239" y="488"/>
                    <a:pt x="2500" y="554"/>
                    <a:pt x="2689" y="672"/>
                  </a:cubicBezTo>
                  <a:cubicBezTo>
                    <a:pt x="2881" y="800"/>
                    <a:pt x="2977" y="928"/>
                    <a:pt x="3009" y="1056"/>
                  </a:cubicBezTo>
                  <a:cubicBezTo>
                    <a:pt x="3009" y="1088"/>
                    <a:pt x="3009" y="1088"/>
                    <a:pt x="3041" y="1088"/>
                  </a:cubicBezTo>
                  <a:lnTo>
                    <a:pt x="3490" y="1088"/>
                  </a:lnTo>
                  <a:lnTo>
                    <a:pt x="3490" y="1056"/>
                  </a:lnTo>
                  <a:cubicBezTo>
                    <a:pt x="3490" y="832"/>
                    <a:pt x="3298" y="608"/>
                    <a:pt x="3041" y="448"/>
                  </a:cubicBezTo>
                  <a:cubicBezTo>
                    <a:pt x="2733" y="263"/>
                    <a:pt x="2318" y="170"/>
                    <a:pt x="1900" y="170"/>
                  </a:cubicBezTo>
                  <a:cubicBezTo>
                    <a:pt x="1668" y="170"/>
                    <a:pt x="1434" y="199"/>
                    <a:pt x="1217" y="256"/>
                  </a:cubicBezTo>
                  <a:lnTo>
                    <a:pt x="80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4827775" y="3136350"/>
              <a:ext cx="167250" cy="73625"/>
            </a:xfrm>
            <a:custGeom>
              <a:avLst/>
              <a:gdLst/>
              <a:ahLst/>
              <a:cxnLst/>
              <a:rect l="l" t="t" r="r" b="b"/>
              <a:pathLst>
                <a:path w="6690" h="2945" extrusionOk="0">
                  <a:moveTo>
                    <a:pt x="1" y="0"/>
                  </a:moveTo>
                  <a:lnTo>
                    <a:pt x="1" y="992"/>
                  </a:lnTo>
                  <a:cubicBezTo>
                    <a:pt x="1" y="1504"/>
                    <a:pt x="321" y="1984"/>
                    <a:pt x="993" y="2369"/>
                  </a:cubicBezTo>
                  <a:cubicBezTo>
                    <a:pt x="1121" y="2465"/>
                    <a:pt x="1281" y="2561"/>
                    <a:pt x="1473" y="2625"/>
                  </a:cubicBezTo>
                  <a:cubicBezTo>
                    <a:pt x="1601" y="2657"/>
                    <a:pt x="1729" y="2721"/>
                    <a:pt x="1857" y="2753"/>
                  </a:cubicBezTo>
                  <a:cubicBezTo>
                    <a:pt x="1985" y="2785"/>
                    <a:pt x="2113" y="2817"/>
                    <a:pt x="2209" y="2849"/>
                  </a:cubicBezTo>
                  <a:cubicBezTo>
                    <a:pt x="2337" y="2849"/>
                    <a:pt x="2433" y="2881"/>
                    <a:pt x="2561" y="2881"/>
                  </a:cubicBezTo>
                  <a:cubicBezTo>
                    <a:pt x="2657" y="2913"/>
                    <a:pt x="2753" y="2913"/>
                    <a:pt x="2881" y="2913"/>
                  </a:cubicBezTo>
                  <a:cubicBezTo>
                    <a:pt x="2977" y="2945"/>
                    <a:pt x="3105" y="2945"/>
                    <a:pt x="3201" y="2945"/>
                  </a:cubicBezTo>
                  <a:lnTo>
                    <a:pt x="3553" y="2945"/>
                  </a:lnTo>
                  <a:cubicBezTo>
                    <a:pt x="3681" y="2945"/>
                    <a:pt x="3809" y="2945"/>
                    <a:pt x="3937" y="2913"/>
                  </a:cubicBezTo>
                  <a:cubicBezTo>
                    <a:pt x="4065" y="2913"/>
                    <a:pt x="4225" y="2881"/>
                    <a:pt x="4354" y="2849"/>
                  </a:cubicBezTo>
                  <a:cubicBezTo>
                    <a:pt x="4578" y="2817"/>
                    <a:pt x="4770" y="2753"/>
                    <a:pt x="4994" y="2689"/>
                  </a:cubicBezTo>
                  <a:cubicBezTo>
                    <a:pt x="5250" y="2625"/>
                    <a:pt x="5506" y="2497"/>
                    <a:pt x="5730" y="2369"/>
                  </a:cubicBezTo>
                  <a:cubicBezTo>
                    <a:pt x="5730" y="2369"/>
                    <a:pt x="5762" y="2369"/>
                    <a:pt x="5762" y="2337"/>
                  </a:cubicBezTo>
                  <a:cubicBezTo>
                    <a:pt x="5922" y="2241"/>
                    <a:pt x="6082" y="2144"/>
                    <a:pt x="6178" y="2016"/>
                  </a:cubicBezTo>
                  <a:cubicBezTo>
                    <a:pt x="6274" y="1952"/>
                    <a:pt x="6338" y="1888"/>
                    <a:pt x="6402" y="1792"/>
                  </a:cubicBezTo>
                  <a:cubicBezTo>
                    <a:pt x="6434" y="1760"/>
                    <a:pt x="6498" y="1664"/>
                    <a:pt x="6530" y="1600"/>
                  </a:cubicBezTo>
                  <a:lnTo>
                    <a:pt x="6626" y="1408"/>
                  </a:lnTo>
                  <a:cubicBezTo>
                    <a:pt x="6658" y="1344"/>
                    <a:pt x="6658" y="1280"/>
                    <a:pt x="6690" y="1216"/>
                  </a:cubicBezTo>
                  <a:lnTo>
                    <a:pt x="6690" y="1024"/>
                  </a:lnTo>
                  <a:lnTo>
                    <a:pt x="6690" y="224"/>
                  </a:lnTo>
                  <a:cubicBezTo>
                    <a:pt x="6658" y="288"/>
                    <a:pt x="6658" y="352"/>
                    <a:pt x="6626" y="416"/>
                  </a:cubicBezTo>
                  <a:lnTo>
                    <a:pt x="6530" y="608"/>
                  </a:lnTo>
                  <a:cubicBezTo>
                    <a:pt x="6498" y="672"/>
                    <a:pt x="6466" y="736"/>
                    <a:pt x="6402" y="800"/>
                  </a:cubicBezTo>
                  <a:cubicBezTo>
                    <a:pt x="6338" y="896"/>
                    <a:pt x="6274" y="960"/>
                    <a:pt x="6178" y="1024"/>
                  </a:cubicBezTo>
                  <a:cubicBezTo>
                    <a:pt x="6082" y="1152"/>
                    <a:pt x="5922" y="1248"/>
                    <a:pt x="5762" y="1344"/>
                  </a:cubicBezTo>
                  <a:cubicBezTo>
                    <a:pt x="5762" y="1344"/>
                    <a:pt x="5730" y="1344"/>
                    <a:pt x="5730" y="1376"/>
                  </a:cubicBezTo>
                  <a:cubicBezTo>
                    <a:pt x="5506" y="1504"/>
                    <a:pt x="5250" y="1600"/>
                    <a:pt x="4994" y="1696"/>
                  </a:cubicBezTo>
                  <a:cubicBezTo>
                    <a:pt x="4802" y="1760"/>
                    <a:pt x="4578" y="1824"/>
                    <a:pt x="4354" y="1856"/>
                  </a:cubicBezTo>
                  <a:cubicBezTo>
                    <a:pt x="4225" y="1888"/>
                    <a:pt x="4065" y="1888"/>
                    <a:pt x="3937" y="1920"/>
                  </a:cubicBezTo>
                  <a:cubicBezTo>
                    <a:pt x="3809" y="1920"/>
                    <a:pt x="3681" y="1920"/>
                    <a:pt x="3553" y="1952"/>
                  </a:cubicBezTo>
                  <a:lnTo>
                    <a:pt x="3201" y="1952"/>
                  </a:lnTo>
                  <a:cubicBezTo>
                    <a:pt x="3105" y="1920"/>
                    <a:pt x="2977" y="1920"/>
                    <a:pt x="2881" y="1920"/>
                  </a:cubicBezTo>
                  <a:cubicBezTo>
                    <a:pt x="2785" y="1920"/>
                    <a:pt x="2657" y="1888"/>
                    <a:pt x="2561" y="1888"/>
                  </a:cubicBezTo>
                  <a:cubicBezTo>
                    <a:pt x="2433" y="1856"/>
                    <a:pt x="2337" y="1856"/>
                    <a:pt x="2209" y="1824"/>
                  </a:cubicBezTo>
                  <a:cubicBezTo>
                    <a:pt x="2113" y="1792"/>
                    <a:pt x="1985" y="1792"/>
                    <a:pt x="1889" y="1760"/>
                  </a:cubicBezTo>
                  <a:cubicBezTo>
                    <a:pt x="1729" y="1696"/>
                    <a:pt x="1601" y="1664"/>
                    <a:pt x="1473" y="1600"/>
                  </a:cubicBezTo>
                  <a:cubicBezTo>
                    <a:pt x="1281" y="1536"/>
                    <a:pt x="1121" y="1472"/>
                    <a:pt x="993" y="1376"/>
                  </a:cubicBezTo>
                  <a:cubicBezTo>
                    <a:pt x="321" y="992"/>
                    <a:pt x="1" y="480"/>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4826975" y="3134750"/>
              <a:ext cx="169650" cy="76025"/>
            </a:xfrm>
            <a:custGeom>
              <a:avLst/>
              <a:gdLst/>
              <a:ahLst/>
              <a:cxnLst/>
              <a:rect l="l" t="t" r="r" b="b"/>
              <a:pathLst>
                <a:path w="6786" h="3041" extrusionOk="0">
                  <a:moveTo>
                    <a:pt x="6690" y="448"/>
                  </a:moveTo>
                  <a:lnTo>
                    <a:pt x="6690" y="1056"/>
                  </a:lnTo>
                  <a:lnTo>
                    <a:pt x="6690" y="1088"/>
                  </a:lnTo>
                  <a:lnTo>
                    <a:pt x="6690" y="1280"/>
                  </a:lnTo>
                  <a:cubicBezTo>
                    <a:pt x="6658" y="1344"/>
                    <a:pt x="6658" y="1408"/>
                    <a:pt x="6626" y="1472"/>
                  </a:cubicBezTo>
                  <a:cubicBezTo>
                    <a:pt x="6594" y="1536"/>
                    <a:pt x="6562" y="1600"/>
                    <a:pt x="6530" y="1632"/>
                  </a:cubicBezTo>
                  <a:cubicBezTo>
                    <a:pt x="6498" y="1728"/>
                    <a:pt x="6466" y="1792"/>
                    <a:pt x="6402" y="1856"/>
                  </a:cubicBezTo>
                  <a:lnTo>
                    <a:pt x="6210" y="2048"/>
                  </a:lnTo>
                  <a:cubicBezTo>
                    <a:pt x="6082" y="2176"/>
                    <a:pt x="5954" y="2273"/>
                    <a:pt x="5794" y="2369"/>
                  </a:cubicBezTo>
                  <a:cubicBezTo>
                    <a:pt x="5762" y="2369"/>
                    <a:pt x="5762" y="2401"/>
                    <a:pt x="5730" y="2401"/>
                  </a:cubicBezTo>
                  <a:cubicBezTo>
                    <a:pt x="5538" y="2529"/>
                    <a:pt x="5282" y="2625"/>
                    <a:pt x="5026" y="2721"/>
                  </a:cubicBezTo>
                  <a:cubicBezTo>
                    <a:pt x="4802" y="2785"/>
                    <a:pt x="4610" y="2849"/>
                    <a:pt x="4386" y="2881"/>
                  </a:cubicBezTo>
                  <a:cubicBezTo>
                    <a:pt x="4257" y="2913"/>
                    <a:pt x="4097" y="2913"/>
                    <a:pt x="3969" y="2945"/>
                  </a:cubicBezTo>
                  <a:lnTo>
                    <a:pt x="3585" y="2945"/>
                  </a:lnTo>
                  <a:cubicBezTo>
                    <a:pt x="3537" y="2961"/>
                    <a:pt x="3481" y="2969"/>
                    <a:pt x="3421" y="2969"/>
                  </a:cubicBezTo>
                  <a:cubicBezTo>
                    <a:pt x="3361" y="2969"/>
                    <a:pt x="3297" y="2961"/>
                    <a:pt x="3233" y="2945"/>
                  </a:cubicBezTo>
                  <a:lnTo>
                    <a:pt x="2913" y="2945"/>
                  </a:lnTo>
                  <a:cubicBezTo>
                    <a:pt x="2817" y="2945"/>
                    <a:pt x="2689" y="2913"/>
                    <a:pt x="2593" y="2913"/>
                  </a:cubicBezTo>
                  <a:cubicBezTo>
                    <a:pt x="2497" y="2881"/>
                    <a:pt x="2369" y="2881"/>
                    <a:pt x="2273" y="2849"/>
                  </a:cubicBezTo>
                  <a:cubicBezTo>
                    <a:pt x="2145" y="2817"/>
                    <a:pt x="2017" y="2817"/>
                    <a:pt x="1921" y="2785"/>
                  </a:cubicBezTo>
                  <a:cubicBezTo>
                    <a:pt x="1793" y="2721"/>
                    <a:pt x="1633" y="2689"/>
                    <a:pt x="1505" y="2625"/>
                  </a:cubicBezTo>
                  <a:cubicBezTo>
                    <a:pt x="1345" y="2561"/>
                    <a:pt x="1185" y="2497"/>
                    <a:pt x="1025" y="2401"/>
                  </a:cubicBezTo>
                  <a:cubicBezTo>
                    <a:pt x="417" y="2048"/>
                    <a:pt x="65" y="1568"/>
                    <a:pt x="65" y="1056"/>
                  </a:cubicBezTo>
                  <a:lnTo>
                    <a:pt x="65" y="448"/>
                  </a:lnTo>
                  <a:cubicBezTo>
                    <a:pt x="193" y="832"/>
                    <a:pt x="513" y="1184"/>
                    <a:pt x="993" y="1440"/>
                  </a:cubicBezTo>
                  <a:cubicBezTo>
                    <a:pt x="1153" y="1536"/>
                    <a:pt x="1313" y="1600"/>
                    <a:pt x="1473" y="1696"/>
                  </a:cubicBezTo>
                  <a:cubicBezTo>
                    <a:pt x="1601" y="1728"/>
                    <a:pt x="1761" y="1792"/>
                    <a:pt x="1889" y="1824"/>
                  </a:cubicBezTo>
                  <a:cubicBezTo>
                    <a:pt x="2017" y="1856"/>
                    <a:pt x="2113" y="1888"/>
                    <a:pt x="2241" y="1920"/>
                  </a:cubicBezTo>
                  <a:cubicBezTo>
                    <a:pt x="2369" y="1920"/>
                    <a:pt x="2465" y="1952"/>
                    <a:pt x="2593" y="1984"/>
                  </a:cubicBezTo>
                  <a:cubicBezTo>
                    <a:pt x="2689" y="1984"/>
                    <a:pt x="2817" y="1984"/>
                    <a:pt x="2913" y="2016"/>
                  </a:cubicBezTo>
                  <a:lnTo>
                    <a:pt x="3585" y="2016"/>
                  </a:lnTo>
                  <a:cubicBezTo>
                    <a:pt x="3713" y="2016"/>
                    <a:pt x="3841" y="2016"/>
                    <a:pt x="3969" y="1984"/>
                  </a:cubicBezTo>
                  <a:cubicBezTo>
                    <a:pt x="4097" y="1984"/>
                    <a:pt x="4257" y="1952"/>
                    <a:pt x="4386" y="1952"/>
                  </a:cubicBezTo>
                  <a:cubicBezTo>
                    <a:pt x="4610" y="1888"/>
                    <a:pt x="4834" y="1856"/>
                    <a:pt x="5026" y="1792"/>
                  </a:cubicBezTo>
                  <a:cubicBezTo>
                    <a:pt x="5314" y="1696"/>
                    <a:pt x="5570" y="1568"/>
                    <a:pt x="5794" y="1440"/>
                  </a:cubicBezTo>
                  <a:lnTo>
                    <a:pt x="5826" y="1440"/>
                  </a:lnTo>
                  <a:cubicBezTo>
                    <a:pt x="5986" y="1312"/>
                    <a:pt x="6114" y="1216"/>
                    <a:pt x="6242" y="1120"/>
                  </a:cubicBezTo>
                  <a:cubicBezTo>
                    <a:pt x="6338" y="1024"/>
                    <a:pt x="6402" y="960"/>
                    <a:pt x="6466" y="864"/>
                  </a:cubicBezTo>
                  <a:cubicBezTo>
                    <a:pt x="6530" y="800"/>
                    <a:pt x="6562" y="736"/>
                    <a:pt x="6594" y="672"/>
                  </a:cubicBezTo>
                  <a:cubicBezTo>
                    <a:pt x="6626" y="608"/>
                    <a:pt x="6658" y="544"/>
                    <a:pt x="6690" y="448"/>
                  </a:cubicBezTo>
                  <a:close/>
                  <a:moveTo>
                    <a:pt x="33" y="0"/>
                  </a:moveTo>
                  <a:cubicBezTo>
                    <a:pt x="1" y="0"/>
                    <a:pt x="1" y="32"/>
                    <a:pt x="1" y="64"/>
                  </a:cubicBezTo>
                  <a:lnTo>
                    <a:pt x="1" y="1056"/>
                  </a:lnTo>
                  <a:cubicBezTo>
                    <a:pt x="1" y="1600"/>
                    <a:pt x="353" y="2080"/>
                    <a:pt x="993" y="2465"/>
                  </a:cubicBezTo>
                  <a:cubicBezTo>
                    <a:pt x="1153" y="2561"/>
                    <a:pt x="1313" y="2625"/>
                    <a:pt x="1473" y="2689"/>
                  </a:cubicBezTo>
                  <a:cubicBezTo>
                    <a:pt x="1633" y="2753"/>
                    <a:pt x="1761" y="2817"/>
                    <a:pt x="1889" y="2849"/>
                  </a:cubicBezTo>
                  <a:cubicBezTo>
                    <a:pt x="2017" y="2881"/>
                    <a:pt x="2145" y="2913"/>
                    <a:pt x="2241" y="2945"/>
                  </a:cubicBezTo>
                  <a:cubicBezTo>
                    <a:pt x="2369" y="2945"/>
                    <a:pt x="2465" y="2977"/>
                    <a:pt x="2593" y="2977"/>
                  </a:cubicBezTo>
                  <a:cubicBezTo>
                    <a:pt x="2689" y="3009"/>
                    <a:pt x="2817" y="3009"/>
                    <a:pt x="2913" y="3041"/>
                  </a:cubicBezTo>
                  <a:lnTo>
                    <a:pt x="3585" y="3041"/>
                  </a:lnTo>
                  <a:cubicBezTo>
                    <a:pt x="3713" y="3041"/>
                    <a:pt x="3841" y="3009"/>
                    <a:pt x="3969" y="3009"/>
                  </a:cubicBezTo>
                  <a:cubicBezTo>
                    <a:pt x="4097" y="3009"/>
                    <a:pt x="4257" y="2977"/>
                    <a:pt x="4386" y="2945"/>
                  </a:cubicBezTo>
                  <a:cubicBezTo>
                    <a:pt x="4610" y="2913"/>
                    <a:pt x="4834" y="2849"/>
                    <a:pt x="5026" y="2785"/>
                  </a:cubicBezTo>
                  <a:cubicBezTo>
                    <a:pt x="5314" y="2689"/>
                    <a:pt x="5538" y="2593"/>
                    <a:pt x="5762" y="2465"/>
                  </a:cubicBezTo>
                  <a:cubicBezTo>
                    <a:pt x="5794" y="2465"/>
                    <a:pt x="5794" y="2433"/>
                    <a:pt x="5826" y="2433"/>
                  </a:cubicBezTo>
                  <a:cubicBezTo>
                    <a:pt x="5986" y="2337"/>
                    <a:pt x="6114" y="2240"/>
                    <a:pt x="6242" y="2112"/>
                  </a:cubicBezTo>
                  <a:cubicBezTo>
                    <a:pt x="6338" y="2048"/>
                    <a:pt x="6402" y="1984"/>
                    <a:pt x="6466" y="1888"/>
                  </a:cubicBezTo>
                  <a:cubicBezTo>
                    <a:pt x="6530" y="1824"/>
                    <a:pt x="6562" y="1760"/>
                    <a:pt x="6594" y="1696"/>
                  </a:cubicBezTo>
                  <a:lnTo>
                    <a:pt x="6690" y="1504"/>
                  </a:lnTo>
                  <a:cubicBezTo>
                    <a:pt x="6722" y="1440"/>
                    <a:pt x="6722" y="1344"/>
                    <a:pt x="6754" y="1280"/>
                  </a:cubicBezTo>
                  <a:cubicBezTo>
                    <a:pt x="6754" y="1216"/>
                    <a:pt x="6786" y="1152"/>
                    <a:pt x="6786" y="1088"/>
                  </a:cubicBezTo>
                  <a:lnTo>
                    <a:pt x="6786" y="1056"/>
                  </a:lnTo>
                  <a:lnTo>
                    <a:pt x="6786" y="64"/>
                  </a:lnTo>
                  <a:cubicBezTo>
                    <a:pt x="6786" y="32"/>
                    <a:pt x="6754" y="32"/>
                    <a:pt x="6754" y="32"/>
                  </a:cubicBezTo>
                  <a:cubicBezTo>
                    <a:pt x="6722" y="32"/>
                    <a:pt x="6690" y="32"/>
                    <a:pt x="6690" y="64"/>
                  </a:cubicBezTo>
                  <a:lnTo>
                    <a:pt x="6690" y="96"/>
                  </a:lnTo>
                  <a:lnTo>
                    <a:pt x="6690" y="288"/>
                  </a:lnTo>
                  <a:cubicBezTo>
                    <a:pt x="6658" y="320"/>
                    <a:pt x="6658" y="384"/>
                    <a:pt x="6626" y="448"/>
                  </a:cubicBezTo>
                  <a:lnTo>
                    <a:pt x="6530" y="640"/>
                  </a:lnTo>
                  <a:cubicBezTo>
                    <a:pt x="6498" y="704"/>
                    <a:pt x="6466" y="768"/>
                    <a:pt x="6402" y="832"/>
                  </a:cubicBezTo>
                  <a:cubicBezTo>
                    <a:pt x="6338" y="928"/>
                    <a:pt x="6274" y="992"/>
                    <a:pt x="6210" y="1056"/>
                  </a:cubicBezTo>
                  <a:cubicBezTo>
                    <a:pt x="6082" y="1184"/>
                    <a:pt x="5954" y="1280"/>
                    <a:pt x="5794" y="1376"/>
                  </a:cubicBezTo>
                  <a:cubicBezTo>
                    <a:pt x="5762" y="1376"/>
                    <a:pt x="5762" y="1376"/>
                    <a:pt x="5762" y="1408"/>
                  </a:cubicBezTo>
                  <a:cubicBezTo>
                    <a:pt x="5538" y="1536"/>
                    <a:pt x="5282" y="1632"/>
                    <a:pt x="5026" y="1728"/>
                  </a:cubicBezTo>
                  <a:cubicBezTo>
                    <a:pt x="4834" y="1792"/>
                    <a:pt x="4610" y="1824"/>
                    <a:pt x="4386" y="1856"/>
                  </a:cubicBezTo>
                  <a:cubicBezTo>
                    <a:pt x="4257" y="1888"/>
                    <a:pt x="4097" y="1920"/>
                    <a:pt x="3969" y="1920"/>
                  </a:cubicBezTo>
                  <a:cubicBezTo>
                    <a:pt x="3841" y="1952"/>
                    <a:pt x="3713" y="1952"/>
                    <a:pt x="3585" y="1952"/>
                  </a:cubicBezTo>
                  <a:lnTo>
                    <a:pt x="2913" y="1952"/>
                  </a:lnTo>
                  <a:cubicBezTo>
                    <a:pt x="2817" y="1920"/>
                    <a:pt x="2721" y="1920"/>
                    <a:pt x="2593" y="1920"/>
                  </a:cubicBezTo>
                  <a:cubicBezTo>
                    <a:pt x="2497" y="1888"/>
                    <a:pt x="2369" y="1888"/>
                    <a:pt x="2273" y="1856"/>
                  </a:cubicBezTo>
                  <a:cubicBezTo>
                    <a:pt x="2145" y="1824"/>
                    <a:pt x="2017" y="1792"/>
                    <a:pt x="1921" y="1760"/>
                  </a:cubicBezTo>
                  <a:cubicBezTo>
                    <a:pt x="1793" y="1728"/>
                    <a:pt x="1633" y="1696"/>
                    <a:pt x="1505" y="1632"/>
                  </a:cubicBezTo>
                  <a:cubicBezTo>
                    <a:pt x="1345" y="1568"/>
                    <a:pt x="1185" y="1472"/>
                    <a:pt x="1025" y="1408"/>
                  </a:cubicBezTo>
                  <a:cubicBezTo>
                    <a:pt x="417" y="1024"/>
                    <a:pt x="65" y="544"/>
                    <a:pt x="65" y="64"/>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4818975" y="3087525"/>
              <a:ext cx="184875" cy="97650"/>
            </a:xfrm>
            <a:custGeom>
              <a:avLst/>
              <a:gdLst/>
              <a:ahLst/>
              <a:cxnLst/>
              <a:rect l="l" t="t" r="r" b="b"/>
              <a:pathLst>
                <a:path w="7395" h="3906" extrusionOk="0">
                  <a:moveTo>
                    <a:pt x="3685" y="1"/>
                  </a:moveTo>
                  <a:cubicBezTo>
                    <a:pt x="2825" y="1"/>
                    <a:pt x="1969" y="193"/>
                    <a:pt x="1313" y="577"/>
                  </a:cubicBezTo>
                  <a:cubicBezTo>
                    <a:pt x="1" y="1345"/>
                    <a:pt x="33" y="2561"/>
                    <a:pt x="1345" y="3329"/>
                  </a:cubicBezTo>
                  <a:cubicBezTo>
                    <a:pt x="2001" y="3713"/>
                    <a:pt x="2857" y="3905"/>
                    <a:pt x="3713" y="3905"/>
                  </a:cubicBezTo>
                  <a:cubicBezTo>
                    <a:pt x="4569" y="3905"/>
                    <a:pt x="5426" y="3713"/>
                    <a:pt x="6082" y="3329"/>
                  </a:cubicBezTo>
                  <a:cubicBezTo>
                    <a:pt x="7394" y="2561"/>
                    <a:pt x="7394" y="1345"/>
                    <a:pt x="6082" y="577"/>
                  </a:cubicBezTo>
                  <a:cubicBezTo>
                    <a:pt x="5410" y="193"/>
                    <a:pt x="4545" y="1"/>
                    <a:pt x="36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4826975" y="3086725"/>
              <a:ext cx="169650" cy="99250"/>
            </a:xfrm>
            <a:custGeom>
              <a:avLst/>
              <a:gdLst/>
              <a:ahLst/>
              <a:cxnLst/>
              <a:rect l="l" t="t" r="r" b="b"/>
              <a:pathLst>
                <a:path w="6786" h="3970" extrusionOk="0">
                  <a:moveTo>
                    <a:pt x="3361" y="65"/>
                  </a:moveTo>
                  <a:cubicBezTo>
                    <a:pt x="4225" y="65"/>
                    <a:pt x="5090" y="257"/>
                    <a:pt x="5730" y="641"/>
                  </a:cubicBezTo>
                  <a:cubicBezTo>
                    <a:pt x="6338" y="993"/>
                    <a:pt x="6690" y="1473"/>
                    <a:pt x="6690" y="1985"/>
                  </a:cubicBezTo>
                  <a:cubicBezTo>
                    <a:pt x="6690" y="2497"/>
                    <a:pt x="6370" y="2977"/>
                    <a:pt x="5730" y="3329"/>
                  </a:cubicBezTo>
                  <a:cubicBezTo>
                    <a:pt x="5090" y="3697"/>
                    <a:pt x="4241" y="3881"/>
                    <a:pt x="3389" y="3881"/>
                  </a:cubicBezTo>
                  <a:cubicBezTo>
                    <a:pt x="2537" y="3881"/>
                    <a:pt x="1681" y="3697"/>
                    <a:pt x="1025" y="3329"/>
                  </a:cubicBezTo>
                  <a:cubicBezTo>
                    <a:pt x="417" y="2977"/>
                    <a:pt x="65" y="2497"/>
                    <a:pt x="65" y="1985"/>
                  </a:cubicBezTo>
                  <a:cubicBezTo>
                    <a:pt x="65" y="1473"/>
                    <a:pt x="385" y="993"/>
                    <a:pt x="1025" y="641"/>
                  </a:cubicBezTo>
                  <a:cubicBezTo>
                    <a:pt x="1665" y="257"/>
                    <a:pt x="2529" y="65"/>
                    <a:pt x="3361" y="65"/>
                  </a:cubicBezTo>
                  <a:close/>
                  <a:moveTo>
                    <a:pt x="3377" y="1"/>
                  </a:moveTo>
                  <a:cubicBezTo>
                    <a:pt x="2513" y="1"/>
                    <a:pt x="1649" y="193"/>
                    <a:pt x="993" y="577"/>
                  </a:cubicBezTo>
                  <a:cubicBezTo>
                    <a:pt x="353" y="961"/>
                    <a:pt x="1" y="1441"/>
                    <a:pt x="1" y="1985"/>
                  </a:cubicBezTo>
                  <a:cubicBezTo>
                    <a:pt x="1" y="2497"/>
                    <a:pt x="353" y="3009"/>
                    <a:pt x="993" y="3393"/>
                  </a:cubicBezTo>
                  <a:cubicBezTo>
                    <a:pt x="1665" y="3777"/>
                    <a:pt x="2529" y="3969"/>
                    <a:pt x="3393" y="3969"/>
                  </a:cubicBezTo>
                  <a:cubicBezTo>
                    <a:pt x="4257" y="3969"/>
                    <a:pt x="5122" y="3777"/>
                    <a:pt x="5762" y="3393"/>
                  </a:cubicBezTo>
                  <a:cubicBezTo>
                    <a:pt x="6434" y="3009"/>
                    <a:pt x="6786" y="2529"/>
                    <a:pt x="6786" y="1985"/>
                  </a:cubicBezTo>
                  <a:cubicBezTo>
                    <a:pt x="6786" y="1441"/>
                    <a:pt x="6402" y="961"/>
                    <a:pt x="5762" y="577"/>
                  </a:cubicBezTo>
                  <a:cubicBezTo>
                    <a:pt x="5106" y="193"/>
                    <a:pt x="4241" y="1"/>
                    <a:pt x="3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4839775" y="3098325"/>
              <a:ext cx="144050" cy="75850"/>
            </a:xfrm>
            <a:custGeom>
              <a:avLst/>
              <a:gdLst/>
              <a:ahLst/>
              <a:cxnLst/>
              <a:rect l="l" t="t" r="r" b="b"/>
              <a:pathLst>
                <a:path w="5762" h="3034" extrusionOk="0">
                  <a:moveTo>
                    <a:pt x="2849" y="1"/>
                  </a:moveTo>
                  <a:cubicBezTo>
                    <a:pt x="2177" y="1"/>
                    <a:pt x="1505" y="145"/>
                    <a:pt x="993" y="433"/>
                  </a:cubicBezTo>
                  <a:cubicBezTo>
                    <a:pt x="1" y="1041"/>
                    <a:pt x="1" y="2001"/>
                    <a:pt x="1025" y="2577"/>
                  </a:cubicBezTo>
                  <a:cubicBezTo>
                    <a:pt x="1537" y="2881"/>
                    <a:pt x="2209" y="3033"/>
                    <a:pt x="2881" y="3033"/>
                  </a:cubicBezTo>
                  <a:cubicBezTo>
                    <a:pt x="3553" y="3033"/>
                    <a:pt x="4226" y="2881"/>
                    <a:pt x="4738" y="2577"/>
                  </a:cubicBezTo>
                  <a:cubicBezTo>
                    <a:pt x="5762" y="2001"/>
                    <a:pt x="5762" y="1041"/>
                    <a:pt x="4706" y="433"/>
                  </a:cubicBezTo>
                  <a:cubicBezTo>
                    <a:pt x="4194" y="145"/>
                    <a:pt x="3521" y="1"/>
                    <a:pt x="284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4845375" y="3097525"/>
              <a:ext cx="132850" cy="77250"/>
            </a:xfrm>
            <a:custGeom>
              <a:avLst/>
              <a:gdLst/>
              <a:ahLst/>
              <a:cxnLst/>
              <a:rect l="l" t="t" r="r" b="b"/>
              <a:pathLst>
                <a:path w="5314" h="3090" extrusionOk="0">
                  <a:moveTo>
                    <a:pt x="2625" y="81"/>
                  </a:moveTo>
                  <a:cubicBezTo>
                    <a:pt x="3297" y="81"/>
                    <a:pt x="3970" y="209"/>
                    <a:pt x="4482" y="497"/>
                  </a:cubicBezTo>
                  <a:cubicBezTo>
                    <a:pt x="4962" y="785"/>
                    <a:pt x="5250" y="1169"/>
                    <a:pt x="5250" y="1553"/>
                  </a:cubicBezTo>
                  <a:cubicBezTo>
                    <a:pt x="5250" y="1937"/>
                    <a:pt x="4962" y="2321"/>
                    <a:pt x="4482" y="2609"/>
                  </a:cubicBezTo>
                  <a:cubicBezTo>
                    <a:pt x="3986" y="2897"/>
                    <a:pt x="3321" y="3041"/>
                    <a:pt x="2653" y="3041"/>
                  </a:cubicBezTo>
                  <a:cubicBezTo>
                    <a:pt x="1985" y="3041"/>
                    <a:pt x="1313" y="2897"/>
                    <a:pt x="801" y="2609"/>
                  </a:cubicBezTo>
                  <a:cubicBezTo>
                    <a:pt x="321" y="2321"/>
                    <a:pt x="65" y="1937"/>
                    <a:pt x="65" y="1553"/>
                  </a:cubicBezTo>
                  <a:cubicBezTo>
                    <a:pt x="65" y="1169"/>
                    <a:pt x="321" y="785"/>
                    <a:pt x="801" y="497"/>
                  </a:cubicBezTo>
                  <a:cubicBezTo>
                    <a:pt x="1313" y="209"/>
                    <a:pt x="1985" y="81"/>
                    <a:pt x="2625" y="81"/>
                  </a:cubicBezTo>
                  <a:close/>
                  <a:moveTo>
                    <a:pt x="2629" y="1"/>
                  </a:moveTo>
                  <a:cubicBezTo>
                    <a:pt x="1953" y="1"/>
                    <a:pt x="1281" y="145"/>
                    <a:pt x="769" y="433"/>
                  </a:cubicBezTo>
                  <a:cubicBezTo>
                    <a:pt x="257" y="721"/>
                    <a:pt x="1" y="1137"/>
                    <a:pt x="1" y="1553"/>
                  </a:cubicBezTo>
                  <a:cubicBezTo>
                    <a:pt x="1" y="1969"/>
                    <a:pt x="257" y="2353"/>
                    <a:pt x="769" y="2641"/>
                  </a:cubicBezTo>
                  <a:cubicBezTo>
                    <a:pt x="1313" y="2961"/>
                    <a:pt x="1985" y="3089"/>
                    <a:pt x="2657" y="3089"/>
                  </a:cubicBezTo>
                  <a:cubicBezTo>
                    <a:pt x="3329" y="3089"/>
                    <a:pt x="4002" y="2961"/>
                    <a:pt x="4514" y="2641"/>
                  </a:cubicBezTo>
                  <a:cubicBezTo>
                    <a:pt x="5026" y="2353"/>
                    <a:pt x="5314" y="1969"/>
                    <a:pt x="5314" y="1553"/>
                  </a:cubicBezTo>
                  <a:cubicBezTo>
                    <a:pt x="5314" y="1137"/>
                    <a:pt x="5026" y="753"/>
                    <a:pt x="4514" y="433"/>
                  </a:cubicBezTo>
                  <a:cubicBezTo>
                    <a:pt x="3986" y="145"/>
                    <a:pt x="3305" y="1"/>
                    <a:pt x="26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4987000" y="3161150"/>
              <a:ext cx="1625" cy="11225"/>
            </a:xfrm>
            <a:custGeom>
              <a:avLst/>
              <a:gdLst/>
              <a:ahLst/>
              <a:cxnLst/>
              <a:rect l="l" t="t" r="r" b="b"/>
              <a:pathLst>
                <a:path w="65" h="449" extrusionOk="0">
                  <a:moveTo>
                    <a:pt x="33" y="0"/>
                  </a:moveTo>
                  <a:cubicBezTo>
                    <a:pt x="1" y="0"/>
                    <a:pt x="1" y="32"/>
                    <a:pt x="1" y="32"/>
                  </a:cubicBezTo>
                  <a:lnTo>
                    <a:pt x="1" y="416"/>
                  </a:lnTo>
                  <a:cubicBezTo>
                    <a:pt x="1" y="448"/>
                    <a:pt x="1"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4911000" y="3192350"/>
              <a:ext cx="1625" cy="11225"/>
            </a:xfrm>
            <a:custGeom>
              <a:avLst/>
              <a:gdLst/>
              <a:ahLst/>
              <a:cxnLst/>
              <a:rect l="l" t="t" r="r" b="b"/>
              <a:pathLst>
                <a:path w="65" h="449" extrusionOk="0">
                  <a:moveTo>
                    <a:pt x="32" y="1"/>
                  </a:moveTo>
                  <a:lnTo>
                    <a:pt x="0" y="33"/>
                  </a:lnTo>
                  <a:lnTo>
                    <a:pt x="0" y="417"/>
                  </a:lnTo>
                  <a:cubicBezTo>
                    <a:pt x="0" y="449"/>
                    <a:pt x="32" y="449"/>
                    <a:pt x="32" y="449"/>
                  </a:cubicBezTo>
                  <a:cubicBezTo>
                    <a:pt x="64" y="449"/>
                    <a:pt x="64"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4925400" y="3191550"/>
              <a:ext cx="2425" cy="11225"/>
            </a:xfrm>
            <a:custGeom>
              <a:avLst/>
              <a:gdLst/>
              <a:ahLst/>
              <a:cxnLst/>
              <a:rect l="l" t="t" r="r" b="b"/>
              <a:pathLst>
                <a:path w="97" h="449" extrusionOk="0">
                  <a:moveTo>
                    <a:pt x="64" y="1"/>
                  </a:moveTo>
                  <a:cubicBezTo>
                    <a:pt x="32" y="1"/>
                    <a:pt x="0" y="1"/>
                    <a:pt x="0" y="33"/>
                  </a:cubicBezTo>
                  <a:lnTo>
                    <a:pt x="0" y="417"/>
                  </a:lnTo>
                  <a:cubicBezTo>
                    <a:pt x="0" y="417"/>
                    <a:pt x="32" y="449"/>
                    <a:pt x="64" y="449"/>
                  </a:cubicBezTo>
                  <a:lnTo>
                    <a:pt x="96" y="417"/>
                  </a:ln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4940600" y="3189150"/>
              <a:ext cx="2425" cy="11225"/>
            </a:xfrm>
            <a:custGeom>
              <a:avLst/>
              <a:gdLst/>
              <a:ahLst/>
              <a:cxnLst/>
              <a:rect l="l" t="t" r="r" b="b"/>
              <a:pathLst>
                <a:path w="97" h="449" extrusionOk="0">
                  <a:moveTo>
                    <a:pt x="33" y="0"/>
                  </a:moveTo>
                  <a:cubicBezTo>
                    <a:pt x="33" y="0"/>
                    <a:pt x="1" y="32"/>
                    <a:pt x="1" y="64"/>
                  </a:cubicBezTo>
                  <a:lnTo>
                    <a:pt x="1" y="417"/>
                  </a:lnTo>
                  <a:cubicBezTo>
                    <a:pt x="1" y="449"/>
                    <a:pt x="33" y="449"/>
                    <a:pt x="33" y="449"/>
                  </a:cubicBezTo>
                  <a:cubicBezTo>
                    <a:pt x="65" y="449"/>
                    <a:pt x="97" y="449"/>
                    <a:pt x="65" y="417"/>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4955000" y="3184350"/>
              <a:ext cx="1625" cy="11225"/>
            </a:xfrm>
            <a:custGeom>
              <a:avLst/>
              <a:gdLst/>
              <a:ahLst/>
              <a:cxnLst/>
              <a:rect l="l" t="t" r="r" b="b"/>
              <a:pathLst>
                <a:path w="65" h="449" extrusionOk="0">
                  <a:moveTo>
                    <a:pt x="33" y="0"/>
                  </a:moveTo>
                  <a:cubicBezTo>
                    <a:pt x="1" y="0"/>
                    <a:pt x="1" y="32"/>
                    <a:pt x="1" y="64"/>
                  </a:cubicBezTo>
                  <a:lnTo>
                    <a:pt x="1" y="417"/>
                  </a:lnTo>
                  <a:cubicBezTo>
                    <a:pt x="1" y="449"/>
                    <a:pt x="1" y="449"/>
                    <a:pt x="33" y="449"/>
                  </a:cubicBezTo>
                  <a:cubicBezTo>
                    <a:pt x="33" y="449"/>
                    <a:pt x="65" y="449"/>
                    <a:pt x="65" y="417"/>
                  </a:cubicBez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4966200" y="3177950"/>
              <a:ext cx="1625" cy="11225"/>
            </a:xfrm>
            <a:custGeom>
              <a:avLst/>
              <a:gdLst/>
              <a:ahLst/>
              <a:cxnLst/>
              <a:rect l="l" t="t" r="r" b="b"/>
              <a:pathLst>
                <a:path w="65" h="449" extrusionOk="0">
                  <a:moveTo>
                    <a:pt x="33" y="0"/>
                  </a:moveTo>
                  <a:cubicBezTo>
                    <a:pt x="33" y="0"/>
                    <a:pt x="1" y="32"/>
                    <a:pt x="1" y="64"/>
                  </a:cubicBezTo>
                  <a:lnTo>
                    <a:pt x="1" y="416"/>
                  </a:lnTo>
                  <a:cubicBezTo>
                    <a:pt x="1" y="448"/>
                    <a:pt x="33" y="448"/>
                    <a:pt x="33" y="448"/>
                  </a:cubicBezTo>
                  <a:cubicBezTo>
                    <a:pt x="65" y="448"/>
                    <a:pt x="65" y="448"/>
                    <a:pt x="65" y="416"/>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4976600" y="3170750"/>
              <a:ext cx="2425" cy="11225"/>
            </a:xfrm>
            <a:custGeom>
              <a:avLst/>
              <a:gdLst/>
              <a:ahLst/>
              <a:cxnLst/>
              <a:rect l="l" t="t" r="r" b="b"/>
              <a:pathLst>
                <a:path w="97" h="449" extrusionOk="0">
                  <a:moveTo>
                    <a:pt x="65" y="0"/>
                  </a:moveTo>
                  <a:cubicBezTo>
                    <a:pt x="33" y="0"/>
                    <a:pt x="1" y="32"/>
                    <a:pt x="1" y="32"/>
                  </a:cubicBezTo>
                  <a:lnTo>
                    <a:pt x="1" y="416"/>
                  </a:lnTo>
                  <a:cubicBezTo>
                    <a:pt x="1" y="448"/>
                    <a:pt x="33" y="448"/>
                    <a:pt x="65" y="448"/>
                  </a:cubicBezTo>
                  <a:cubicBezTo>
                    <a:pt x="65" y="448"/>
                    <a:pt x="97" y="448"/>
                    <a:pt x="97" y="416"/>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4834975" y="3161150"/>
              <a:ext cx="1625" cy="11225"/>
            </a:xfrm>
            <a:custGeom>
              <a:avLst/>
              <a:gdLst/>
              <a:ahLst/>
              <a:cxnLst/>
              <a:rect l="l" t="t" r="r" b="b"/>
              <a:pathLst>
                <a:path w="65" h="449" extrusionOk="0">
                  <a:moveTo>
                    <a:pt x="33" y="0"/>
                  </a:moveTo>
                  <a:lnTo>
                    <a:pt x="1" y="32"/>
                  </a:lnTo>
                  <a:lnTo>
                    <a:pt x="1" y="416"/>
                  </a:lnTo>
                  <a:cubicBezTo>
                    <a:pt x="1" y="448"/>
                    <a:pt x="33"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4895800" y="3191550"/>
              <a:ext cx="2425" cy="11225"/>
            </a:xfrm>
            <a:custGeom>
              <a:avLst/>
              <a:gdLst/>
              <a:ahLst/>
              <a:cxnLst/>
              <a:rect l="l" t="t" r="r" b="b"/>
              <a:pathLst>
                <a:path w="97" h="449" extrusionOk="0">
                  <a:moveTo>
                    <a:pt x="64" y="1"/>
                  </a:moveTo>
                  <a:cubicBezTo>
                    <a:pt x="32" y="1"/>
                    <a:pt x="0" y="1"/>
                    <a:pt x="0" y="33"/>
                  </a:cubicBezTo>
                  <a:lnTo>
                    <a:pt x="0" y="417"/>
                  </a:lnTo>
                  <a:cubicBezTo>
                    <a:pt x="0" y="417"/>
                    <a:pt x="32" y="449"/>
                    <a:pt x="64" y="449"/>
                  </a:cubicBezTo>
                  <a:lnTo>
                    <a:pt x="96" y="417"/>
                  </a:ln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4881400" y="3189150"/>
              <a:ext cx="1625" cy="11225"/>
            </a:xfrm>
            <a:custGeom>
              <a:avLst/>
              <a:gdLst/>
              <a:ahLst/>
              <a:cxnLst/>
              <a:rect l="l" t="t" r="r" b="b"/>
              <a:pathLst>
                <a:path w="65" h="449" extrusionOk="0">
                  <a:moveTo>
                    <a:pt x="32" y="0"/>
                  </a:moveTo>
                  <a:cubicBezTo>
                    <a:pt x="0" y="0"/>
                    <a:pt x="0" y="32"/>
                    <a:pt x="0" y="64"/>
                  </a:cubicBezTo>
                  <a:lnTo>
                    <a:pt x="0" y="417"/>
                  </a:lnTo>
                  <a:cubicBezTo>
                    <a:pt x="0" y="449"/>
                    <a:pt x="0" y="449"/>
                    <a:pt x="32" y="449"/>
                  </a:cubicBezTo>
                  <a:cubicBezTo>
                    <a:pt x="32" y="449"/>
                    <a:pt x="64" y="449"/>
                    <a:pt x="64" y="417"/>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866975" y="3184350"/>
              <a:ext cx="2450" cy="11225"/>
            </a:xfrm>
            <a:custGeom>
              <a:avLst/>
              <a:gdLst/>
              <a:ahLst/>
              <a:cxnLst/>
              <a:rect l="l" t="t" r="r" b="b"/>
              <a:pathLst>
                <a:path w="98" h="449" extrusionOk="0">
                  <a:moveTo>
                    <a:pt x="33" y="0"/>
                  </a:moveTo>
                  <a:cubicBezTo>
                    <a:pt x="33" y="0"/>
                    <a:pt x="1" y="32"/>
                    <a:pt x="1" y="64"/>
                  </a:cubicBezTo>
                  <a:lnTo>
                    <a:pt x="1" y="417"/>
                  </a:lnTo>
                  <a:cubicBezTo>
                    <a:pt x="1" y="449"/>
                    <a:pt x="33" y="449"/>
                    <a:pt x="33" y="449"/>
                  </a:cubicBezTo>
                  <a:cubicBezTo>
                    <a:pt x="65" y="449"/>
                    <a:pt x="97" y="449"/>
                    <a:pt x="97" y="417"/>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4855775" y="3177950"/>
              <a:ext cx="1625" cy="11225"/>
            </a:xfrm>
            <a:custGeom>
              <a:avLst/>
              <a:gdLst/>
              <a:ahLst/>
              <a:cxnLst/>
              <a:rect l="l" t="t" r="r" b="b"/>
              <a:pathLst>
                <a:path w="65" h="449" extrusionOk="0">
                  <a:moveTo>
                    <a:pt x="33" y="0"/>
                  </a:moveTo>
                  <a:cubicBezTo>
                    <a:pt x="1" y="0"/>
                    <a:pt x="1" y="32"/>
                    <a:pt x="1" y="64"/>
                  </a:cubicBezTo>
                  <a:lnTo>
                    <a:pt x="1" y="416"/>
                  </a:lnTo>
                  <a:cubicBezTo>
                    <a:pt x="1" y="448"/>
                    <a:pt x="1" y="448"/>
                    <a:pt x="33" y="448"/>
                  </a:cubicBezTo>
                  <a:cubicBezTo>
                    <a:pt x="65" y="448"/>
                    <a:pt x="65" y="448"/>
                    <a:pt x="65" y="416"/>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4844575" y="3170750"/>
              <a:ext cx="2425" cy="11225"/>
            </a:xfrm>
            <a:custGeom>
              <a:avLst/>
              <a:gdLst/>
              <a:ahLst/>
              <a:cxnLst/>
              <a:rect l="l" t="t" r="r" b="b"/>
              <a:pathLst>
                <a:path w="97" h="449" extrusionOk="0">
                  <a:moveTo>
                    <a:pt x="65" y="0"/>
                  </a:moveTo>
                  <a:cubicBezTo>
                    <a:pt x="33" y="0"/>
                    <a:pt x="1" y="32"/>
                    <a:pt x="1" y="32"/>
                  </a:cubicBezTo>
                  <a:lnTo>
                    <a:pt x="1" y="416"/>
                  </a:lnTo>
                  <a:cubicBezTo>
                    <a:pt x="1" y="448"/>
                    <a:pt x="33" y="448"/>
                    <a:pt x="65" y="448"/>
                  </a:cubicBezTo>
                  <a:cubicBezTo>
                    <a:pt x="65" y="448"/>
                    <a:pt x="97" y="448"/>
                    <a:pt x="97" y="416"/>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4869400" y="3111525"/>
              <a:ext cx="85625" cy="49650"/>
            </a:xfrm>
            <a:custGeom>
              <a:avLst/>
              <a:gdLst/>
              <a:ahLst/>
              <a:cxnLst/>
              <a:rect l="l" t="t" r="r" b="b"/>
              <a:pathLst>
                <a:path w="3425" h="1986" extrusionOk="0">
                  <a:moveTo>
                    <a:pt x="736" y="1"/>
                  </a:moveTo>
                  <a:lnTo>
                    <a:pt x="512" y="129"/>
                  </a:lnTo>
                  <a:lnTo>
                    <a:pt x="896" y="353"/>
                  </a:lnTo>
                  <a:cubicBezTo>
                    <a:pt x="832" y="385"/>
                    <a:pt x="800" y="417"/>
                    <a:pt x="736" y="417"/>
                  </a:cubicBezTo>
                  <a:lnTo>
                    <a:pt x="640" y="513"/>
                  </a:lnTo>
                  <a:lnTo>
                    <a:pt x="256" y="289"/>
                  </a:lnTo>
                  <a:lnTo>
                    <a:pt x="0" y="417"/>
                  </a:lnTo>
                  <a:lnTo>
                    <a:pt x="448" y="673"/>
                  </a:lnTo>
                  <a:cubicBezTo>
                    <a:pt x="160" y="1025"/>
                    <a:pt x="288" y="1441"/>
                    <a:pt x="768" y="1729"/>
                  </a:cubicBezTo>
                  <a:cubicBezTo>
                    <a:pt x="1056" y="1889"/>
                    <a:pt x="1408" y="1953"/>
                    <a:pt x="1792" y="1985"/>
                  </a:cubicBezTo>
                  <a:lnTo>
                    <a:pt x="1792" y="1729"/>
                  </a:lnTo>
                  <a:cubicBezTo>
                    <a:pt x="1536" y="1729"/>
                    <a:pt x="1280" y="1665"/>
                    <a:pt x="1056" y="1537"/>
                  </a:cubicBezTo>
                  <a:cubicBezTo>
                    <a:pt x="768" y="1377"/>
                    <a:pt x="672" y="1089"/>
                    <a:pt x="768" y="865"/>
                  </a:cubicBezTo>
                  <a:lnTo>
                    <a:pt x="768" y="865"/>
                  </a:lnTo>
                  <a:lnTo>
                    <a:pt x="1504" y="1281"/>
                  </a:lnTo>
                  <a:lnTo>
                    <a:pt x="1728" y="1153"/>
                  </a:lnTo>
                  <a:lnTo>
                    <a:pt x="960" y="705"/>
                  </a:lnTo>
                  <a:cubicBezTo>
                    <a:pt x="960" y="673"/>
                    <a:pt x="1024" y="641"/>
                    <a:pt x="1056" y="609"/>
                  </a:cubicBezTo>
                  <a:cubicBezTo>
                    <a:pt x="1088" y="577"/>
                    <a:pt x="1152" y="577"/>
                    <a:pt x="1184" y="545"/>
                  </a:cubicBezTo>
                  <a:lnTo>
                    <a:pt x="1984" y="993"/>
                  </a:lnTo>
                  <a:lnTo>
                    <a:pt x="2240" y="865"/>
                  </a:lnTo>
                  <a:lnTo>
                    <a:pt x="1504" y="449"/>
                  </a:lnTo>
                  <a:cubicBezTo>
                    <a:pt x="1630" y="430"/>
                    <a:pt x="1756" y="419"/>
                    <a:pt x="1880" y="419"/>
                  </a:cubicBezTo>
                  <a:cubicBezTo>
                    <a:pt x="2164" y="419"/>
                    <a:pt x="2433" y="475"/>
                    <a:pt x="2657" y="609"/>
                  </a:cubicBezTo>
                  <a:cubicBezTo>
                    <a:pt x="2849" y="737"/>
                    <a:pt x="2977" y="865"/>
                    <a:pt x="2977" y="1025"/>
                  </a:cubicBezTo>
                  <a:lnTo>
                    <a:pt x="3425" y="1025"/>
                  </a:lnTo>
                  <a:cubicBezTo>
                    <a:pt x="3393" y="801"/>
                    <a:pt x="3265" y="609"/>
                    <a:pt x="2977" y="417"/>
                  </a:cubicBezTo>
                  <a:cubicBezTo>
                    <a:pt x="2673" y="255"/>
                    <a:pt x="2266" y="170"/>
                    <a:pt x="1862" y="170"/>
                  </a:cubicBezTo>
                  <a:cubicBezTo>
                    <a:pt x="1628" y="170"/>
                    <a:pt x="1396" y="198"/>
                    <a:pt x="1184" y="257"/>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4868600" y="3110725"/>
              <a:ext cx="87225" cy="51250"/>
            </a:xfrm>
            <a:custGeom>
              <a:avLst/>
              <a:gdLst/>
              <a:ahLst/>
              <a:cxnLst/>
              <a:rect l="l" t="t" r="r" b="b"/>
              <a:pathLst>
                <a:path w="3489" h="2050" extrusionOk="0">
                  <a:moveTo>
                    <a:pt x="768" y="65"/>
                  </a:moveTo>
                  <a:lnTo>
                    <a:pt x="1184" y="321"/>
                  </a:lnTo>
                  <a:lnTo>
                    <a:pt x="1216" y="321"/>
                  </a:lnTo>
                  <a:cubicBezTo>
                    <a:pt x="1439" y="262"/>
                    <a:pt x="1675" y="234"/>
                    <a:pt x="1907" y="234"/>
                  </a:cubicBezTo>
                  <a:cubicBezTo>
                    <a:pt x="2306" y="234"/>
                    <a:pt x="2693" y="319"/>
                    <a:pt x="2977" y="481"/>
                  </a:cubicBezTo>
                  <a:cubicBezTo>
                    <a:pt x="3233" y="641"/>
                    <a:pt x="3393" y="833"/>
                    <a:pt x="3425" y="1025"/>
                  </a:cubicBezTo>
                  <a:lnTo>
                    <a:pt x="3073" y="1025"/>
                  </a:lnTo>
                  <a:cubicBezTo>
                    <a:pt x="3009" y="865"/>
                    <a:pt x="2913" y="737"/>
                    <a:pt x="2721" y="609"/>
                  </a:cubicBezTo>
                  <a:cubicBezTo>
                    <a:pt x="2483" y="490"/>
                    <a:pt x="2175" y="424"/>
                    <a:pt x="1862" y="424"/>
                  </a:cubicBezTo>
                  <a:cubicBezTo>
                    <a:pt x="1753" y="424"/>
                    <a:pt x="1644" y="432"/>
                    <a:pt x="1536" y="449"/>
                  </a:cubicBezTo>
                  <a:cubicBezTo>
                    <a:pt x="1536" y="449"/>
                    <a:pt x="1504" y="449"/>
                    <a:pt x="1504" y="481"/>
                  </a:cubicBezTo>
                  <a:lnTo>
                    <a:pt x="1536" y="513"/>
                  </a:lnTo>
                  <a:lnTo>
                    <a:pt x="2176" y="897"/>
                  </a:lnTo>
                  <a:lnTo>
                    <a:pt x="2016" y="993"/>
                  </a:lnTo>
                  <a:lnTo>
                    <a:pt x="1248" y="545"/>
                  </a:lnTo>
                  <a:lnTo>
                    <a:pt x="1216" y="545"/>
                  </a:lnTo>
                  <a:cubicBezTo>
                    <a:pt x="1152" y="577"/>
                    <a:pt x="1120" y="577"/>
                    <a:pt x="1088" y="609"/>
                  </a:cubicBezTo>
                  <a:cubicBezTo>
                    <a:pt x="1024" y="641"/>
                    <a:pt x="992" y="641"/>
                    <a:pt x="960" y="705"/>
                  </a:cubicBezTo>
                  <a:lnTo>
                    <a:pt x="960" y="737"/>
                  </a:lnTo>
                  <a:lnTo>
                    <a:pt x="1696" y="1185"/>
                  </a:lnTo>
                  <a:lnTo>
                    <a:pt x="1536" y="1281"/>
                  </a:lnTo>
                  <a:lnTo>
                    <a:pt x="832" y="865"/>
                  </a:lnTo>
                  <a:lnTo>
                    <a:pt x="800" y="865"/>
                  </a:lnTo>
                  <a:cubicBezTo>
                    <a:pt x="800" y="865"/>
                    <a:pt x="800" y="897"/>
                    <a:pt x="768" y="897"/>
                  </a:cubicBezTo>
                  <a:cubicBezTo>
                    <a:pt x="640" y="1153"/>
                    <a:pt x="768" y="1409"/>
                    <a:pt x="1088" y="1601"/>
                  </a:cubicBezTo>
                  <a:cubicBezTo>
                    <a:pt x="1280" y="1697"/>
                    <a:pt x="1504" y="1761"/>
                    <a:pt x="1792" y="1793"/>
                  </a:cubicBezTo>
                  <a:lnTo>
                    <a:pt x="1792" y="1985"/>
                  </a:lnTo>
                  <a:cubicBezTo>
                    <a:pt x="1408" y="1953"/>
                    <a:pt x="1056" y="1857"/>
                    <a:pt x="800" y="1729"/>
                  </a:cubicBezTo>
                  <a:cubicBezTo>
                    <a:pt x="576" y="1569"/>
                    <a:pt x="416" y="1377"/>
                    <a:pt x="384" y="1185"/>
                  </a:cubicBezTo>
                  <a:cubicBezTo>
                    <a:pt x="352" y="1025"/>
                    <a:pt x="384" y="865"/>
                    <a:pt x="512" y="737"/>
                  </a:cubicBezTo>
                  <a:lnTo>
                    <a:pt x="512" y="705"/>
                  </a:lnTo>
                  <a:lnTo>
                    <a:pt x="512" y="673"/>
                  </a:lnTo>
                  <a:lnTo>
                    <a:pt x="128" y="449"/>
                  </a:lnTo>
                  <a:lnTo>
                    <a:pt x="288" y="353"/>
                  </a:lnTo>
                  <a:lnTo>
                    <a:pt x="640" y="577"/>
                  </a:lnTo>
                  <a:lnTo>
                    <a:pt x="672" y="577"/>
                  </a:lnTo>
                  <a:cubicBezTo>
                    <a:pt x="736" y="545"/>
                    <a:pt x="768" y="513"/>
                    <a:pt x="800" y="481"/>
                  </a:cubicBezTo>
                  <a:cubicBezTo>
                    <a:pt x="832" y="481"/>
                    <a:pt x="864" y="449"/>
                    <a:pt x="928" y="417"/>
                  </a:cubicBezTo>
                  <a:cubicBezTo>
                    <a:pt x="928" y="417"/>
                    <a:pt x="960" y="417"/>
                    <a:pt x="960" y="385"/>
                  </a:cubicBezTo>
                  <a:cubicBezTo>
                    <a:pt x="960" y="385"/>
                    <a:pt x="928" y="385"/>
                    <a:pt x="928" y="353"/>
                  </a:cubicBezTo>
                  <a:lnTo>
                    <a:pt x="608" y="193"/>
                  </a:lnTo>
                  <a:lnTo>
                    <a:pt x="768" y="65"/>
                  </a:lnTo>
                  <a:close/>
                  <a:moveTo>
                    <a:pt x="768" y="1"/>
                  </a:moveTo>
                  <a:lnTo>
                    <a:pt x="512" y="129"/>
                  </a:lnTo>
                  <a:cubicBezTo>
                    <a:pt x="512" y="161"/>
                    <a:pt x="480" y="161"/>
                    <a:pt x="480" y="161"/>
                  </a:cubicBezTo>
                  <a:cubicBezTo>
                    <a:pt x="480" y="193"/>
                    <a:pt x="512" y="193"/>
                    <a:pt x="512" y="193"/>
                  </a:cubicBezTo>
                  <a:lnTo>
                    <a:pt x="832" y="385"/>
                  </a:lnTo>
                  <a:cubicBezTo>
                    <a:pt x="800" y="417"/>
                    <a:pt x="768" y="417"/>
                    <a:pt x="768" y="417"/>
                  </a:cubicBezTo>
                  <a:cubicBezTo>
                    <a:pt x="736" y="449"/>
                    <a:pt x="704" y="481"/>
                    <a:pt x="672" y="481"/>
                  </a:cubicBezTo>
                  <a:lnTo>
                    <a:pt x="288" y="289"/>
                  </a:lnTo>
                  <a:lnTo>
                    <a:pt x="256" y="289"/>
                  </a:lnTo>
                  <a:lnTo>
                    <a:pt x="32" y="417"/>
                  </a:lnTo>
                  <a:cubicBezTo>
                    <a:pt x="0" y="449"/>
                    <a:pt x="0" y="449"/>
                    <a:pt x="0" y="481"/>
                  </a:cubicBezTo>
                  <a:lnTo>
                    <a:pt x="32" y="513"/>
                  </a:lnTo>
                  <a:lnTo>
                    <a:pt x="416" y="737"/>
                  </a:lnTo>
                  <a:cubicBezTo>
                    <a:pt x="320" y="865"/>
                    <a:pt x="256" y="1057"/>
                    <a:pt x="288" y="1217"/>
                  </a:cubicBezTo>
                  <a:cubicBezTo>
                    <a:pt x="352" y="1441"/>
                    <a:pt x="512" y="1633"/>
                    <a:pt x="768" y="1793"/>
                  </a:cubicBezTo>
                  <a:cubicBezTo>
                    <a:pt x="1056" y="1953"/>
                    <a:pt x="1408" y="2049"/>
                    <a:pt x="1824" y="2049"/>
                  </a:cubicBezTo>
                  <a:cubicBezTo>
                    <a:pt x="1856" y="2049"/>
                    <a:pt x="1856" y="2017"/>
                    <a:pt x="1856" y="2017"/>
                  </a:cubicBezTo>
                  <a:lnTo>
                    <a:pt x="1856" y="1761"/>
                  </a:lnTo>
                  <a:lnTo>
                    <a:pt x="1824" y="1729"/>
                  </a:lnTo>
                  <a:cubicBezTo>
                    <a:pt x="1536" y="1729"/>
                    <a:pt x="1312" y="1665"/>
                    <a:pt x="1120" y="1537"/>
                  </a:cubicBezTo>
                  <a:cubicBezTo>
                    <a:pt x="832" y="1409"/>
                    <a:pt x="736" y="1185"/>
                    <a:pt x="832" y="961"/>
                  </a:cubicBezTo>
                  <a:lnTo>
                    <a:pt x="832" y="961"/>
                  </a:lnTo>
                  <a:lnTo>
                    <a:pt x="1504" y="1345"/>
                  </a:lnTo>
                  <a:cubicBezTo>
                    <a:pt x="1520" y="1361"/>
                    <a:pt x="1528" y="1369"/>
                    <a:pt x="1532" y="1369"/>
                  </a:cubicBezTo>
                  <a:cubicBezTo>
                    <a:pt x="1536" y="1369"/>
                    <a:pt x="1536" y="1361"/>
                    <a:pt x="1536" y="1345"/>
                  </a:cubicBezTo>
                  <a:lnTo>
                    <a:pt x="1792" y="1217"/>
                  </a:lnTo>
                  <a:lnTo>
                    <a:pt x="1792" y="1185"/>
                  </a:lnTo>
                  <a:lnTo>
                    <a:pt x="1792" y="1153"/>
                  </a:lnTo>
                  <a:lnTo>
                    <a:pt x="1056" y="705"/>
                  </a:lnTo>
                  <a:cubicBezTo>
                    <a:pt x="1056" y="705"/>
                    <a:pt x="1088" y="673"/>
                    <a:pt x="1120" y="673"/>
                  </a:cubicBezTo>
                  <a:cubicBezTo>
                    <a:pt x="1152" y="641"/>
                    <a:pt x="1184" y="641"/>
                    <a:pt x="1216" y="609"/>
                  </a:cubicBezTo>
                  <a:lnTo>
                    <a:pt x="1984" y="1057"/>
                  </a:lnTo>
                  <a:cubicBezTo>
                    <a:pt x="2000" y="1073"/>
                    <a:pt x="2008" y="1081"/>
                    <a:pt x="2016" y="1081"/>
                  </a:cubicBezTo>
                  <a:cubicBezTo>
                    <a:pt x="2024" y="1081"/>
                    <a:pt x="2032" y="1073"/>
                    <a:pt x="2048" y="1057"/>
                  </a:cubicBezTo>
                  <a:lnTo>
                    <a:pt x="2272" y="929"/>
                  </a:lnTo>
                  <a:cubicBezTo>
                    <a:pt x="2272" y="897"/>
                    <a:pt x="2304" y="897"/>
                    <a:pt x="2304" y="897"/>
                  </a:cubicBezTo>
                  <a:cubicBezTo>
                    <a:pt x="2304" y="865"/>
                    <a:pt x="2304" y="865"/>
                    <a:pt x="2272" y="865"/>
                  </a:cubicBezTo>
                  <a:lnTo>
                    <a:pt x="1664" y="481"/>
                  </a:lnTo>
                  <a:cubicBezTo>
                    <a:pt x="1723" y="476"/>
                    <a:pt x="1783" y="473"/>
                    <a:pt x="1842" y="473"/>
                  </a:cubicBezTo>
                  <a:cubicBezTo>
                    <a:pt x="2142" y="473"/>
                    <a:pt x="2448" y="540"/>
                    <a:pt x="2689" y="673"/>
                  </a:cubicBezTo>
                  <a:cubicBezTo>
                    <a:pt x="2849" y="769"/>
                    <a:pt x="2977" y="897"/>
                    <a:pt x="2977" y="1057"/>
                  </a:cubicBezTo>
                  <a:cubicBezTo>
                    <a:pt x="2977" y="1089"/>
                    <a:pt x="3009" y="1089"/>
                    <a:pt x="3009" y="1089"/>
                  </a:cubicBezTo>
                  <a:lnTo>
                    <a:pt x="3489" y="1089"/>
                  </a:lnTo>
                  <a:lnTo>
                    <a:pt x="3489" y="1057"/>
                  </a:lnTo>
                  <a:cubicBezTo>
                    <a:pt x="3457" y="801"/>
                    <a:pt x="3297" y="577"/>
                    <a:pt x="3009" y="417"/>
                  </a:cubicBezTo>
                  <a:cubicBezTo>
                    <a:pt x="2703" y="254"/>
                    <a:pt x="2305" y="156"/>
                    <a:pt x="1900" y="156"/>
                  </a:cubicBezTo>
                  <a:cubicBezTo>
                    <a:pt x="1670" y="156"/>
                    <a:pt x="1437" y="187"/>
                    <a:pt x="1216" y="257"/>
                  </a:cubicBezTo>
                  <a:lnTo>
                    <a:pt x="80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4795775" y="3114725"/>
              <a:ext cx="167250" cy="74250"/>
            </a:xfrm>
            <a:custGeom>
              <a:avLst/>
              <a:gdLst/>
              <a:ahLst/>
              <a:cxnLst/>
              <a:rect l="l" t="t" r="r" b="b"/>
              <a:pathLst>
                <a:path w="6690" h="2970" extrusionOk="0">
                  <a:moveTo>
                    <a:pt x="0" y="1"/>
                  </a:moveTo>
                  <a:lnTo>
                    <a:pt x="0" y="1025"/>
                  </a:lnTo>
                  <a:cubicBezTo>
                    <a:pt x="0" y="1505"/>
                    <a:pt x="321" y="2017"/>
                    <a:pt x="993" y="2401"/>
                  </a:cubicBezTo>
                  <a:cubicBezTo>
                    <a:pt x="1121" y="2497"/>
                    <a:pt x="1281" y="2561"/>
                    <a:pt x="1473" y="2625"/>
                  </a:cubicBezTo>
                  <a:cubicBezTo>
                    <a:pt x="1601" y="2689"/>
                    <a:pt x="1729" y="2721"/>
                    <a:pt x="1889" y="2785"/>
                  </a:cubicBezTo>
                  <a:cubicBezTo>
                    <a:pt x="1985" y="2817"/>
                    <a:pt x="2113" y="2817"/>
                    <a:pt x="2209" y="2849"/>
                  </a:cubicBezTo>
                  <a:cubicBezTo>
                    <a:pt x="2337" y="2881"/>
                    <a:pt x="2433" y="2881"/>
                    <a:pt x="2561" y="2913"/>
                  </a:cubicBezTo>
                  <a:cubicBezTo>
                    <a:pt x="2657" y="2913"/>
                    <a:pt x="2785" y="2945"/>
                    <a:pt x="2881" y="2945"/>
                  </a:cubicBezTo>
                  <a:lnTo>
                    <a:pt x="3201" y="2945"/>
                  </a:lnTo>
                  <a:cubicBezTo>
                    <a:pt x="3265" y="2961"/>
                    <a:pt x="3321" y="2969"/>
                    <a:pt x="3377" y="2969"/>
                  </a:cubicBezTo>
                  <a:cubicBezTo>
                    <a:pt x="3433" y="2969"/>
                    <a:pt x="3489" y="2961"/>
                    <a:pt x="3553" y="2945"/>
                  </a:cubicBezTo>
                  <a:lnTo>
                    <a:pt x="3937" y="2945"/>
                  </a:lnTo>
                  <a:cubicBezTo>
                    <a:pt x="4065" y="2913"/>
                    <a:pt x="4225" y="2913"/>
                    <a:pt x="4353" y="2881"/>
                  </a:cubicBezTo>
                  <a:cubicBezTo>
                    <a:pt x="4577" y="2849"/>
                    <a:pt x="4801" y="2785"/>
                    <a:pt x="4993" y="2721"/>
                  </a:cubicBezTo>
                  <a:cubicBezTo>
                    <a:pt x="5249" y="2625"/>
                    <a:pt x="5505" y="2529"/>
                    <a:pt x="5730" y="2401"/>
                  </a:cubicBezTo>
                  <a:cubicBezTo>
                    <a:pt x="5730" y="2369"/>
                    <a:pt x="5762" y="2369"/>
                    <a:pt x="5762" y="2369"/>
                  </a:cubicBezTo>
                  <a:cubicBezTo>
                    <a:pt x="5922" y="2273"/>
                    <a:pt x="6082" y="2177"/>
                    <a:pt x="6178" y="2049"/>
                  </a:cubicBezTo>
                  <a:cubicBezTo>
                    <a:pt x="6274" y="1985"/>
                    <a:pt x="6338" y="1889"/>
                    <a:pt x="6402" y="1825"/>
                  </a:cubicBezTo>
                  <a:cubicBezTo>
                    <a:pt x="6466" y="1761"/>
                    <a:pt x="6498" y="1697"/>
                    <a:pt x="6530" y="1633"/>
                  </a:cubicBezTo>
                  <a:lnTo>
                    <a:pt x="6626" y="1441"/>
                  </a:lnTo>
                  <a:cubicBezTo>
                    <a:pt x="6658" y="1377"/>
                    <a:pt x="6658" y="1313"/>
                    <a:pt x="6690" y="1249"/>
                  </a:cubicBezTo>
                  <a:lnTo>
                    <a:pt x="6690" y="1057"/>
                  </a:lnTo>
                  <a:lnTo>
                    <a:pt x="6690" y="1025"/>
                  </a:lnTo>
                  <a:lnTo>
                    <a:pt x="6690" y="257"/>
                  </a:lnTo>
                  <a:cubicBezTo>
                    <a:pt x="6658" y="321"/>
                    <a:pt x="6658" y="385"/>
                    <a:pt x="6626" y="449"/>
                  </a:cubicBezTo>
                  <a:cubicBezTo>
                    <a:pt x="6594" y="481"/>
                    <a:pt x="6562" y="545"/>
                    <a:pt x="6530" y="609"/>
                  </a:cubicBezTo>
                  <a:cubicBezTo>
                    <a:pt x="6498" y="705"/>
                    <a:pt x="6466" y="769"/>
                    <a:pt x="6402" y="833"/>
                  </a:cubicBezTo>
                  <a:cubicBezTo>
                    <a:pt x="6338" y="897"/>
                    <a:pt x="6274" y="961"/>
                    <a:pt x="6210" y="1057"/>
                  </a:cubicBezTo>
                  <a:cubicBezTo>
                    <a:pt x="6082" y="1153"/>
                    <a:pt x="5922" y="1249"/>
                    <a:pt x="5762" y="1377"/>
                  </a:cubicBezTo>
                  <a:lnTo>
                    <a:pt x="5730" y="1377"/>
                  </a:lnTo>
                  <a:cubicBezTo>
                    <a:pt x="5505" y="1537"/>
                    <a:pt x="5249" y="1633"/>
                    <a:pt x="4993" y="1697"/>
                  </a:cubicBezTo>
                  <a:cubicBezTo>
                    <a:pt x="4801" y="1793"/>
                    <a:pt x="4577" y="1825"/>
                    <a:pt x="4353" y="1857"/>
                  </a:cubicBezTo>
                  <a:cubicBezTo>
                    <a:pt x="4225" y="1889"/>
                    <a:pt x="4065" y="1921"/>
                    <a:pt x="3937" y="1921"/>
                  </a:cubicBezTo>
                  <a:cubicBezTo>
                    <a:pt x="3809" y="1953"/>
                    <a:pt x="3681" y="1953"/>
                    <a:pt x="3553" y="1953"/>
                  </a:cubicBezTo>
                  <a:lnTo>
                    <a:pt x="2881" y="1953"/>
                  </a:lnTo>
                  <a:cubicBezTo>
                    <a:pt x="2785" y="1921"/>
                    <a:pt x="2657" y="1921"/>
                    <a:pt x="2561" y="1921"/>
                  </a:cubicBezTo>
                  <a:cubicBezTo>
                    <a:pt x="2433" y="1889"/>
                    <a:pt x="2337" y="1857"/>
                    <a:pt x="2241" y="1857"/>
                  </a:cubicBezTo>
                  <a:cubicBezTo>
                    <a:pt x="2113" y="1825"/>
                    <a:pt x="1985" y="1793"/>
                    <a:pt x="1889" y="1761"/>
                  </a:cubicBezTo>
                  <a:cubicBezTo>
                    <a:pt x="1729" y="1729"/>
                    <a:pt x="1601" y="1697"/>
                    <a:pt x="1473" y="1633"/>
                  </a:cubicBezTo>
                  <a:cubicBezTo>
                    <a:pt x="1313" y="1569"/>
                    <a:pt x="1153" y="1473"/>
                    <a:pt x="993" y="1409"/>
                  </a:cubicBezTo>
                  <a:cubicBezTo>
                    <a:pt x="321" y="1025"/>
                    <a:pt x="0" y="513"/>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4794175" y="3113925"/>
              <a:ext cx="169650" cy="76050"/>
            </a:xfrm>
            <a:custGeom>
              <a:avLst/>
              <a:gdLst/>
              <a:ahLst/>
              <a:cxnLst/>
              <a:rect l="l" t="t" r="r" b="b"/>
              <a:pathLst>
                <a:path w="6786" h="3042" extrusionOk="0">
                  <a:moveTo>
                    <a:pt x="6722" y="449"/>
                  </a:moveTo>
                  <a:lnTo>
                    <a:pt x="6722" y="1057"/>
                  </a:lnTo>
                  <a:lnTo>
                    <a:pt x="6722" y="1089"/>
                  </a:lnTo>
                  <a:lnTo>
                    <a:pt x="6722" y="1281"/>
                  </a:lnTo>
                  <a:cubicBezTo>
                    <a:pt x="6690" y="1345"/>
                    <a:pt x="6690" y="1377"/>
                    <a:pt x="6658" y="1441"/>
                  </a:cubicBezTo>
                  <a:lnTo>
                    <a:pt x="6562" y="1633"/>
                  </a:lnTo>
                  <a:cubicBezTo>
                    <a:pt x="6530" y="1697"/>
                    <a:pt x="6498" y="1761"/>
                    <a:pt x="6434" y="1825"/>
                  </a:cubicBezTo>
                  <a:cubicBezTo>
                    <a:pt x="6370" y="1921"/>
                    <a:pt x="6306" y="1985"/>
                    <a:pt x="6242" y="2049"/>
                  </a:cubicBezTo>
                  <a:cubicBezTo>
                    <a:pt x="6114" y="2177"/>
                    <a:pt x="5986" y="2273"/>
                    <a:pt x="5826" y="2369"/>
                  </a:cubicBezTo>
                  <a:cubicBezTo>
                    <a:pt x="5794" y="2369"/>
                    <a:pt x="5794" y="2369"/>
                    <a:pt x="5762" y="2401"/>
                  </a:cubicBezTo>
                  <a:cubicBezTo>
                    <a:pt x="5569" y="2529"/>
                    <a:pt x="5313" y="2625"/>
                    <a:pt x="5057" y="2721"/>
                  </a:cubicBezTo>
                  <a:cubicBezTo>
                    <a:pt x="4833" y="2785"/>
                    <a:pt x="4641" y="2817"/>
                    <a:pt x="4417" y="2881"/>
                  </a:cubicBezTo>
                  <a:cubicBezTo>
                    <a:pt x="4289" y="2881"/>
                    <a:pt x="4129" y="2913"/>
                    <a:pt x="4001" y="2913"/>
                  </a:cubicBezTo>
                  <a:cubicBezTo>
                    <a:pt x="3873" y="2945"/>
                    <a:pt x="3745" y="2945"/>
                    <a:pt x="3617" y="2945"/>
                  </a:cubicBezTo>
                  <a:lnTo>
                    <a:pt x="2945" y="2945"/>
                  </a:lnTo>
                  <a:cubicBezTo>
                    <a:pt x="2849" y="2913"/>
                    <a:pt x="2721" y="2913"/>
                    <a:pt x="2625" y="2913"/>
                  </a:cubicBezTo>
                  <a:cubicBezTo>
                    <a:pt x="2529" y="2881"/>
                    <a:pt x="2401" y="2881"/>
                    <a:pt x="2305" y="2849"/>
                  </a:cubicBezTo>
                  <a:cubicBezTo>
                    <a:pt x="2177" y="2817"/>
                    <a:pt x="2049" y="2785"/>
                    <a:pt x="1953" y="2753"/>
                  </a:cubicBezTo>
                  <a:cubicBezTo>
                    <a:pt x="1793" y="2721"/>
                    <a:pt x="1665" y="2689"/>
                    <a:pt x="1537" y="2625"/>
                  </a:cubicBezTo>
                  <a:cubicBezTo>
                    <a:pt x="1377" y="2561"/>
                    <a:pt x="1217" y="2465"/>
                    <a:pt x="1057" y="2401"/>
                  </a:cubicBezTo>
                  <a:cubicBezTo>
                    <a:pt x="449" y="2017"/>
                    <a:pt x="96" y="1537"/>
                    <a:pt x="96" y="1057"/>
                  </a:cubicBezTo>
                  <a:lnTo>
                    <a:pt x="96" y="449"/>
                  </a:lnTo>
                  <a:cubicBezTo>
                    <a:pt x="224" y="833"/>
                    <a:pt x="545" y="1185"/>
                    <a:pt x="1025" y="1441"/>
                  </a:cubicBezTo>
                  <a:cubicBezTo>
                    <a:pt x="1153" y="1537"/>
                    <a:pt x="1345" y="1601"/>
                    <a:pt x="1505" y="1665"/>
                  </a:cubicBezTo>
                  <a:cubicBezTo>
                    <a:pt x="1633" y="1729"/>
                    <a:pt x="1793" y="1761"/>
                    <a:pt x="1921" y="1825"/>
                  </a:cubicBezTo>
                  <a:cubicBezTo>
                    <a:pt x="2049" y="1857"/>
                    <a:pt x="2145" y="1889"/>
                    <a:pt x="2273" y="1889"/>
                  </a:cubicBezTo>
                  <a:cubicBezTo>
                    <a:pt x="2369" y="1921"/>
                    <a:pt x="2497" y="1953"/>
                    <a:pt x="2593" y="1953"/>
                  </a:cubicBezTo>
                  <a:cubicBezTo>
                    <a:pt x="2721" y="1985"/>
                    <a:pt x="2817" y="1985"/>
                    <a:pt x="2945" y="1985"/>
                  </a:cubicBezTo>
                  <a:cubicBezTo>
                    <a:pt x="3041" y="2017"/>
                    <a:pt x="3169" y="2017"/>
                    <a:pt x="3265" y="2017"/>
                  </a:cubicBezTo>
                  <a:lnTo>
                    <a:pt x="3617" y="2017"/>
                  </a:lnTo>
                  <a:cubicBezTo>
                    <a:pt x="3745" y="2017"/>
                    <a:pt x="3873" y="1985"/>
                    <a:pt x="4001" y="1985"/>
                  </a:cubicBezTo>
                  <a:cubicBezTo>
                    <a:pt x="4129" y="1985"/>
                    <a:pt x="4289" y="1953"/>
                    <a:pt x="4417" y="1921"/>
                  </a:cubicBezTo>
                  <a:cubicBezTo>
                    <a:pt x="4641" y="1889"/>
                    <a:pt x="4865" y="1825"/>
                    <a:pt x="5057" y="1761"/>
                  </a:cubicBezTo>
                  <a:cubicBezTo>
                    <a:pt x="5345" y="1665"/>
                    <a:pt x="5569" y="1569"/>
                    <a:pt x="5794" y="1441"/>
                  </a:cubicBezTo>
                  <a:cubicBezTo>
                    <a:pt x="5826" y="1441"/>
                    <a:pt x="5826" y="1409"/>
                    <a:pt x="5858" y="1409"/>
                  </a:cubicBezTo>
                  <a:cubicBezTo>
                    <a:pt x="6018" y="1313"/>
                    <a:pt x="6146" y="1217"/>
                    <a:pt x="6274" y="1089"/>
                  </a:cubicBezTo>
                  <a:cubicBezTo>
                    <a:pt x="6370" y="1025"/>
                    <a:pt x="6434" y="961"/>
                    <a:pt x="6498" y="865"/>
                  </a:cubicBezTo>
                  <a:cubicBezTo>
                    <a:pt x="6530" y="801"/>
                    <a:pt x="6594" y="737"/>
                    <a:pt x="6626" y="673"/>
                  </a:cubicBezTo>
                  <a:cubicBezTo>
                    <a:pt x="6658" y="609"/>
                    <a:pt x="6690" y="545"/>
                    <a:pt x="6722" y="449"/>
                  </a:cubicBezTo>
                  <a:close/>
                  <a:moveTo>
                    <a:pt x="64" y="1"/>
                  </a:moveTo>
                  <a:cubicBezTo>
                    <a:pt x="32" y="1"/>
                    <a:pt x="32" y="33"/>
                    <a:pt x="32" y="33"/>
                  </a:cubicBezTo>
                  <a:lnTo>
                    <a:pt x="0" y="1057"/>
                  </a:lnTo>
                  <a:cubicBezTo>
                    <a:pt x="0" y="1569"/>
                    <a:pt x="385" y="2081"/>
                    <a:pt x="1025" y="2465"/>
                  </a:cubicBezTo>
                  <a:cubicBezTo>
                    <a:pt x="1185" y="2529"/>
                    <a:pt x="1345" y="2625"/>
                    <a:pt x="1505" y="2689"/>
                  </a:cubicBezTo>
                  <a:cubicBezTo>
                    <a:pt x="1633" y="2753"/>
                    <a:pt x="1793" y="2785"/>
                    <a:pt x="1921" y="2817"/>
                  </a:cubicBezTo>
                  <a:cubicBezTo>
                    <a:pt x="2049" y="2881"/>
                    <a:pt x="2145" y="2881"/>
                    <a:pt x="2273" y="2913"/>
                  </a:cubicBezTo>
                  <a:cubicBezTo>
                    <a:pt x="2401" y="2945"/>
                    <a:pt x="2497" y="2977"/>
                    <a:pt x="2625" y="2977"/>
                  </a:cubicBezTo>
                  <a:cubicBezTo>
                    <a:pt x="2721" y="3009"/>
                    <a:pt x="2817" y="3009"/>
                    <a:pt x="2945" y="3009"/>
                  </a:cubicBezTo>
                  <a:cubicBezTo>
                    <a:pt x="3041" y="3009"/>
                    <a:pt x="3169" y="3041"/>
                    <a:pt x="3265" y="3041"/>
                  </a:cubicBezTo>
                  <a:lnTo>
                    <a:pt x="3425" y="3041"/>
                  </a:lnTo>
                  <a:cubicBezTo>
                    <a:pt x="3489" y="3041"/>
                    <a:pt x="3553" y="3041"/>
                    <a:pt x="3617" y="3009"/>
                  </a:cubicBezTo>
                  <a:lnTo>
                    <a:pt x="4001" y="3009"/>
                  </a:lnTo>
                  <a:cubicBezTo>
                    <a:pt x="4129" y="2977"/>
                    <a:pt x="4289" y="2977"/>
                    <a:pt x="4417" y="2945"/>
                  </a:cubicBezTo>
                  <a:cubicBezTo>
                    <a:pt x="4641" y="2913"/>
                    <a:pt x="4865" y="2849"/>
                    <a:pt x="5057" y="2785"/>
                  </a:cubicBezTo>
                  <a:cubicBezTo>
                    <a:pt x="5345" y="2689"/>
                    <a:pt x="5569" y="2593"/>
                    <a:pt x="5794" y="2465"/>
                  </a:cubicBezTo>
                  <a:cubicBezTo>
                    <a:pt x="5826" y="2433"/>
                    <a:pt x="5826" y="2433"/>
                    <a:pt x="5858" y="2433"/>
                  </a:cubicBezTo>
                  <a:cubicBezTo>
                    <a:pt x="6018" y="2337"/>
                    <a:pt x="6146" y="2209"/>
                    <a:pt x="6274" y="2113"/>
                  </a:cubicBezTo>
                  <a:lnTo>
                    <a:pt x="6498" y="1889"/>
                  </a:lnTo>
                  <a:cubicBezTo>
                    <a:pt x="6530" y="1825"/>
                    <a:pt x="6594" y="1729"/>
                    <a:pt x="6626" y="1665"/>
                  </a:cubicBezTo>
                  <a:lnTo>
                    <a:pt x="6722" y="1473"/>
                  </a:lnTo>
                  <a:cubicBezTo>
                    <a:pt x="6754" y="1409"/>
                    <a:pt x="6754" y="1345"/>
                    <a:pt x="6786" y="1281"/>
                  </a:cubicBezTo>
                  <a:lnTo>
                    <a:pt x="6786" y="1089"/>
                  </a:lnTo>
                  <a:lnTo>
                    <a:pt x="6786" y="33"/>
                  </a:lnTo>
                  <a:cubicBezTo>
                    <a:pt x="6786" y="33"/>
                    <a:pt x="6786" y="1"/>
                    <a:pt x="6754" y="1"/>
                  </a:cubicBezTo>
                  <a:cubicBezTo>
                    <a:pt x="6754" y="1"/>
                    <a:pt x="6722" y="33"/>
                    <a:pt x="6722" y="65"/>
                  </a:cubicBezTo>
                  <a:lnTo>
                    <a:pt x="6722" y="257"/>
                  </a:lnTo>
                  <a:cubicBezTo>
                    <a:pt x="6690" y="321"/>
                    <a:pt x="6690" y="385"/>
                    <a:pt x="6658" y="449"/>
                  </a:cubicBezTo>
                  <a:cubicBezTo>
                    <a:pt x="6626" y="513"/>
                    <a:pt x="6594" y="577"/>
                    <a:pt x="6562" y="641"/>
                  </a:cubicBezTo>
                  <a:cubicBezTo>
                    <a:pt x="6530" y="705"/>
                    <a:pt x="6498" y="769"/>
                    <a:pt x="6434" y="833"/>
                  </a:cubicBezTo>
                  <a:cubicBezTo>
                    <a:pt x="6370" y="897"/>
                    <a:pt x="6306" y="993"/>
                    <a:pt x="6242" y="1057"/>
                  </a:cubicBezTo>
                  <a:cubicBezTo>
                    <a:pt x="6114" y="1153"/>
                    <a:pt x="5986" y="1281"/>
                    <a:pt x="5826" y="1377"/>
                  </a:cubicBezTo>
                  <a:lnTo>
                    <a:pt x="5762" y="1377"/>
                  </a:lnTo>
                  <a:cubicBezTo>
                    <a:pt x="5569" y="1505"/>
                    <a:pt x="5313" y="1633"/>
                    <a:pt x="5057" y="1697"/>
                  </a:cubicBezTo>
                  <a:cubicBezTo>
                    <a:pt x="4833" y="1761"/>
                    <a:pt x="4641" y="1825"/>
                    <a:pt x="4417" y="1857"/>
                  </a:cubicBezTo>
                  <a:cubicBezTo>
                    <a:pt x="4289" y="1889"/>
                    <a:pt x="4129" y="1921"/>
                    <a:pt x="4001" y="1921"/>
                  </a:cubicBezTo>
                  <a:cubicBezTo>
                    <a:pt x="3873" y="1921"/>
                    <a:pt x="3745" y="1953"/>
                    <a:pt x="3617" y="1953"/>
                  </a:cubicBezTo>
                  <a:lnTo>
                    <a:pt x="3265" y="1953"/>
                  </a:lnTo>
                  <a:cubicBezTo>
                    <a:pt x="3169" y="1953"/>
                    <a:pt x="3073" y="1953"/>
                    <a:pt x="2945" y="1921"/>
                  </a:cubicBezTo>
                  <a:cubicBezTo>
                    <a:pt x="2849" y="1921"/>
                    <a:pt x="2721" y="1921"/>
                    <a:pt x="2625" y="1889"/>
                  </a:cubicBezTo>
                  <a:cubicBezTo>
                    <a:pt x="2529" y="1889"/>
                    <a:pt x="2401" y="1857"/>
                    <a:pt x="2305" y="1825"/>
                  </a:cubicBezTo>
                  <a:cubicBezTo>
                    <a:pt x="2177" y="1825"/>
                    <a:pt x="2049" y="1793"/>
                    <a:pt x="1953" y="1761"/>
                  </a:cubicBezTo>
                  <a:cubicBezTo>
                    <a:pt x="1793" y="1729"/>
                    <a:pt x="1665" y="1665"/>
                    <a:pt x="1537" y="1633"/>
                  </a:cubicBezTo>
                  <a:cubicBezTo>
                    <a:pt x="1377" y="1569"/>
                    <a:pt x="1217" y="1473"/>
                    <a:pt x="1057" y="1377"/>
                  </a:cubicBezTo>
                  <a:cubicBezTo>
                    <a:pt x="449" y="1025"/>
                    <a:pt x="96" y="545"/>
                    <a:pt x="96" y="33"/>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4786975" y="3066725"/>
              <a:ext cx="184850" cy="96850"/>
            </a:xfrm>
            <a:custGeom>
              <a:avLst/>
              <a:gdLst/>
              <a:ahLst/>
              <a:cxnLst/>
              <a:rect l="l" t="t" r="r" b="b"/>
              <a:pathLst>
                <a:path w="7394" h="3874" extrusionOk="0">
                  <a:moveTo>
                    <a:pt x="3681" y="1"/>
                  </a:moveTo>
                  <a:cubicBezTo>
                    <a:pt x="2825" y="1"/>
                    <a:pt x="1969" y="193"/>
                    <a:pt x="1313" y="577"/>
                  </a:cubicBezTo>
                  <a:cubicBezTo>
                    <a:pt x="0" y="1313"/>
                    <a:pt x="32" y="2561"/>
                    <a:pt x="1345" y="3297"/>
                  </a:cubicBezTo>
                  <a:cubicBezTo>
                    <a:pt x="2001" y="3681"/>
                    <a:pt x="2857" y="3873"/>
                    <a:pt x="3713" y="3873"/>
                  </a:cubicBezTo>
                  <a:cubicBezTo>
                    <a:pt x="4569" y="3873"/>
                    <a:pt x="5425" y="3681"/>
                    <a:pt x="6082" y="3297"/>
                  </a:cubicBezTo>
                  <a:cubicBezTo>
                    <a:pt x="7394" y="2561"/>
                    <a:pt x="7394" y="1313"/>
                    <a:pt x="6050" y="577"/>
                  </a:cubicBezTo>
                  <a:cubicBezTo>
                    <a:pt x="5393" y="193"/>
                    <a:pt x="4537" y="1"/>
                    <a:pt x="36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4794975" y="3065925"/>
              <a:ext cx="169650" cy="98450"/>
            </a:xfrm>
            <a:custGeom>
              <a:avLst/>
              <a:gdLst/>
              <a:ahLst/>
              <a:cxnLst/>
              <a:rect l="l" t="t" r="r" b="b"/>
              <a:pathLst>
                <a:path w="6786" h="3938" extrusionOk="0">
                  <a:moveTo>
                    <a:pt x="3361" y="65"/>
                  </a:moveTo>
                  <a:cubicBezTo>
                    <a:pt x="4225" y="65"/>
                    <a:pt x="5089" y="257"/>
                    <a:pt x="5730" y="609"/>
                  </a:cubicBezTo>
                  <a:cubicBezTo>
                    <a:pt x="6338" y="993"/>
                    <a:pt x="6690" y="1473"/>
                    <a:pt x="6690" y="1985"/>
                  </a:cubicBezTo>
                  <a:cubicBezTo>
                    <a:pt x="6690" y="2465"/>
                    <a:pt x="6370" y="2945"/>
                    <a:pt x="5730" y="3297"/>
                  </a:cubicBezTo>
                  <a:cubicBezTo>
                    <a:pt x="5089" y="3681"/>
                    <a:pt x="4241" y="3873"/>
                    <a:pt x="3389" y="3873"/>
                  </a:cubicBezTo>
                  <a:cubicBezTo>
                    <a:pt x="2537" y="3873"/>
                    <a:pt x="1681" y="3681"/>
                    <a:pt x="1025" y="3297"/>
                  </a:cubicBezTo>
                  <a:cubicBezTo>
                    <a:pt x="417" y="2945"/>
                    <a:pt x="64" y="2465"/>
                    <a:pt x="64" y="1953"/>
                  </a:cubicBezTo>
                  <a:cubicBezTo>
                    <a:pt x="64" y="1473"/>
                    <a:pt x="385" y="993"/>
                    <a:pt x="1025" y="609"/>
                  </a:cubicBezTo>
                  <a:cubicBezTo>
                    <a:pt x="1665" y="257"/>
                    <a:pt x="2529" y="65"/>
                    <a:pt x="3361" y="65"/>
                  </a:cubicBezTo>
                  <a:close/>
                  <a:moveTo>
                    <a:pt x="3377" y="1"/>
                  </a:moveTo>
                  <a:cubicBezTo>
                    <a:pt x="2513" y="1"/>
                    <a:pt x="1649" y="193"/>
                    <a:pt x="993" y="577"/>
                  </a:cubicBezTo>
                  <a:cubicBezTo>
                    <a:pt x="353" y="929"/>
                    <a:pt x="0" y="1441"/>
                    <a:pt x="0" y="1953"/>
                  </a:cubicBezTo>
                  <a:cubicBezTo>
                    <a:pt x="0" y="2497"/>
                    <a:pt x="353" y="3009"/>
                    <a:pt x="993" y="3361"/>
                  </a:cubicBezTo>
                  <a:cubicBezTo>
                    <a:pt x="1665" y="3745"/>
                    <a:pt x="2529" y="3937"/>
                    <a:pt x="3393" y="3937"/>
                  </a:cubicBezTo>
                  <a:cubicBezTo>
                    <a:pt x="4257" y="3937"/>
                    <a:pt x="5121" y="3745"/>
                    <a:pt x="5794" y="3361"/>
                  </a:cubicBezTo>
                  <a:cubicBezTo>
                    <a:pt x="6434" y="3009"/>
                    <a:pt x="6786" y="2497"/>
                    <a:pt x="6786" y="1985"/>
                  </a:cubicBezTo>
                  <a:cubicBezTo>
                    <a:pt x="6786" y="1441"/>
                    <a:pt x="6402" y="929"/>
                    <a:pt x="5762" y="577"/>
                  </a:cubicBezTo>
                  <a:cubicBezTo>
                    <a:pt x="5105" y="193"/>
                    <a:pt x="4241" y="1"/>
                    <a:pt x="3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4806975" y="3076925"/>
              <a:ext cx="144850" cy="75850"/>
            </a:xfrm>
            <a:custGeom>
              <a:avLst/>
              <a:gdLst/>
              <a:ahLst/>
              <a:cxnLst/>
              <a:rect l="l" t="t" r="r" b="b"/>
              <a:pathLst>
                <a:path w="5794" h="3034" extrusionOk="0">
                  <a:moveTo>
                    <a:pt x="2881" y="1"/>
                  </a:moveTo>
                  <a:cubicBezTo>
                    <a:pt x="2209" y="1"/>
                    <a:pt x="1537" y="153"/>
                    <a:pt x="1025" y="457"/>
                  </a:cubicBezTo>
                  <a:cubicBezTo>
                    <a:pt x="1" y="1033"/>
                    <a:pt x="33" y="1993"/>
                    <a:pt x="1057" y="2601"/>
                  </a:cubicBezTo>
                  <a:cubicBezTo>
                    <a:pt x="1569" y="2889"/>
                    <a:pt x="2241" y="3033"/>
                    <a:pt x="2913" y="3033"/>
                  </a:cubicBezTo>
                  <a:cubicBezTo>
                    <a:pt x="3585" y="3033"/>
                    <a:pt x="4257" y="2889"/>
                    <a:pt x="4769" y="2601"/>
                  </a:cubicBezTo>
                  <a:cubicBezTo>
                    <a:pt x="5794" y="1993"/>
                    <a:pt x="5794" y="1033"/>
                    <a:pt x="4737" y="457"/>
                  </a:cubicBezTo>
                  <a:cubicBezTo>
                    <a:pt x="4225" y="153"/>
                    <a:pt x="3553" y="1"/>
                    <a:pt x="28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4812575" y="3076125"/>
              <a:ext cx="133650" cy="77850"/>
            </a:xfrm>
            <a:custGeom>
              <a:avLst/>
              <a:gdLst/>
              <a:ahLst/>
              <a:cxnLst/>
              <a:rect l="l" t="t" r="r" b="b"/>
              <a:pathLst>
                <a:path w="5346" h="3114" extrusionOk="0">
                  <a:moveTo>
                    <a:pt x="2657" y="73"/>
                  </a:moveTo>
                  <a:cubicBezTo>
                    <a:pt x="3329" y="73"/>
                    <a:pt x="4001" y="233"/>
                    <a:pt x="4513" y="521"/>
                  </a:cubicBezTo>
                  <a:cubicBezTo>
                    <a:pt x="4994" y="809"/>
                    <a:pt x="5250" y="1161"/>
                    <a:pt x="5250" y="1577"/>
                  </a:cubicBezTo>
                  <a:cubicBezTo>
                    <a:pt x="5250" y="1961"/>
                    <a:pt x="4994" y="2313"/>
                    <a:pt x="4513" y="2601"/>
                  </a:cubicBezTo>
                  <a:cubicBezTo>
                    <a:pt x="4017" y="2889"/>
                    <a:pt x="3353" y="3033"/>
                    <a:pt x="2685" y="3033"/>
                  </a:cubicBezTo>
                  <a:cubicBezTo>
                    <a:pt x="2017" y="3033"/>
                    <a:pt x="1345" y="2889"/>
                    <a:pt x="833" y="2601"/>
                  </a:cubicBezTo>
                  <a:cubicBezTo>
                    <a:pt x="353" y="2313"/>
                    <a:pt x="97" y="1961"/>
                    <a:pt x="97" y="1545"/>
                  </a:cubicBezTo>
                  <a:cubicBezTo>
                    <a:pt x="97" y="1161"/>
                    <a:pt x="353" y="777"/>
                    <a:pt x="833" y="521"/>
                  </a:cubicBezTo>
                  <a:cubicBezTo>
                    <a:pt x="1345" y="233"/>
                    <a:pt x="1985" y="73"/>
                    <a:pt x="2657" y="73"/>
                  </a:cubicBezTo>
                  <a:close/>
                  <a:moveTo>
                    <a:pt x="2661" y="1"/>
                  </a:moveTo>
                  <a:cubicBezTo>
                    <a:pt x="1985" y="1"/>
                    <a:pt x="1313" y="153"/>
                    <a:pt x="801" y="457"/>
                  </a:cubicBezTo>
                  <a:cubicBezTo>
                    <a:pt x="289" y="745"/>
                    <a:pt x="1" y="1129"/>
                    <a:pt x="1" y="1545"/>
                  </a:cubicBezTo>
                  <a:cubicBezTo>
                    <a:pt x="1" y="1993"/>
                    <a:pt x="289" y="2377"/>
                    <a:pt x="801" y="2665"/>
                  </a:cubicBezTo>
                  <a:cubicBezTo>
                    <a:pt x="1313" y="2953"/>
                    <a:pt x="2017" y="3113"/>
                    <a:pt x="2689" y="3113"/>
                  </a:cubicBezTo>
                  <a:cubicBezTo>
                    <a:pt x="3361" y="3113"/>
                    <a:pt x="4033" y="2953"/>
                    <a:pt x="4545" y="2665"/>
                  </a:cubicBezTo>
                  <a:cubicBezTo>
                    <a:pt x="5058" y="2377"/>
                    <a:pt x="5346" y="1993"/>
                    <a:pt x="5346" y="1577"/>
                  </a:cubicBezTo>
                  <a:cubicBezTo>
                    <a:pt x="5346" y="1129"/>
                    <a:pt x="5058" y="745"/>
                    <a:pt x="4545" y="457"/>
                  </a:cubicBezTo>
                  <a:cubicBezTo>
                    <a:pt x="4017" y="153"/>
                    <a:pt x="3337" y="1"/>
                    <a:pt x="26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4955000" y="3140350"/>
              <a:ext cx="1625" cy="11225"/>
            </a:xfrm>
            <a:custGeom>
              <a:avLst/>
              <a:gdLst/>
              <a:ahLst/>
              <a:cxnLst/>
              <a:rect l="l" t="t" r="r" b="b"/>
              <a:pathLst>
                <a:path w="65" h="449" extrusionOk="0">
                  <a:moveTo>
                    <a:pt x="33" y="0"/>
                  </a:moveTo>
                  <a:cubicBezTo>
                    <a:pt x="1" y="0"/>
                    <a:pt x="1" y="0"/>
                    <a:pt x="1" y="32"/>
                  </a:cubicBezTo>
                  <a:lnTo>
                    <a:pt x="1" y="384"/>
                  </a:lnTo>
                  <a:cubicBezTo>
                    <a:pt x="1" y="416"/>
                    <a:pt x="1" y="448"/>
                    <a:pt x="33" y="448"/>
                  </a:cubicBezTo>
                  <a:cubicBezTo>
                    <a:pt x="33" y="448"/>
                    <a:pt x="65" y="416"/>
                    <a:pt x="65" y="384"/>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4879000" y="3171550"/>
              <a:ext cx="1625" cy="11225"/>
            </a:xfrm>
            <a:custGeom>
              <a:avLst/>
              <a:gdLst/>
              <a:ahLst/>
              <a:cxnLst/>
              <a:rect l="l" t="t" r="r" b="b"/>
              <a:pathLst>
                <a:path w="65" h="449" extrusionOk="0">
                  <a:moveTo>
                    <a:pt x="32" y="0"/>
                  </a:moveTo>
                  <a:cubicBezTo>
                    <a:pt x="0" y="0"/>
                    <a:pt x="0" y="0"/>
                    <a:pt x="0" y="32"/>
                  </a:cubicBezTo>
                  <a:lnTo>
                    <a:pt x="0" y="416"/>
                  </a:lnTo>
                  <a:cubicBezTo>
                    <a:pt x="0" y="416"/>
                    <a:pt x="0" y="448"/>
                    <a:pt x="32" y="448"/>
                  </a:cubicBezTo>
                  <a:cubicBezTo>
                    <a:pt x="64" y="448"/>
                    <a:pt x="64" y="416"/>
                    <a:pt x="64" y="416"/>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4893400" y="3170750"/>
              <a:ext cx="2425" cy="10425"/>
            </a:xfrm>
            <a:custGeom>
              <a:avLst/>
              <a:gdLst/>
              <a:ahLst/>
              <a:cxnLst/>
              <a:rect l="l" t="t" r="r" b="b"/>
              <a:pathLst>
                <a:path w="97" h="417" extrusionOk="0">
                  <a:moveTo>
                    <a:pt x="32" y="0"/>
                  </a:moveTo>
                  <a:cubicBezTo>
                    <a:pt x="32" y="0"/>
                    <a:pt x="0" y="0"/>
                    <a:pt x="0" y="32"/>
                  </a:cubicBezTo>
                  <a:lnTo>
                    <a:pt x="0" y="384"/>
                  </a:lnTo>
                  <a:cubicBezTo>
                    <a:pt x="0" y="416"/>
                    <a:pt x="32" y="416"/>
                    <a:pt x="32" y="416"/>
                  </a:cubicBezTo>
                  <a:cubicBezTo>
                    <a:pt x="64" y="416"/>
                    <a:pt x="96" y="416"/>
                    <a:pt x="96" y="384"/>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4908600" y="3168350"/>
              <a:ext cx="1625" cy="11225"/>
            </a:xfrm>
            <a:custGeom>
              <a:avLst/>
              <a:gdLst/>
              <a:ahLst/>
              <a:cxnLst/>
              <a:rect l="l" t="t" r="r" b="b"/>
              <a:pathLst>
                <a:path w="65" h="449" extrusionOk="0">
                  <a:moveTo>
                    <a:pt x="32" y="0"/>
                  </a:moveTo>
                  <a:lnTo>
                    <a:pt x="0" y="32"/>
                  </a:lnTo>
                  <a:lnTo>
                    <a:pt x="0" y="416"/>
                  </a:lnTo>
                  <a:lnTo>
                    <a:pt x="32" y="448"/>
                  </a:ln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4922200" y="3163550"/>
              <a:ext cx="2425" cy="11225"/>
            </a:xfrm>
            <a:custGeom>
              <a:avLst/>
              <a:gdLst/>
              <a:ahLst/>
              <a:cxnLst/>
              <a:rect l="l" t="t" r="r" b="b"/>
              <a:pathLst>
                <a:path w="97" h="449" extrusionOk="0">
                  <a:moveTo>
                    <a:pt x="64" y="0"/>
                  </a:moveTo>
                  <a:cubicBezTo>
                    <a:pt x="32" y="0"/>
                    <a:pt x="0" y="0"/>
                    <a:pt x="0" y="32"/>
                  </a:cubicBezTo>
                  <a:lnTo>
                    <a:pt x="0" y="416"/>
                  </a:lnTo>
                  <a:cubicBezTo>
                    <a:pt x="0" y="416"/>
                    <a:pt x="32" y="448"/>
                    <a:pt x="64" y="448"/>
                  </a:cubicBezTo>
                  <a:lnTo>
                    <a:pt x="96" y="416"/>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4934200" y="3157150"/>
              <a:ext cx="1625" cy="11225"/>
            </a:xfrm>
            <a:custGeom>
              <a:avLst/>
              <a:gdLst/>
              <a:ahLst/>
              <a:cxnLst/>
              <a:rect l="l" t="t" r="r" b="b"/>
              <a:pathLst>
                <a:path w="65" h="449" extrusionOk="0">
                  <a:moveTo>
                    <a:pt x="33" y="0"/>
                  </a:moveTo>
                  <a:cubicBezTo>
                    <a:pt x="1" y="0"/>
                    <a:pt x="1" y="32"/>
                    <a:pt x="1" y="32"/>
                  </a:cubicBezTo>
                  <a:lnTo>
                    <a:pt x="1" y="416"/>
                  </a:lnTo>
                  <a:cubicBezTo>
                    <a:pt x="1" y="416"/>
                    <a:pt x="1" y="448"/>
                    <a:pt x="33" y="448"/>
                  </a:cubicBezTo>
                  <a:cubicBezTo>
                    <a:pt x="65" y="448"/>
                    <a:pt x="65" y="416"/>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4944600" y="3149950"/>
              <a:ext cx="2425" cy="11225"/>
            </a:xfrm>
            <a:custGeom>
              <a:avLst/>
              <a:gdLst/>
              <a:ahLst/>
              <a:cxnLst/>
              <a:rect l="l" t="t" r="r" b="b"/>
              <a:pathLst>
                <a:path w="97" h="449" extrusionOk="0">
                  <a:moveTo>
                    <a:pt x="65" y="0"/>
                  </a:moveTo>
                  <a:cubicBezTo>
                    <a:pt x="33" y="0"/>
                    <a:pt x="1" y="0"/>
                    <a:pt x="1" y="32"/>
                  </a:cubicBezTo>
                  <a:lnTo>
                    <a:pt x="1" y="416"/>
                  </a:lnTo>
                  <a:cubicBezTo>
                    <a:pt x="1" y="416"/>
                    <a:pt x="33" y="448"/>
                    <a:pt x="65" y="448"/>
                  </a:cubicBezTo>
                  <a:lnTo>
                    <a:pt x="97" y="416"/>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4802975" y="3140350"/>
              <a:ext cx="1625" cy="11225"/>
            </a:xfrm>
            <a:custGeom>
              <a:avLst/>
              <a:gdLst/>
              <a:ahLst/>
              <a:cxnLst/>
              <a:rect l="l" t="t" r="r" b="b"/>
              <a:pathLst>
                <a:path w="65" h="449" extrusionOk="0">
                  <a:moveTo>
                    <a:pt x="33" y="0"/>
                  </a:moveTo>
                  <a:cubicBezTo>
                    <a:pt x="1" y="0"/>
                    <a:pt x="1" y="0"/>
                    <a:pt x="1" y="32"/>
                  </a:cubicBezTo>
                  <a:lnTo>
                    <a:pt x="1" y="384"/>
                  </a:lnTo>
                  <a:cubicBezTo>
                    <a:pt x="1" y="416"/>
                    <a:pt x="1" y="448"/>
                    <a:pt x="33" y="448"/>
                  </a:cubicBezTo>
                  <a:cubicBezTo>
                    <a:pt x="65" y="448"/>
                    <a:pt x="65" y="416"/>
                    <a:pt x="65" y="384"/>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4863775" y="3170750"/>
              <a:ext cx="2425" cy="10425"/>
            </a:xfrm>
            <a:custGeom>
              <a:avLst/>
              <a:gdLst/>
              <a:ahLst/>
              <a:cxnLst/>
              <a:rect l="l" t="t" r="r" b="b"/>
              <a:pathLst>
                <a:path w="97" h="417" extrusionOk="0">
                  <a:moveTo>
                    <a:pt x="33" y="0"/>
                  </a:moveTo>
                  <a:cubicBezTo>
                    <a:pt x="33" y="0"/>
                    <a:pt x="1" y="0"/>
                    <a:pt x="1" y="32"/>
                  </a:cubicBezTo>
                  <a:lnTo>
                    <a:pt x="1" y="384"/>
                  </a:lnTo>
                  <a:cubicBezTo>
                    <a:pt x="1" y="416"/>
                    <a:pt x="33" y="416"/>
                    <a:pt x="33" y="416"/>
                  </a:cubicBezTo>
                  <a:cubicBezTo>
                    <a:pt x="65" y="416"/>
                    <a:pt x="97" y="416"/>
                    <a:pt x="65" y="384"/>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4848575" y="3168350"/>
              <a:ext cx="2425" cy="11225"/>
            </a:xfrm>
            <a:custGeom>
              <a:avLst/>
              <a:gdLst/>
              <a:ahLst/>
              <a:cxnLst/>
              <a:rect l="l" t="t" r="r" b="b"/>
              <a:pathLst>
                <a:path w="97" h="449" extrusionOk="0">
                  <a:moveTo>
                    <a:pt x="65" y="0"/>
                  </a:moveTo>
                  <a:cubicBezTo>
                    <a:pt x="33" y="0"/>
                    <a:pt x="1" y="32"/>
                    <a:pt x="1" y="32"/>
                  </a:cubicBezTo>
                  <a:lnTo>
                    <a:pt x="1" y="416"/>
                  </a:lnTo>
                  <a:cubicBezTo>
                    <a:pt x="1" y="416"/>
                    <a:pt x="33" y="448"/>
                    <a:pt x="65" y="448"/>
                  </a:cubicBezTo>
                  <a:lnTo>
                    <a:pt x="97" y="416"/>
                  </a:ln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4834975" y="3163550"/>
              <a:ext cx="1625" cy="11225"/>
            </a:xfrm>
            <a:custGeom>
              <a:avLst/>
              <a:gdLst/>
              <a:ahLst/>
              <a:cxnLst/>
              <a:rect l="l" t="t" r="r" b="b"/>
              <a:pathLst>
                <a:path w="65" h="449" extrusionOk="0">
                  <a:moveTo>
                    <a:pt x="33" y="0"/>
                  </a:moveTo>
                  <a:cubicBezTo>
                    <a:pt x="33" y="0"/>
                    <a:pt x="1" y="0"/>
                    <a:pt x="1" y="32"/>
                  </a:cubicBezTo>
                  <a:lnTo>
                    <a:pt x="1" y="416"/>
                  </a:lnTo>
                  <a:lnTo>
                    <a:pt x="33" y="448"/>
                  </a:lnTo>
                  <a:cubicBezTo>
                    <a:pt x="65" y="448"/>
                    <a:pt x="65" y="416"/>
                    <a:pt x="65" y="416"/>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4823775" y="3157150"/>
              <a:ext cx="1625" cy="11225"/>
            </a:xfrm>
            <a:custGeom>
              <a:avLst/>
              <a:gdLst/>
              <a:ahLst/>
              <a:cxnLst/>
              <a:rect l="l" t="t" r="r" b="b"/>
              <a:pathLst>
                <a:path w="65" h="449" extrusionOk="0">
                  <a:moveTo>
                    <a:pt x="33" y="0"/>
                  </a:moveTo>
                  <a:cubicBezTo>
                    <a:pt x="1" y="0"/>
                    <a:pt x="1" y="32"/>
                    <a:pt x="1" y="32"/>
                  </a:cubicBezTo>
                  <a:lnTo>
                    <a:pt x="1" y="416"/>
                  </a:lnTo>
                  <a:cubicBezTo>
                    <a:pt x="1" y="416"/>
                    <a:pt x="1" y="448"/>
                    <a:pt x="33" y="448"/>
                  </a:cubicBezTo>
                  <a:lnTo>
                    <a:pt x="65" y="416"/>
                  </a:ln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4812575" y="3149950"/>
              <a:ext cx="2425" cy="11225"/>
            </a:xfrm>
            <a:custGeom>
              <a:avLst/>
              <a:gdLst/>
              <a:ahLst/>
              <a:cxnLst/>
              <a:rect l="l" t="t" r="r" b="b"/>
              <a:pathLst>
                <a:path w="97" h="449" extrusionOk="0">
                  <a:moveTo>
                    <a:pt x="33" y="0"/>
                  </a:moveTo>
                  <a:cubicBezTo>
                    <a:pt x="33" y="0"/>
                    <a:pt x="1" y="0"/>
                    <a:pt x="1" y="32"/>
                  </a:cubicBezTo>
                  <a:lnTo>
                    <a:pt x="1" y="416"/>
                  </a:lnTo>
                  <a:lnTo>
                    <a:pt x="33" y="448"/>
                  </a:lnTo>
                  <a:cubicBezTo>
                    <a:pt x="65" y="448"/>
                    <a:pt x="97" y="416"/>
                    <a:pt x="97" y="416"/>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4837375" y="3089925"/>
              <a:ext cx="85650" cy="49650"/>
            </a:xfrm>
            <a:custGeom>
              <a:avLst/>
              <a:gdLst/>
              <a:ahLst/>
              <a:cxnLst/>
              <a:rect l="l" t="t" r="r" b="b"/>
              <a:pathLst>
                <a:path w="3426" h="1986" extrusionOk="0">
                  <a:moveTo>
                    <a:pt x="737" y="1"/>
                  </a:moveTo>
                  <a:lnTo>
                    <a:pt x="513" y="161"/>
                  </a:lnTo>
                  <a:lnTo>
                    <a:pt x="897" y="385"/>
                  </a:lnTo>
                  <a:cubicBezTo>
                    <a:pt x="833" y="417"/>
                    <a:pt x="801" y="417"/>
                    <a:pt x="737" y="449"/>
                  </a:cubicBezTo>
                  <a:cubicBezTo>
                    <a:pt x="705" y="481"/>
                    <a:pt x="673" y="513"/>
                    <a:pt x="641" y="513"/>
                  </a:cubicBezTo>
                  <a:lnTo>
                    <a:pt x="257" y="289"/>
                  </a:lnTo>
                  <a:lnTo>
                    <a:pt x="1" y="449"/>
                  </a:lnTo>
                  <a:lnTo>
                    <a:pt x="449" y="705"/>
                  </a:lnTo>
                  <a:cubicBezTo>
                    <a:pt x="161" y="1025"/>
                    <a:pt x="289" y="1441"/>
                    <a:pt x="769" y="1729"/>
                  </a:cubicBezTo>
                  <a:cubicBezTo>
                    <a:pt x="1057" y="1889"/>
                    <a:pt x="1409" y="1985"/>
                    <a:pt x="1793" y="1985"/>
                  </a:cubicBezTo>
                  <a:lnTo>
                    <a:pt x="1793" y="1761"/>
                  </a:lnTo>
                  <a:cubicBezTo>
                    <a:pt x="1537" y="1729"/>
                    <a:pt x="1281" y="1665"/>
                    <a:pt x="1057" y="1569"/>
                  </a:cubicBezTo>
                  <a:cubicBezTo>
                    <a:pt x="769" y="1377"/>
                    <a:pt x="673" y="1121"/>
                    <a:pt x="769" y="897"/>
                  </a:cubicBezTo>
                  <a:lnTo>
                    <a:pt x="769" y="897"/>
                  </a:lnTo>
                  <a:lnTo>
                    <a:pt x="1505" y="1313"/>
                  </a:lnTo>
                  <a:lnTo>
                    <a:pt x="1729" y="1153"/>
                  </a:lnTo>
                  <a:lnTo>
                    <a:pt x="961" y="705"/>
                  </a:lnTo>
                  <a:cubicBezTo>
                    <a:pt x="993" y="673"/>
                    <a:pt x="1025" y="673"/>
                    <a:pt x="1057" y="641"/>
                  </a:cubicBezTo>
                  <a:cubicBezTo>
                    <a:pt x="1089" y="609"/>
                    <a:pt x="1153" y="577"/>
                    <a:pt x="1185" y="577"/>
                  </a:cubicBezTo>
                  <a:lnTo>
                    <a:pt x="1985" y="1025"/>
                  </a:lnTo>
                  <a:lnTo>
                    <a:pt x="2241" y="865"/>
                  </a:lnTo>
                  <a:lnTo>
                    <a:pt x="1505" y="481"/>
                  </a:lnTo>
                  <a:cubicBezTo>
                    <a:pt x="1634" y="451"/>
                    <a:pt x="1763" y="437"/>
                    <a:pt x="1889" y="437"/>
                  </a:cubicBezTo>
                  <a:cubicBezTo>
                    <a:pt x="2170" y="437"/>
                    <a:pt x="2436" y="508"/>
                    <a:pt x="2657" y="641"/>
                  </a:cubicBezTo>
                  <a:cubicBezTo>
                    <a:pt x="2849" y="737"/>
                    <a:pt x="2977" y="897"/>
                    <a:pt x="2977" y="1025"/>
                  </a:cubicBezTo>
                  <a:lnTo>
                    <a:pt x="3425" y="1025"/>
                  </a:lnTo>
                  <a:cubicBezTo>
                    <a:pt x="3393" y="833"/>
                    <a:pt x="3265" y="609"/>
                    <a:pt x="2977" y="449"/>
                  </a:cubicBezTo>
                  <a:cubicBezTo>
                    <a:pt x="2669" y="264"/>
                    <a:pt x="2254" y="171"/>
                    <a:pt x="1845" y="171"/>
                  </a:cubicBezTo>
                  <a:cubicBezTo>
                    <a:pt x="1617" y="171"/>
                    <a:pt x="1391" y="200"/>
                    <a:pt x="1185" y="257"/>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4836575" y="3089125"/>
              <a:ext cx="87250" cy="52050"/>
            </a:xfrm>
            <a:custGeom>
              <a:avLst/>
              <a:gdLst/>
              <a:ahLst/>
              <a:cxnLst/>
              <a:rect l="l" t="t" r="r" b="b"/>
              <a:pathLst>
                <a:path w="3490" h="2082" extrusionOk="0">
                  <a:moveTo>
                    <a:pt x="769" y="97"/>
                  </a:moveTo>
                  <a:lnTo>
                    <a:pt x="1185" y="321"/>
                  </a:lnTo>
                  <a:lnTo>
                    <a:pt x="1217" y="353"/>
                  </a:lnTo>
                  <a:cubicBezTo>
                    <a:pt x="1437" y="283"/>
                    <a:pt x="1671" y="251"/>
                    <a:pt x="1899" y="251"/>
                  </a:cubicBezTo>
                  <a:cubicBezTo>
                    <a:pt x="2302" y="251"/>
                    <a:pt x="2692" y="350"/>
                    <a:pt x="2977" y="513"/>
                  </a:cubicBezTo>
                  <a:cubicBezTo>
                    <a:pt x="3233" y="641"/>
                    <a:pt x="3393" y="833"/>
                    <a:pt x="3425" y="1025"/>
                  </a:cubicBezTo>
                  <a:lnTo>
                    <a:pt x="3041" y="1025"/>
                  </a:lnTo>
                  <a:cubicBezTo>
                    <a:pt x="3009" y="897"/>
                    <a:pt x="2881" y="737"/>
                    <a:pt x="2721" y="641"/>
                  </a:cubicBezTo>
                  <a:cubicBezTo>
                    <a:pt x="2500" y="508"/>
                    <a:pt x="2218" y="437"/>
                    <a:pt x="1928" y="437"/>
                  </a:cubicBezTo>
                  <a:cubicBezTo>
                    <a:pt x="1798" y="437"/>
                    <a:pt x="1666" y="451"/>
                    <a:pt x="1537" y="481"/>
                  </a:cubicBezTo>
                  <a:lnTo>
                    <a:pt x="1505" y="481"/>
                  </a:lnTo>
                  <a:cubicBezTo>
                    <a:pt x="1505" y="513"/>
                    <a:pt x="1505" y="513"/>
                    <a:pt x="1537" y="545"/>
                  </a:cubicBezTo>
                  <a:lnTo>
                    <a:pt x="2177" y="897"/>
                  </a:lnTo>
                  <a:lnTo>
                    <a:pt x="2017" y="1025"/>
                  </a:lnTo>
                  <a:lnTo>
                    <a:pt x="1249" y="577"/>
                  </a:lnTo>
                  <a:cubicBezTo>
                    <a:pt x="1233" y="561"/>
                    <a:pt x="1225" y="553"/>
                    <a:pt x="1221" y="553"/>
                  </a:cubicBezTo>
                  <a:cubicBezTo>
                    <a:pt x="1217" y="553"/>
                    <a:pt x="1217" y="561"/>
                    <a:pt x="1217" y="577"/>
                  </a:cubicBezTo>
                  <a:cubicBezTo>
                    <a:pt x="1153" y="577"/>
                    <a:pt x="1121" y="609"/>
                    <a:pt x="1057" y="641"/>
                  </a:cubicBezTo>
                  <a:cubicBezTo>
                    <a:pt x="1025" y="641"/>
                    <a:pt x="993" y="673"/>
                    <a:pt x="961" y="705"/>
                  </a:cubicBezTo>
                  <a:cubicBezTo>
                    <a:pt x="929" y="705"/>
                    <a:pt x="929" y="737"/>
                    <a:pt x="929" y="737"/>
                  </a:cubicBezTo>
                  <a:cubicBezTo>
                    <a:pt x="929" y="769"/>
                    <a:pt x="961" y="769"/>
                    <a:pt x="961" y="769"/>
                  </a:cubicBezTo>
                  <a:lnTo>
                    <a:pt x="1697" y="1185"/>
                  </a:lnTo>
                  <a:lnTo>
                    <a:pt x="1537" y="1281"/>
                  </a:lnTo>
                  <a:lnTo>
                    <a:pt x="833" y="897"/>
                  </a:lnTo>
                  <a:lnTo>
                    <a:pt x="769" y="897"/>
                  </a:lnTo>
                  <a:cubicBezTo>
                    <a:pt x="641" y="1153"/>
                    <a:pt x="769" y="1441"/>
                    <a:pt x="1089" y="1633"/>
                  </a:cubicBezTo>
                  <a:cubicBezTo>
                    <a:pt x="1249" y="1729"/>
                    <a:pt x="1505" y="1793"/>
                    <a:pt x="1761" y="1793"/>
                  </a:cubicBezTo>
                  <a:lnTo>
                    <a:pt x="1761" y="1985"/>
                  </a:lnTo>
                  <a:cubicBezTo>
                    <a:pt x="1409" y="1985"/>
                    <a:pt x="1057" y="1889"/>
                    <a:pt x="801" y="1729"/>
                  </a:cubicBezTo>
                  <a:cubicBezTo>
                    <a:pt x="545" y="1601"/>
                    <a:pt x="417" y="1409"/>
                    <a:pt x="353" y="1217"/>
                  </a:cubicBezTo>
                  <a:cubicBezTo>
                    <a:pt x="353" y="1057"/>
                    <a:pt x="385" y="897"/>
                    <a:pt x="513" y="769"/>
                  </a:cubicBezTo>
                  <a:lnTo>
                    <a:pt x="513" y="737"/>
                  </a:lnTo>
                  <a:cubicBezTo>
                    <a:pt x="513" y="705"/>
                    <a:pt x="513" y="705"/>
                    <a:pt x="481" y="705"/>
                  </a:cubicBezTo>
                  <a:lnTo>
                    <a:pt x="97" y="481"/>
                  </a:lnTo>
                  <a:lnTo>
                    <a:pt x="289" y="385"/>
                  </a:lnTo>
                  <a:lnTo>
                    <a:pt x="641" y="577"/>
                  </a:lnTo>
                  <a:lnTo>
                    <a:pt x="673" y="577"/>
                  </a:lnTo>
                  <a:cubicBezTo>
                    <a:pt x="705" y="545"/>
                    <a:pt x="769" y="545"/>
                    <a:pt x="801" y="513"/>
                  </a:cubicBezTo>
                  <a:cubicBezTo>
                    <a:pt x="833" y="481"/>
                    <a:pt x="865" y="481"/>
                    <a:pt x="929" y="449"/>
                  </a:cubicBezTo>
                  <a:lnTo>
                    <a:pt x="929" y="417"/>
                  </a:lnTo>
                  <a:cubicBezTo>
                    <a:pt x="961" y="417"/>
                    <a:pt x="929" y="385"/>
                    <a:pt x="929" y="385"/>
                  </a:cubicBezTo>
                  <a:lnTo>
                    <a:pt x="609" y="193"/>
                  </a:lnTo>
                  <a:lnTo>
                    <a:pt x="769" y="97"/>
                  </a:lnTo>
                  <a:close/>
                  <a:moveTo>
                    <a:pt x="737" y="1"/>
                  </a:moveTo>
                  <a:lnTo>
                    <a:pt x="513" y="161"/>
                  </a:lnTo>
                  <a:lnTo>
                    <a:pt x="481" y="193"/>
                  </a:lnTo>
                  <a:cubicBezTo>
                    <a:pt x="481" y="193"/>
                    <a:pt x="481" y="225"/>
                    <a:pt x="513" y="225"/>
                  </a:cubicBezTo>
                  <a:lnTo>
                    <a:pt x="833" y="417"/>
                  </a:lnTo>
                  <a:cubicBezTo>
                    <a:pt x="801" y="417"/>
                    <a:pt x="769" y="449"/>
                    <a:pt x="769" y="449"/>
                  </a:cubicBezTo>
                  <a:cubicBezTo>
                    <a:pt x="705" y="481"/>
                    <a:pt x="673" y="481"/>
                    <a:pt x="641" y="513"/>
                  </a:cubicBezTo>
                  <a:lnTo>
                    <a:pt x="289" y="289"/>
                  </a:lnTo>
                  <a:lnTo>
                    <a:pt x="257" y="289"/>
                  </a:lnTo>
                  <a:lnTo>
                    <a:pt x="1" y="449"/>
                  </a:lnTo>
                  <a:lnTo>
                    <a:pt x="1" y="481"/>
                  </a:lnTo>
                  <a:lnTo>
                    <a:pt x="1" y="513"/>
                  </a:lnTo>
                  <a:lnTo>
                    <a:pt x="417" y="737"/>
                  </a:lnTo>
                  <a:cubicBezTo>
                    <a:pt x="289" y="897"/>
                    <a:pt x="257" y="1057"/>
                    <a:pt x="289" y="1217"/>
                  </a:cubicBezTo>
                  <a:cubicBezTo>
                    <a:pt x="321" y="1441"/>
                    <a:pt x="513" y="1633"/>
                    <a:pt x="769" y="1793"/>
                  </a:cubicBezTo>
                  <a:cubicBezTo>
                    <a:pt x="1057" y="1953"/>
                    <a:pt x="1409" y="2049"/>
                    <a:pt x="1825" y="2081"/>
                  </a:cubicBezTo>
                  <a:lnTo>
                    <a:pt x="1825" y="2049"/>
                  </a:lnTo>
                  <a:lnTo>
                    <a:pt x="1857" y="2049"/>
                  </a:lnTo>
                  <a:lnTo>
                    <a:pt x="1857" y="1793"/>
                  </a:lnTo>
                  <a:cubicBezTo>
                    <a:pt x="1857" y="1761"/>
                    <a:pt x="1825" y="1761"/>
                    <a:pt x="1825" y="1761"/>
                  </a:cubicBezTo>
                  <a:cubicBezTo>
                    <a:pt x="1537" y="1729"/>
                    <a:pt x="1313" y="1665"/>
                    <a:pt x="1121" y="1569"/>
                  </a:cubicBezTo>
                  <a:cubicBezTo>
                    <a:pt x="833" y="1409"/>
                    <a:pt x="737" y="1185"/>
                    <a:pt x="833" y="993"/>
                  </a:cubicBezTo>
                  <a:lnTo>
                    <a:pt x="833" y="993"/>
                  </a:lnTo>
                  <a:lnTo>
                    <a:pt x="1505" y="1377"/>
                  </a:lnTo>
                  <a:lnTo>
                    <a:pt x="1537" y="1377"/>
                  </a:lnTo>
                  <a:lnTo>
                    <a:pt x="1793" y="1217"/>
                  </a:lnTo>
                  <a:lnTo>
                    <a:pt x="1793" y="1185"/>
                  </a:lnTo>
                  <a:lnTo>
                    <a:pt x="1793" y="1153"/>
                  </a:lnTo>
                  <a:lnTo>
                    <a:pt x="1025" y="737"/>
                  </a:lnTo>
                  <a:cubicBezTo>
                    <a:pt x="1057" y="705"/>
                    <a:pt x="1089" y="705"/>
                    <a:pt x="1121" y="673"/>
                  </a:cubicBezTo>
                  <a:cubicBezTo>
                    <a:pt x="1153" y="673"/>
                    <a:pt x="1185" y="641"/>
                    <a:pt x="1217" y="641"/>
                  </a:cubicBezTo>
                  <a:lnTo>
                    <a:pt x="1985" y="1089"/>
                  </a:lnTo>
                  <a:lnTo>
                    <a:pt x="2017" y="1089"/>
                  </a:lnTo>
                  <a:lnTo>
                    <a:pt x="2273" y="929"/>
                  </a:lnTo>
                  <a:cubicBezTo>
                    <a:pt x="2273" y="929"/>
                    <a:pt x="2305" y="929"/>
                    <a:pt x="2305" y="897"/>
                  </a:cubicBezTo>
                  <a:lnTo>
                    <a:pt x="2273" y="865"/>
                  </a:lnTo>
                  <a:lnTo>
                    <a:pt x="1665" y="513"/>
                  </a:lnTo>
                  <a:cubicBezTo>
                    <a:pt x="1756" y="496"/>
                    <a:pt x="1849" y="488"/>
                    <a:pt x="1942" y="488"/>
                  </a:cubicBezTo>
                  <a:cubicBezTo>
                    <a:pt x="2207" y="488"/>
                    <a:pt x="2467" y="554"/>
                    <a:pt x="2657" y="673"/>
                  </a:cubicBezTo>
                  <a:cubicBezTo>
                    <a:pt x="2849" y="801"/>
                    <a:pt x="2977" y="929"/>
                    <a:pt x="2977" y="1057"/>
                  </a:cubicBezTo>
                  <a:cubicBezTo>
                    <a:pt x="2977" y="1089"/>
                    <a:pt x="3009" y="1089"/>
                    <a:pt x="3009" y="1089"/>
                  </a:cubicBezTo>
                  <a:lnTo>
                    <a:pt x="3489" y="1089"/>
                  </a:lnTo>
                  <a:lnTo>
                    <a:pt x="3489" y="1057"/>
                  </a:lnTo>
                  <a:cubicBezTo>
                    <a:pt x="3457" y="833"/>
                    <a:pt x="3297" y="609"/>
                    <a:pt x="3009" y="449"/>
                  </a:cubicBezTo>
                  <a:cubicBezTo>
                    <a:pt x="2701" y="264"/>
                    <a:pt x="2299" y="171"/>
                    <a:pt x="1891" y="171"/>
                  </a:cubicBezTo>
                  <a:cubicBezTo>
                    <a:pt x="1664" y="171"/>
                    <a:pt x="1434" y="200"/>
                    <a:pt x="1217" y="257"/>
                  </a:cubicBezTo>
                  <a:lnTo>
                    <a:pt x="80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4825375" y="3081125"/>
              <a:ext cx="168050" cy="73650"/>
            </a:xfrm>
            <a:custGeom>
              <a:avLst/>
              <a:gdLst/>
              <a:ahLst/>
              <a:cxnLst/>
              <a:rect l="l" t="t" r="r" b="b"/>
              <a:pathLst>
                <a:path w="6722" h="2946" extrusionOk="0">
                  <a:moveTo>
                    <a:pt x="1" y="1"/>
                  </a:moveTo>
                  <a:lnTo>
                    <a:pt x="1" y="993"/>
                  </a:lnTo>
                  <a:cubicBezTo>
                    <a:pt x="1" y="1505"/>
                    <a:pt x="321" y="1985"/>
                    <a:pt x="993" y="2369"/>
                  </a:cubicBezTo>
                  <a:cubicBezTo>
                    <a:pt x="1153" y="2465"/>
                    <a:pt x="1313" y="2529"/>
                    <a:pt x="1473" y="2625"/>
                  </a:cubicBezTo>
                  <a:cubicBezTo>
                    <a:pt x="1601" y="2657"/>
                    <a:pt x="1761" y="2721"/>
                    <a:pt x="1889" y="2753"/>
                  </a:cubicBezTo>
                  <a:cubicBezTo>
                    <a:pt x="2017" y="2785"/>
                    <a:pt x="2113" y="2817"/>
                    <a:pt x="2241" y="2849"/>
                  </a:cubicBezTo>
                  <a:cubicBezTo>
                    <a:pt x="2337" y="2849"/>
                    <a:pt x="2465" y="2881"/>
                    <a:pt x="2561" y="2881"/>
                  </a:cubicBezTo>
                  <a:cubicBezTo>
                    <a:pt x="2689" y="2913"/>
                    <a:pt x="2785" y="2913"/>
                    <a:pt x="2881" y="2913"/>
                  </a:cubicBezTo>
                  <a:cubicBezTo>
                    <a:pt x="3009" y="2945"/>
                    <a:pt x="3105" y="2945"/>
                    <a:pt x="3233" y="2945"/>
                  </a:cubicBezTo>
                  <a:lnTo>
                    <a:pt x="3585" y="2945"/>
                  </a:lnTo>
                  <a:cubicBezTo>
                    <a:pt x="3681" y="2945"/>
                    <a:pt x="3809" y="2913"/>
                    <a:pt x="3937" y="2913"/>
                  </a:cubicBezTo>
                  <a:cubicBezTo>
                    <a:pt x="4097" y="2913"/>
                    <a:pt x="4225" y="2881"/>
                    <a:pt x="4386" y="2849"/>
                  </a:cubicBezTo>
                  <a:cubicBezTo>
                    <a:pt x="4578" y="2817"/>
                    <a:pt x="4802" y="2753"/>
                    <a:pt x="4994" y="2689"/>
                  </a:cubicBezTo>
                  <a:cubicBezTo>
                    <a:pt x="5282" y="2625"/>
                    <a:pt x="5506" y="2497"/>
                    <a:pt x="5730" y="2369"/>
                  </a:cubicBezTo>
                  <a:cubicBezTo>
                    <a:pt x="5762" y="2369"/>
                    <a:pt x="5762" y="2369"/>
                    <a:pt x="5794" y="2337"/>
                  </a:cubicBezTo>
                  <a:cubicBezTo>
                    <a:pt x="5954" y="2241"/>
                    <a:pt x="6082" y="2145"/>
                    <a:pt x="6210" y="2017"/>
                  </a:cubicBezTo>
                  <a:cubicBezTo>
                    <a:pt x="6274" y="1953"/>
                    <a:pt x="6370" y="1889"/>
                    <a:pt x="6402" y="1793"/>
                  </a:cubicBezTo>
                  <a:cubicBezTo>
                    <a:pt x="6466" y="1729"/>
                    <a:pt x="6498" y="1665"/>
                    <a:pt x="6562" y="1601"/>
                  </a:cubicBezTo>
                  <a:cubicBezTo>
                    <a:pt x="6594" y="1537"/>
                    <a:pt x="6626" y="1473"/>
                    <a:pt x="6626" y="1409"/>
                  </a:cubicBezTo>
                  <a:cubicBezTo>
                    <a:pt x="6658" y="1345"/>
                    <a:pt x="6690" y="1281"/>
                    <a:pt x="6690" y="1217"/>
                  </a:cubicBezTo>
                  <a:cubicBezTo>
                    <a:pt x="6722" y="1153"/>
                    <a:pt x="6722" y="1089"/>
                    <a:pt x="6722" y="1025"/>
                  </a:cubicBezTo>
                  <a:lnTo>
                    <a:pt x="6722" y="33"/>
                  </a:lnTo>
                  <a:cubicBezTo>
                    <a:pt x="6722" y="97"/>
                    <a:pt x="6722" y="161"/>
                    <a:pt x="6690" y="225"/>
                  </a:cubicBezTo>
                  <a:cubicBezTo>
                    <a:pt x="6690" y="289"/>
                    <a:pt x="6658" y="353"/>
                    <a:pt x="6626" y="417"/>
                  </a:cubicBezTo>
                  <a:cubicBezTo>
                    <a:pt x="6626" y="481"/>
                    <a:pt x="6594" y="545"/>
                    <a:pt x="6562" y="609"/>
                  </a:cubicBezTo>
                  <a:cubicBezTo>
                    <a:pt x="6498" y="673"/>
                    <a:pt x="6466" y="737"/>
                    <a:pt x="6402" y="801"/>
                  </a:cubicBezTo>
                  <a:cubicBezTo>
                    <a:pt x="6370" y="865"/>
                    <a:pt x="6274" y="961"/>
                    <a:pt x="6210" y="1025"/>
                  </a:cubicBezTo>
                  <a:cubicBezTo>
                    <a:pt x="6082" y="1153"/>
                    <a:pt x="5954" y="1249"/>
                    <a:pt x="5794" y="1345"/>
                  </a:cubicBezTo>
                  <a:cubicBezTo>
                    <a:pt x="5762" y="1345"/>
                    <a:pt x="5762" y="1345"/>
                    <a:pt x="5730" y="1377"/>
                  </a:cubicBezTo>
                  <a:cubicBezTo>
                    <a:pt x="5506" y="1505"/>
                    <a:pt x="5282" y="1601"/>
                    <a:pt x="4994" y="1697"/>
                  </a:cubicBezTo>
                  <a:cubicBezTo>
                    <a:pt x="4802" y="1761"/>
                    <a:pt x="4578" y="1825"/>
                    <a:pt x="4386" y="1857"/>
                  </a:cubicBezTo>
                  <a:cubicBezTo>
                    <a:pt x="4225" y="1889"/>
                    <a:pt x="4097" y="1889"/>
                    <a:pt x="3937" y="1921"/>
                  </a:cubicBezTo>
                  <a:cubicBezTo>
                    <a:pt x="3809" y="1921"/>
                    <a:pt x="3681" y="1921"/>
                    <a:pt x="3585" y="1953"/>
                  </a:cubicBezTo>
                  <a:lnTo>
                    <a:pt x="3233" y="1953"/>
                  </a:lnTo>
                  <a:cubicBezTo>
                    <a:pt x="3105" y="1921"/>
                    <a:pt x="3009" y="1921"/>
                    <a:pt x="2881" y="1921"/>
                  </a:cubicBezTo>
                  <a:cubicBezTo>
                    <a:pt x="2785" y="1921"/>
                    <a:pt x="2689" y="1889"/>
                    <a:pt x="2561" y="1889"/>
                  </a:cubicBezTo>
                  <a:cubicBezTo>
                    <a:pt x="2465" y="1857"/>
                    <a:pt x="2337" y="1857"/>
                    <a:pt x="2241" y="1825"/>
                  </a:cubicBezTo>
                  <a:cubicBezTo>
                    <a:pt x="2113" y="1793"/>
                    <a:pt x="2017" y="1793"/>
                    <a:pt x="1889" y="1761"/>
                  </a:cubicBezTo>
                  <a:cubicBezTo>
                    <a:pt x="1761" y="1697"/>
                    <a:pt x="1601" y="1665"/>
                    <a:pt x="1473" y="1601"/>
                  </a:cubicBezTo>
                  <a:cubicBezTo>
                    <a:pt x="1313" y="1537"/>
                    <a:pt x="1153" y="1473"/>
                    <a:pt x="993" y="1377"/>
                  </a:cubicBezTo>
                  <a:cubicBezTo>
                    <a:pt x="353" y="993"/>
                    <a:pt x="1" y="481"/>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4824575" y="3079525"/>
              <a:ext cx="169650" cy="76050"/>
            </a:xfrm>
            <a:custGeom>
              <a:avLst/>
              <a:gdLst/>
              <a:ahLst/>
              <a:cxnLst/>
              <a:rect l="l" t="t" r="r" b="b"/>
              <a:pathLst>
                <a:path w="6786" h="3042" extrusionOk="0">
                  <a:moveTo>
                    <a:pt x="6722" y="449"/>
                  </a:moveTo>
                  <a:lnTo>
                    <a:pt x="6722" y="1057"/>
                  </a:lnTo>
                  <a:lnTo>
                    <a:pt x="6722" y="1089"/>
                  </a:lnTo>
                  <a:cubicBezTo>
                    <a:pt x="6722" y="1153"/>
                    <a:pt x="6690" y="1217"/>
                    <a:pt x="6690" y="1281"/>
                  </a:cubicBezTo>
                  <a:cubicBezTo>
                    <a:pt x="6690" y="1345"/>
                    <a:pt x="6658" y="1409"/>
                    <a:pt x="6626" y="1473"/>
                  </a:cubicBezTo>
                  <a:cubicBezTo>
                    <a:pt x="6626" y="1537"/>
                    <a:pt x="6594" y="1601"/>
                    <a:pt x="6562" y="1633"/>
                  </a:cubicBezTo>
                  <a:cubicBezTo>
                    <a:pt x="6530" y="1729"/>
                    <a:pt x="6466" y="1793"/>
                    <a:pt x="6434" y="1857"/>
                  </a:cubicBezTo>
                  <a:cubicBezTo>
                    <a:pt x="6370" y="1921"/>
                    <a:pt x="6306" y="1985"/>
                    <a:pt x="6210" y="2081"/>
                  </a:cubicBezTo>
                  <a:cubicBezTo>
                    <a:pt x="6082" y="2177"/>
                    <a:pt x="5954" y="2273"/>
                    <a:pt x="5794" y="2369"/>
                  </a:cubicBezTo>
                  <a:cubicBezTo>
                    <a:pt x="5794" y="2401"/>
                    <a:pt x="5762" y="2401"/>
                    <a:pt x="5762" y="2401"/>
                  </a:cubicBezTo>
                  <a:cubicBezTo>
                    <a:pt x="5538" y="2529"/>
                    <a:pt x="5282" y="2625"/>
                    <a:pt x="5026" y="2721"/>
                  </a:cubicBezTo>
                  <a:cubicBezTo>
                    <a:pt x="4834" y="2785"/>
                    <a:pt x="4610" y="2849"/>
                    <a:pt x="4386" y="2881"/>
                  </a:cubicBezTo>
                  <a:cubicBezTo>
                    <a:pt x="4257" y="2913"/>
                    <a:pt x="4129" y="2913"/>
                    <a:pt x="3969" y="2945"/>
                  </a:cubicBezTo>
                  <a:cubicBezTo>
                    <a:pt x="3841" y="2945"/>
                    <a:pt x="3713" y="2945"/>
                    <a:pt x="3617" y="2977"/>
                  </a:cubicBezTo>
                  <a:lnTo>
                    <a:pt x="3265" y="2977"/>
                  </a:lnTo>
                  <a:cubicBezTo>
                    <a:pt x="3169" y="2977"/>
                    <a:pt x="3041" y="2945"/>
                    <a:pt x="2945" y="2945"/>
                  </a:cubicBezTo>
                  <a:cubicBezTo>
                    <a:pt x="2817" y="2945"/>
                    <a:pt x="2721" y="2913"/>
                    <a:pt x="2625" y="2913"/>
                  </a:cubicBezTo>
                  <a:cubicBezTo>
                    <a:pt x="2497" y="2881"/>
                    <a:pt x="2401" y="2881"/>
                    <a:pt x="2273" y="2849"/>
                  </a:cubicBezTo>
                  <a:cubicBezTo>
                    <a:pt x="2145" y="2817"/>
                    <a:pt x="2049" y="2817"/>
                    <a:pt x="1921" y="2785"/>
                  </a:cubicBezTo>
                  <a:cubicBezTo>
                    <a:pt x="1793" y="2721"/>
                    <a:pt x="1665" y="2689"/>
                    <a:pt x="1537" y="2625"/>
                  </a:cubicBezTo>
                  <a:cubicBezTo>
                    <a:pt x="1345" y="2561"/>
                    <a:pt x="1185" y="2497"/>
                    <a:pt x="1057" y="2401"/>
                  </a:cubicBezTo>
                  <a:cubicBezTo>
                    <a:pt x="417" y="2049"/>
                    <a:pt x="65" y="1569"/>
                    <a:pt x="65" y="1057"/>
                  </a:cubicBezTo>
                  <a:lnTo>
                    <a:pt x="65" y="449"/>
                  </a:lnTo>
                  <a:cubicBezTo>
                    <a:pt x="193" y="833"/>
                    <a:pt x="513" y="1185"/>
                    <a:pt x="993" y="1441"/>
                  </a:cubicBezTo>
                  <a:cubicBezTo>
                    <a:pt x="1153" y="1537"/>
                    <a:pt x="1313" y="1633"/>
                    <a:pt x="1505" y="1697"/>
                  </a:cubicBezTo>
                  <a:cubicBezTo>
                    <a:pt x="1633" y="1729"/>
                    <a:pt x="1761" y="1793"/>
                    <a:pt x="1889" y="1825"/>
                  </a:cubicBezTo>
                  <a:cubicBezTo>
                    <a:pt x="2017" y="1857"/>
                    <a:pt x="2145" y="1889"/>
                    <a:pt x="2241" y="1921"/>
                  </a:cubicBezTo>
                  <a:cubicBezTo>
                    <a:pt x="2369" y="1921"/>
                    <a:pt x="2465" y="1953"/>
                    <a:pt x="2593" y="1985"/>
                  </a:cubicBezTo>
                  <a:cubicBezTo>
                    <a:pt x="2689" y="1985"/>
                    <a:pt x="2817" y="1985"/>
                    <a:pt x="2913" y="2017"/>
                  </a:cubicBezTo>
                  <a:lnTo>
                    <a:pt x="3585" y="2017"/>
                  </a:lnTo>
                  <a:cubicBezTo>
                    <a:pt x="3713" y="2017"/>
                    <a:pt x="3841" y="2017"/>
                    <a:pt x="3969" y="1985"/>
                  </a:cubicBezTo>
                  <a:cubicBezTo>
                    <a:pt x="4129" y="1985"/>
                    <a:pt x="4257" y="1953"/>
                    <a:pt x="4418" y="1953"/>
                  </a:cubicBezTo>
                  <a:cubicBezTo>
                    <a:pt x="4642" y="1889"/>
                    <a:pt x="4834" y="1857"/>
                    <a:pt x="5058" y="1793"/>
                  </a:cubicBezTo>
                  <a:cubicBezTo>
                    <a:pt x="5314" y="1697"/>
                    <a:pt x="5570" y="1569"/>
                    <a:pt x="5794" y="1441"/>
                  </a:cubicBezTo>
                  <a:lnTo>
                    <a:pt x="5826" y="1441"/>
                  </a:lnTo>
                  <a:cubicBezTo>
                    <a:pt x="5986" y="1313"/>
                    <a:pt x="6146" y="1217"/>
                    <a:pt x="6274" y="1121"/>
                  </a:cubicBezTo>
                  <a:cubicBezTo>
                    <a:pt x="6338" y="1025"/>
                    <a:pt x="6402" y="961"/>
                    <a:pt x="6466" y="865"/>
                  </a:cubicBezTo>
                  <a:cubicBezTo>
                    <a:pt x="6530" y="801"/>
                    <a:pt x="6562" y="737"/>
                    <a:pt x="6626" y="673"/>
                  </a:cubicBezTo>
                  <a:cubicBezTo>
                    <a:pt x="6658" y="609"/>
                    <a:pt x="6690" y="545"/>
                    <a:pt x="6722" y="449"/>
                  </a:cubicBezTo>
                  <a:close/>
                  <a:moveTo>
                    <a:pt x="33" y="1"/>
                  </a:moveTo>
                  <a:cubicBezTo>
                    <a:pt x="33" y="1"/>
                    <a:pt x="1" y="33"/>
                    <a:pt x="1" y="65"/>
                  </a:cubicBezTo>
                  <a:lnTo>
                    <a:pt x="1" y="1057"/>
                  </a:lnTo>
                  <a:cubicBezTo>
                    <a:pt x="1" y="1601"/>
                    <a:pt x="353" y="2081"/>
                    <a:pt x="993" y="2465"/>
                  </a:cubicBezTo>
                  <a:cubicBezTo>
                    <a:pt x="1153" y="2561"/>
                    <a:pt x="1313" y="2625"/>
                    <a:pt x="1505" y="2689"/>
                  </a:cubicBezTo>
                  <a:cubicBezTo>
                    <a:pt x="1633" y="2753"/>
                    <a:pt x="1761" y="2817"/>
                    <a:pt x="1921" y="2849"/>
                  </a:cubicBezTo>
                  <a:cubicBezTo>
                    <a:pt x="2017" y="2881"/>
                    <a:pt x="2145" y="2913"/>
                    <a:pt x="2273" y="2945"/>
                  </a:cubicBezTo>
                  <a:cubicBezTo>
                    <a:pt x="2369" y="2945"/>
                    <a:pt x="2497" y="2977"/>
                    <a:pt x="2593" y="2977"/>
                  </a:cubicBezTo>
                  <a:cubicBezTo>
                    <a:pt x="2689" y="3009"/>
                    <a:pt x="2817" y="3009"/>
                    <a:pt x="2913" y="3041"/>
                  </a:cubicBezTo>
                  <a:lnTo>
                    <a:pt x="3585" y="3041"/>
                  </a:lnTo>
                  <a:cubicBezTo>
                    <a:pt x="3713" y="3041"/>
                    <a:pt x="3841" y="3041"/>
                    <a:pt x="3969" y="3009"/>
                  </a:cubicBezTo>
                  <a:cubicBezTo>
                    <a:pt x="4129" y="3009"/>
                    <a:pt x="4257" y="2977"/>
                    <a:pt x="4386" y="2945"/>
                  </a:cubicBezTo>
                  <a:cubicBezTo>
                    <a:pt x="4610" y="2913"/>
                    <a:pt x="4834" y="2849"/>
                    <a:pt x="5026" y="2785"/>
                  </a:cubicBezTo>
                  <a:cubicBezTo>
                    <a:pt x="5314" y="2689"/>
                    <a:pt x="5570" y="2593"/>
                    <a:pt x="5794" y="2465"/>
                  </a:cubicBezTo>
                  <a:cubicBezTo>
                    <a:pt x="5794" y="2465"/>
                    <a:pt x="5826" y="2465"/>
                    <a:pt x="5826" y="2433"/>
                  </a:cubicBezTo>
                  <a:cubicBezTo>
                    <a:pt x="5986" y="2337"/>
                    <a:pt x="6146" y="2241"/>
                    <a:pt x="6242" y="2113"/>
                  </a:cubicBezTo>
                  <a:cubicBezTo>
                    <a:pt x="6338" y="2049"/>
                    <a:pt x="6402" y="1985"/>
                    <a:pt x="6466" y="1889"/>
                  </a:cubicBezTo>
                  <a:cubicBezTo>
                    <a:pt x="6530" y="1825"/>
                    <a:pt x="6562" y="1761"/>
                    <a:pt x="6594" y="1697"/>
                  </a:cubicBezTo>
                  <a:cubicBezTo>
                    <a:pt x="6658" y="1633"/>
                    <a:pt x="6690" y="1569"/>
                    <a:pt x="6690" y="1505"/>
                  </a:cubicBezTo>
                  <a:cubicBezTo>
                    <a:pt x="6722" y="1441"/>
                    <a:pt x="6754" y="1345"/>
                    <a:pt x="6754" y="1281"/>
                  </a:cubicBezTo>
                  <a:cubicBezTo>
                    <a:pt x="6786" y="1217"/>
                    <a:pt x="6786" y="1153"/>
                    <a:pt x="6786" y="1089"/>
                  </a:cubicBezTo>
                  <a:lnTo>
                    <a:pt x="6786" y="1057"/>
                  </a:lnTo>
                  <a:lnTo>
                    <a:pt x="6786" y="65"/>
                  </a:lnTo>
                  <a:cubicBezTo>
                    <a:pt x="6786" y="33"/>
                    <a:pt x="6754" y="33"/>
                    <a:pt x="6754" y="33"/>
                  </a:cubicBezTo>
                  <a:cubicBezTo>
                    <a:pt x="6722" y="33"/>
                    <a:pt x="6722" y="33"/>
                    <a:pt x="6722" y="65"/>
                  </a:cubicBezTo>
                  <a:lnTo>
                    <a:pt x="6722" y="97"/>
                  </a:lnTo>
                  <a:cubicBezTo>
                    <a:pt x="6722" y="161"/>
                    <a:pt x="6690" y="225"/>
                    <a:pt x="6690" y="289"/>
                  </a:cubicBezTo>
                  <a:cubicBezTo>
                    <a:pt x="6690" y="353"/>
                    <a:pt x="6658" y="385"/>
                    <a:pt x="6626" y="449"/>
                  </a:cubicBezTo>
                  <a:cubicBezTo>
                    <a:pt x="6626" y="513"/>
                    <a:pt x="6594" y="577"/>
                    <a:pt x="6562" y="641"/>
                  </a:cubicBezTo>
                  <a:cubicBezTo>
                    <a:pt x="6530" y="705"/>
                    <a:pt x="6466" y="769"/>
                    <a:pt x="6434" y="833"/>
                  </a:cubicBezTo>
                  <a:cubicBezTo>
                    <a:pt x="6370" y="929"/>
                    <a:pt x="6306" y="993"/>
                    <a:pt x="6210" y="1057"/>
                  </a:cubicBezTo>
                  <a:cubicBezTo>
                    <a:pt x="6082" y="1185"/>
                    <a:pt x="5954" y="1281"/>
                    <a:pt x="5794" y="1377"/>
                  </a:cubicBezTo>
                  <a:cubicBezTo>
                    <a:pt x="5794" y="1377"/>
                    <a:pt x="5762" y="1377"/>
                    <a:pt x="5762" y="1409"/>
                  </a:cubicBezTo>
                  <a:cubicBezTo>
                    <a:pt x="5538" y="1537"/>
                    <a:pt x="5282" y="1633"/>
                    <a:pt x="5026" y="1729"/>
                  </a:cubicBezTo>
                  <a:cubicBezTo>
                    <a:pt x="4834" y="1793"/>
                    <a:pt x="4610" y="1825"/>
                    <a:pt x="4386" y="1889"/>
                  </a:cubicBezTo>
                  <a:cubicBezTo>
                    <a:pt x="4257" y="1889"/>
                    <a:pt x="4129" y="1921"/>
                    <a:pt x="3969" y="1921"/>
                  </a:cubicBezTo>
                  <a:cubicBezTo>
                    <a:pt x="3841" y="1953"/>
                    <a:pt x="3713" y="1953"/>
                    <a:pt x="3617" y="1953"/>
                  </a:cubicBezTo>
                  <a:lnTo>
                    <a:pt x="2945" y="1953"/>
                  </a:lnTo>
                  <a:cubicBezTo>
                    <a:pt x="2817" y="1921"/>
                    <a:pt x="2721" y="1921"/>
                    <a:pt x="2625" y="1921"/>
                  </a:cubicBezTo>
                  <a:cubicBezTo>
                    <a:pt x="2497" y="1889"/>
                    <a:pt x="2401" y="1889"/>
                    <a:pt x="2273" y="1857"/>
                  </a:cubicBezTo>
                  <a:cubicBezTo>
                    <a:pt x="2145" y="1825"/>
                    <a:pt x="2049" y="1793"/>
                    <a:pt x="1921" y="1761"/>
                  </a:cubicBezTo>
                  <a:cubicBezTo>
                    <a:pt x="1793" y="1729"/>
                    <a:pt x="1665" y="1697"/>
                    <a:pt x="1537" y="1633"/>
                  </a:cubicBezTo>
                  <a:cubicBezTo>
                    <a:pt x="1345" y="1569"/>
                    <a:pt x="1185" y="1473"/>
                    <a:pt x="1057" y="1409"/>
                  </a:cubicBezTo>
                  <a:cubicBezTo>
                    <a:pt x="417" y="1025"/>
                    <a:pt x="65" y="545"/>
                    <a:pt x="65" y="65"/>
                  </a:cubicBez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4817375" y="3032325"/>
              <a:ext cx="184050" cy="97650"/>
            </a:xfrm>
            <a:custGeom>
              <a:avLst/>
              <a:gdLst/>
              <a:ahLst/>
              <a:cxnLst/>
              <a:rect l="l" t="t" r="r" b="b"/>
              <a:pathLst>
                <a:path w="7362" h="3906" extrusionOk="0">
                  <a:moveTo>
                    <a:pt x="3669" y="0"/>
                  </a:moveTo>
                  <a:cubicBezTo>
                    <a:pt x="2809" y="0"/>
                    <a:pt x="1953" y="192"/>
                    <a:pt x="1313" y="576"/>
                  </a:cubicBezTo>
                  <a:cubicBezTo>
                    <a:pt x="1" y="1345"/>
                    <a:pt x="1" y="2561"/>
                    <a:pt x="1313" y="3329"/>
                  </a:cubicBezTo>
                  <a:cubicBezTo>
                    <a:pt x="1969" y="3713"/>
                    <a:pt x="2825" y="3905"/>
                    <a:pt x="3681" y="3905"/>
                  </a:cubicBezTo>
                  <a:cubicBezTo>
                    <a:pt x="4537" y="3905"/>
                    <a:pt x="5394" y="3713"/>
                    <a:pt x="6050" y="3329"/>
                  </a:cubicBezTo>
                  <a:cubicBezTo>
                    <a:pt x="7362" y="2561"/>
                    <a:pt x="7362" y="1345"/>
                    <a:pt x="6050" y="576"/>
                  </a:cubicBezTo>
                  <a:cubicBezTo>
                    <a:pt x="5394" y="192"/>
                    <a:pt x="4529" y="0"/>
                    <a:pt x="366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4824575" y="3031525"/>
              <a:ext cx="169650" cy="99250"/>
            </a:xfrm>
            <a:custGeom>
              <a:avLst/>
              <a:gdLst/>
              <a:ahLst/>
              <a:cxnLst/>
              <a:rect l="l" t="t" r="r" b="b"/>
              <a:pathLst>
                <a:path w="6786" h="3970" extrusionOk="0">
                  <a:moveTo>
                    <a:pt x="3393" y="64"/>
                  </a:moveTo>
                  <a:cubicBezTo>
                    <a:pt x="4225" y="64"/>
                    <a:pt x="5090" y="256"/>
                    <a:pt x="5730" y="640"/>
                  </a:cubicBezTo>
                  <a:cubicBezTo>
                    <a:pt x="6370" y="992"/>
                    <a:pt x="6722" y="1473"/>
                    <a:pt x="6722" y="1985"/>
                  </a:cubicBezTo>
                  <a:cubicBezTo>
                    <a:pt x="6722" y="2497"/>
                    <a:pt x="6370" y="2977"/>
                    <a:pt x="5762" y="3329"/>
                  </a:cubicBezTo>
                  <a:cubicBezTo>
                    <a:pt x="5106" y="3697"/>
                    <a:pt x="4249" y="3881"/>
                    <a:pt x="3397" y="3881"/>
                  </a:cubicBezTo>
                  <a:cubicBezTo>
                    <a:pt x="2545" y="3881"/>
                    <a:pt x="1697" y="3697"/>
                    <a:pt x="1057" y="3329"/>
                  </a:cubicBezTo>
                  <a:cubicBezTo>
                    <a:pt x="417" y="2945"/>
                    <a:pt x="65" y="2497"/>
                    <a:pt x="65" y="1985"/>
                  </a:cubicBezTo>
                  <a:cubicBezTo>
                    <a:pt x="65" y="1473"/>
                    <a:pt x="417" y="992"/>
                    <a:pt x="1025" y="640"/>
                  </a:cubicBezTo>
                  <a:cubicBezTo>
                    <a:pt x="1665" y="256"/>
                    <a:pt x="2529" y="64"/>
                    <a:pt x="3393" y="64"/>
                  </a:cubicBezTo>
                  <a:close/>
                  <a:moveTo>
                    <a:pt x="3377" y="0"/>
                  </a:moveTo>
                  <a:cubicBezTo>
                    <a:pt x="2513" y="0"/>
                    <a:pt x="1649" y="192"/>
                    <a:pt x="993" y="576"/>
                  </a:cubicBezTo>
                  <a:cubicBezTo>
                    <a:pt x="353" y="960"/>
                    <a:pt x="1" y="1441"/>
                    <a:pt x="1" y="1985"/>
                  </a:cubicBezTo>
                  <a:cubicBezTo>
                    <a:pt x="1" y="2497"/>
                    <a:pt x="353" y="3009"/>
                    <a:pt x="1025" y="3393"/>
                  </a:cubicBezTo>
                  <a:cubicBezTo>
                    <a:pt x="1665" y="3777"/>
                    <a:pt x="2529" y="3969"/>
                    <a:pt x="3393" y="3969"/>
                  </a:cubicBezTo>
                  <a:cubicBezTo>
                    <a:pt x="4257" y="3969"/>
                    <a:pt x="5122" y="3777"/>
                    <a:pt x="5794" y="3393"/>
                  </a:cubicBezTo>
                  <a:cubicBezTo>
                    <a:pt x="6434" y="3009"/>
                    <a:pt x="6786" y="2529"/>
                    <a:pt x="6786" y="1985"/>
                  </a:cubicBezTo>
                  <a:cubicBezTo>
                    <a:pt x="6786" y="1441"/>
                    <a:pt x="6434" y="960"/>
                    <a:pt x="5762" y="576"/>
                  </a:cubicBezTo>
                  <a:cubicBezTo>
                    <a:pt x="5106" y="192"/>
                    <a:pt x="4241" y="0"/>
                    <a:pt x="33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4837375" y="3043125"/>
              <a:ext cx="144050" cy="75825"/>
            </a:xfrm>
            <a:custGeom>
              <a:avLst/>
              <a:gdLst/>
              <a:ahLst/>
              <a:cxnLst/>
              <a:rect l="l" t="t" r="r" b="b"/>
              <a:pathLst>
                <a:path w="5762" h="3033" extrusionOk="0">
                  <a:moveTo>
                    <a:pt x="2881" y="0"/>
                  </a:moveTo>
                  <a:cubicBezTo>
                    <a:pt x="2209" y="0"/>
                    <a:pt x="1537" y="144"/>
                    <a:pt x="1025" y="432"/>
                  </a:cubicBezTo>
                  <a:cubicBezTo>
                    <a:pt x="1" y="1041"/>
                    <a:pt x="1" y="2001"/>
                    <a:pt x="1025" y="2577"/>
                  </a:cubicBezTo>
                  <a:cubicBezTo>
                    <a:pt x="1537" y="2881"/>
                    <a:pt x="2209" y="3033"/>
                    <a:pt x="2881" y="3033"/>
                  </a:cubicBezTo>
                  <a:cubicBezTo>
                    <a:pt x="3553" y="3033"/>
                    <a:pt x="4226" y="2881"/>
                    <a:pt x="4738" y="2577"/>
                  </a:cubicBezTo>
                  <a:cubicBezTo>
                    <a:pt x="5762" y="2001"/>
                    <a:pt x="5762" y="1041"/>
                    <a:pt x="4738" y="432"/>
                  </a:cubicBezTo>
                  <a:cubicBezTo>
                    <a:pt x="4226" y="144"/>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4842975" y="3042325"/>
              <a:ext cx="132850" cy="77225"/>
            </a:xfrm>
            <a:custGeom>
              <a:avLst/>
              <a:gdLst/>
              <a:ahLst/>
              <a:cxnLst/>
              <a:rect l="l" t="t" r="r" b="b"/>
              <a:pathLst>
                <a:path w="5314" h="3089" extrusionOk="0">
                  <a:moveTo>
                    <a:pt x="2657" y="48"/>
                  </a:moveTo>
                  <a:cubicBezTo>
                    <a:pt x="3329" y="48"/>
                    <a:pt x="3970" y="208"/>
                    <a:pt x="4482" y="496"/>
                  </a:cubicBezTo>
                  <a:cubicBezTo>
                    <a:pt x="4962" y="785"/>
                    <a:pt x="5250" y="1169"/>
                    <a:pt x="5250" y="1553"/>
                  </a:cubicBezTo>
                  <a:cubicBezTo>
                    <a:pt x="5250" y="1937"/>
                    <a:pt x="4994" y="2321"/>
                    <a:pt x="4514" y="2577"/>
                  </a:cubicBezTo>
                  <a:cubicBezTo>
                    <a:pt x="4002" y="2881"/>
                    <a:pt x="3329" y="3033"/>
                    <a:pt x="2661" y="3033"/>
                  </a:cubicBezTo>
                  <a:cubicBezTo>
                    <a:pt x="1993" y="3033"/>
                    <a:pt x="1329" y="2881"/>
                    <a:pt x="833" y="2577"/>
                  </a:cubicBezTo>
                  <a:cubicBezTo>
                    <a:pt x="321" y="2321"/>
                    <a:pt x="65" y="1937"/>
                    <a:pt x="65" y="1553"/>
                  </a:cubicBezTo>
                  <a:cubicBezTo>
                    <a:pt x="65" y="1137"/>
                    <a:pt x="321" y="785"/>
                    <a:pt x="801" y="496"/>
                  </a:cubicBezTo>
                  <a:cubicBezTo>
                    <a:pt x="1313" y="208"/>
                    <a:pt x="1985" y="48"/>
                    <a:pt x="2657" y="48"/>
                  </a:cubicBezTo>
                  <a:close/>
                  <a:moveTo>
                    <a:pt x="2641" y="0"/>
                  </a:moveTo>
                  <a:cubicBezTo>
                    <a:pt x="1961" y="0"/>
                    <a:pt x="1281" y="144"/>
                    <a:pt x="769" y="432"/>
                  </a:cubicBezTo>
                  <a:cubicBezTo>
                    <a:pt x="289" y="721"/>
                    <a:pt x="1" y="1137"/>
                    <a:pt x="1" y="1553"/>
                  </a:cubicBezTo>
                  <a:cubicBezTo>
                    <a:pt x="1" y="1969"/>
                    <a:pt x="289" y="2353"/>
                    <a:pt x="801" y="2641"/>
                  </a:cubicBezTo>
                  <a:cubicBezTo>
                    <a:pt x="1313" y="2961"/>
                    <a:pt x="1985" y="3089"/>
                    <a:pt x="2657" y="3089"/>
                  </a:cubicBezTo>
                  <a:cubicBezTo>
                    <a:pt x="3329" y="3089"/>
                    <a:pt x="4034" y="2961"/>
                    <a:pt x="4546" y="2641"/>
                  </a:cubicBezTo>
                  <a:cubicBezTo>
                    <a:pt x="5058" y="2353"/>
                    <a:pt x="5314" y="1969"/>
                    <a:pt x="5314" y="1553"/>
                  </a:cubicBezTo>
                  <a:cubicBezTo>
                    <a:pt x="5314" y="1137"/>
                    <a:pt x="5026" y="753"/>
                    <a:pt x="4514" y="432"/>
                  </a:cubicBezTo>
                  <a:cubicBezTo>
                    <a:pt x="4002" y="144"/>
                    <a:pt x="3321" y="0"/>
                    <a:pt x="26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4984600" y="3105925"/>
              <a:ext cx="1625" cy="11225"/>
            </a:xfrm>
            <a:custGeom>
              <a:avLst/>
              <a:gdLst/>
              <a:ahLst/>
              <a:cxnLst/>
              <a:rect l="l" t="t" r="r" b="b"/>
              <a:pathLst>
                <a:path w="65" h="449" extrusionOk="0">
                  <a:moveTo>
                    <a:pt x="33" y="1"/>
                  </a:moveTo>
                  <a:lnTo>
                    <a:pt x="1" y="33"/>
                  </a:lnTo>
                  <a:lnTo>
                    <a:pt x="1" y="417"/>
                  </a:lnTo>
                  <a:lnTo>
                    <a:pt x="33" y="449"/>
                  </a:lnTo>
                  <a:cubicBezTo>
                    <a:pt x="65" y="449"/>
                    <a:pt x="65" y="417"/>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4908600" y="3137150"/>
              <a:ext cx="2425" cy="11225"/>
            </a:xfrm>
            <a:custGeom>
              <a:avLst/>
              <a:gdLst/>
              <a:ahLst/>
              <a:cxnLst/>
              <a:rect l="l" t="t" r="r" b="b"/>
              <a:pathLst>
                <a:path w="97" h="449" extrusionOk="0">
                  <a:moveTo>
                    <a:pt x="64" y="0"/>
                  </a:moveTo>
                  <a:cubicBezTo>
                    <a:pt x="32" y="0"/>
                    <a:pt x="0" y="32"/>
                    <a:pt x="0" y="32"/>
                  </a:cubicBezTo>
                  <a:lnTo>
                    <a:pt x="0" y="416"/>
                  </a:lnTo>
                  <a:cubicBezTo>
                    <a:pt x="0" y="448"/>
                    <a:pt x="32" y="448"/>
                    <a:pt x="64" y="448"/>
                  </a:cubicBezTo>
                  <a:cubicBezTo>
                    <a:pt x="64" y="448"/>
                    <a:pt x="96" y="448"/>
                    <a:pt x="96" y="416"/>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4923800" y="3136350"/>
              <a:ext cx="1625" cy="11225"/>
            </a:xfrm>
            <a:custGeom>
              <a:avLst/>
              <a:gdLst/>
              <a:ahLst/>
              <a:cxnLst/>
              <a:rect l="l" t="t" r="r" b="b"/>
              <a:pathLst>
                <a:path w="65" h="449" extrusionOk="0">
                  <a:moveTo>
                    <a:pt x="32" y="0"/>
                  </a:moveTo>
                  <a:cubicBezTo>
                    <a:pt x="0" y="0"/>
                    <a:pt x="0" y="0"/>
                    <a:pt x="0" y="32"/>
                  </a:cubicBezTo>
                  <a:lnTo>
                    <a:pt x="0" y="416"/>
                  </a:lnTo>
                  <a:cubicBezTo>
                    <a:pt x="0" y="416"/>
                    <a:pt x="0" y="448"/>
                    <a:pt x="32" y="448"/>
                  </a:cubicBezTo>
                  <a:lnTo>
                    <a:pt x="64" y="416"/>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4939000" y="3133950"/>
              <a:ext cx="1625" cy="11225"/>
            </a:xfrm>
            <a:custGeom>
              <a:avLst/>
              <a:gdLst/>
              <a:ahLst/>
              <a:cxnLst/>
              <a:rect l="l" t="t" r="r" b="b"/>
              <a:pathLst>
                <a:path w="65" h="449" extrusionOk="0">
                  <a:moveTo>
                    <a:pt x="33" y="0"/>
                  </a:moveTo>
                  <a:cubicBezTo>
                    <a:pt x="1" y="0"/>
                    <a:pt x="1" y="32"/>
                    <a:pt x="1" y="64"/>
                  </a:cubicBezTo>
                  <a:lnTo>
                    <a:pt x="1" y="416"/>
                  </a:lnTo>
                  <a:cubicBezTo>
                    <a:pt x="1" y="448"/>
                    <a:pt x="1" y="448"/>
                    <a:pt x="33" y="448"/>
                  </a:cubicBezTo>
                  <a:cubicBezTo>
                    <a:pt x="33" y="448"/>
                    <a:pt x="65" y="448"/>
                    <a:pt x="65" y="416"/>
                  </a:cubicBez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4952600" y="3129150"/>
              <a:ext cx="1625" cy="11225"/>
            </a:xfrm>
            <a:custGeom>
              <a:avLst/>
              <a:gdLst/>
              <a:ahLst/>
              <a:cxnLst/>
              <a:rect l="l" t="t" r="r" b="b"/>
              <a:pathLst>
                <a:path w="65" h="449" extrusionOk="0">
                  <a:moveTo>
                    <a:pt x="33" y="0"/>
                  </a:moveTo>
                  <a:cubicBezTo>
                    <a:pt x="1" y="0"/>
                    <a:pt x="1" y="32"/>
                    <a:pt x="1" y="32"/>
                  </a:cubicBezTo>
                  <a:lnTo>
                    <a:pt x="1" y="416"/>
                  </a:lnTo>
                  <a:cubicBezTo>
                    <a:pt x="1" y="448"/>
                    <a:pt x="1"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4963800" y="3122725"/>
              <a:ext cx="2425" cy="11250"/>
            </a:xfrm>
            <a:custGeom>
              <a:avLst/>
              <a:gdLst/>
              <a:ahLst/>
              <a:cxnLst/>
              <a:rect l="l" t="t" r="r" b="b"/>
              <a:pathLst>
                <a:path w="97" h="450" extrusionOk="0">
                  <a:moveTo>
                    <a:pt x="65" y="1"/>
                  </a:moveTo>
                  <a:cubicBezTo>
                    <a:pt x="33" y="1"/>
                    <a:pt x="1" y="33"/>
                    <a:pt x="1" y="65"/>
                  </a:cubicBezTo>
                  <a:lnTo>
                    <a:pt x="1" y="417"/>
                  </a:lnTo>
                  <a:cubicBezTo>
                    <a:pt x="1" y="449"/>
                    <a:pt x="33" y="449"/>
                    <a:pt x="65" y="449"/>
                  </a:cubicBezTo>
                  <a:cubicBezTo>
                    <a:pt x="65" y="449"/>
                    <a:pt x="97" y="449"/>
                    <a:pt x="97" y="417"/>
                  </a:cubicBez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975000" y="3115525"/>
              <a:ext cx="1625" cy="11250"/>
            </a:xfrm>
            <a:custGeom>
              <a:avLst/>
              <a:gdLst/>
              <a:ahLst/>
              <a:cxnLst/>
              <a:rect l="l" t="t" r="r" b="b"/>
              <a:pathLst>
                <a:path w="65" h="450" extrusionOk="0">
                  <a:moveTo>
                    <a:pt x="33" y="1"/>
                  </a:moveTo>
                  <a:cubicBezTo>
                    <a:pt x="1" y="1"/>
                    <a:pt x="1" y="33"/>
                    <a:pt x="1" y="33"/>
                  </a:cubicBezTo>
                  <a:lnTo>
                    <a:pt x="1" y="417"/>
                  </a:lnTo>
                  <a:cubicBezTo>
                    <a:pt x="1" y="449"/>
                    <a:pt x="1" y="449"/>
                    <a:pt x="33" y="449"/>
                  </a:cubicBezTo>
                  <a:cubicBezTo>
                    <a:pt x="65" y="449"/>
                    <a:pt x="65" y="449"/>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4832575" y="3105925"/>
              <a:ext cx="2425" cy="11225"/>
            </a:xfrm>
            <a:custGeom>
              <a:avLst/>
              <a:gdLst/>
              <a:ahLst/>
              <a:cxnLst/>
              <a:rect l="l" t="t" r="r" b="b"/>
              <a:pathLst>
                <a:path w="97" h="449" extrusionOk="0">
                  <a:moveTo>
                    <a:pt x="65" y="1"/>
                  </a:moveTo>
                  <a:cubicBezTo>
                    <a:pt x="33" y="1"/>
                    <a:pt x="1" y="33"/>
                    <a:pt x="1" y="33"/>
                  </a:cubicBezTo>
                  <a:lnTo>
                    <a:pt x="1" y="417"/>
                  </a:lnTo>
                  <a:cubicBezTo>
                    <a:pt x="1" y="417"/>
                    <a:pt x="33" y="449"/>
                    <a:pt x="65" y="449"/>
                  </a:cubicBezTo>
                  <a:lnTo>
                    <a:pt x="97" y="417"/>
                  </a:ln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4894200" y="3136350"/>
              <a:ext cx="1625" cy="11225"/>
            </a:xfrm>
            <a:custGeom>
              <a:avLst/>
              <a:gdLst/>
              <a:ahLst/>
              <a:cxnLst/>
              <a:rect l="l" t="t" r="r" b="b"/>
              <a:pathLst>
                <a:path w="65" h="449" extrusionOk="0">
                  <a:moveTo>
                    <a:pt x="32" y="0"/>
                  </a:moveTo>
                  <a:cubicBezTo>
                    <a:pt x="0" y="0"/>
                    <a:pt x="0" y="0"/>
                    <a:pt x="0" y="32"/>
                  </a:cubicBezTo>
                  <a:lnTo>
                    <a:pt x="0" y="416"/>
                  </a:lnTo>
                  <a:cubicBezTo>
                    <a:pt x="0" y="416"/>
                    <a:pt x="0" y="448"/>
                    <a:pt x="32" y="448"/>
                  </a:cubicBezTo>
                  <a:cubicBezTo>
                    <a:pt x="64" y="448"/>
                    <a:pt x="64" y="416"/>
                    <a:pt x="64" y="416"/>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4879000" y="3133950"/>
              <a:ext cx="1625" cy="11225"/>
            </a:xfrm>
            <a:custGeom>
              <a:avLst/>
              <a:gdLst/>
              <a:ahLst/>
              <a:cxnLst/>
              <a:rect l="l" t="t" r="r" b="b"/>
              <a:pathLst>
                <a:path w="65" h="449" extrusionOk="0">
                  <a:moveTo>
                    <a:pt x="32" y="0"/>
                  </a:moveTo>
                  <a:cubicBezTo>
                    <a:pt x="0" y="0"/>
                    <a:pt x="0" y="32"/>
                    <a:pt x="0" y="64"/>
                  </a:cubicBezTo>
                  <a:lnTo>
                    <a:pt x="0" y="416"/>
                  </a:lnTo>
                  <a:cubicBezTo>
                    <a:pt x="0" y="448"/>
                    <a:pt x="0" y="448"/>
                    <a:pt x="32" y="448"/>
                  </a:cubicBezTo>
                  <a:cubicBezTo>
                    <a:pt x="64" y="448"/>
                    <a:pt x="64" y="448"/>
                    <a:pt x="64" y="416"/>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4865375" y="3129150"/>
              <a:ext cx="1625" cy="11225"/>
            </a:xfrm>
            <a:custGeom>
              <a:avLst/>
              <a:gdLst/>
              <a:ahLst/>
              <a:cxnLst/>
              <a:rect l="l" t="t" r="r" b="b"/>
              <a:pathLst>
                <a:path w="65" h="449" extrusionOk="0">
                  <a:moveTo>
                    <a:pt x="33" y="0"/>
                  </a:moveTo>
                  <a:cubicBezTo>
                    <a:pt x="1" y="0"/>
                    <a:pt x="1" y="32"/>
                    <a:pt x="1" y="32"/>
                  </a:cubicBezTo>
                  <a:lnTo>
                    <a:pt x="1" y="416"/>
                  </a:lnTo>
                  <a:cubicBezTo>
                    <a:pt x="1" y="448"/>
                    <a:pt x="1" y="448"/>
                    <a:pt x="33" y="448"/>
                  </a:cubicBezTo>
                  <a:cubicBezTo>
                    <a:pt x="33" y="448"/>
                    <a:pt x="65" y="448"/>
                    <a:pt x="65" y="416"/>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4853375" y="3122725"/>
              <a:ext cx="1625" cy="11250"/>
            </a:xfrm>
            <a:custGeom>
              <a:avLst/>
              <a:gdLst/>
              <a:ahLst/>
              <a:cxnLst/>
              <a:rect l="l" t="t" r="r" b="b"/>
              <a:pathLst>
                <a:path w="65" h="450" extrusionOk="0">
                  <a:moveTo>
                    <a:pt x="33" y="1"/>
                  </a:moveTo>
                  <a:cubicBezTo>
                    <a:pt x="33" y="1"/>
                    <a:pt x="1" y="33"/>
                    <a:pt x="1" y="65"/>
                  </a:cubicBezTo>
                  <a:lnTo>
                    <a:pt x="1" y="417"/>
                  </a:lnTo>
                  <a:cubicBezTo>
                    <a:pt x="1" y="449"/>
                    <a:pt x="33" y="449"/>
                    <a:pt x="33" y="449"/>
                  </a:cubicBezTo>
                  <a:cubicBezTo>
                    <a:pt x="65" y="449"/>
                    <a:pt x="65" y="449"/>
                    <a:pt x="65" y="417"/>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4842975" y="3115525"/>
              <a:ext cx="1625" cy="11250"/>
            </a:xfrm>
            <a:custGeom>
              <a:avLst/>
              <a:gdLst/>
              <a:ahLst/>
              <a:cxnLst/>
              <a:rect l="l" t="t" r="r" b="b"/>
              <a:pathLst>
                <a:path w="65" h="450" extrusionOk="0">
                  <a:moveTo>
                    <a:pt x="33" y="1"/>
                  </a:moveTo>
                  <a:cubicBezTo>
                    <a:pt x="1" y="1"/>
                    <a:pt x="1" y="33"/>
                    <a:pt x="1" y="33"/>
                  </a:cubicBezTo>
                  <a:lnTo>
                    <a:pt x="1" y="417"/>
                  </a:lnTo>
                  <a:cubicBezTo>
                    <a:pt x="1" y="449"/>
                    <a:pt x="1" y="449"/>
                    <a:pt x="33" y="449"/>
                  </a:cubicBezTo>
                  <a:cubicBezTo>
                    <a:pt x="33" y="449"/>
                    <a:pt x="65" y="449"/>
                    <a:pt x="65" y="417"/>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4867800" y="3056325"/>
              <a:ext cx="84825" cy="49625"/>
            </a:xfrm>
            <a:custGeom>
              <a:avLst/>
              <a:gdLst/>
              <a:ahLst/>
              <a:cxnLst/>
              <a:rect l="l" t="t" r="r" b="b"/>
              <a:pathLst>
                <a:path w="3393" h="1985" extrusionOk="0">
                  <a:moveTo>
                    <a:pt x="736" y="0"/>
                  </a:moveTo>
                  <a:lnTo>
                    <a:pt x="480" y="129"/>
                  </a:lnTo>
                  <a:lnTo>
                    <a:pt x="864" y="353"/>
                  </a:lnTo>
                  <a:cubicBezTo>
                    <a:pt x="800" y="385"/>
                    <a:pt x="768" y="417"/>
                    <a:pt x="736" y="417"/>
                  </a:cubicBezTo>
                  <a:cubicBezTo>
                    <a:pt x="672" y="449"/>
                    <a:pt x="640" y="481"/>
                    <a:pt x="608" y="513"/>
                  </a:cubicBezTo>
                  <a:lnTo>
                    <a:pt x="224" y="289"/>
                  </a:lnTo>
                  <a:lnTo>
                    <a:pt x="0" y="417"/>
                  </a:lnTo>
                  <a:lnTo>
                    <a:pt x="416" y="673"/>
                  </a:lnTo>
                  <a:cubicBezTo>
                    <a:pt x="160" y="1025"/>
                    <a:pt x="256" y="1441"/>
                    <a:pt x="736" y="1729"/>
                  </a:cubicBezTo>
                  <a:cubicBezTo>
                    <a:pt x="1024" y="1889"/>
                    <a:pt x="1376" y="1953"/>
                    <a:pt x="1760" y="1985"/>
                  </a:cubicBezTo>
                  <a:lnTo>
                    <a:pt x="1760" y="1729"/>
                  </a:lnTo>
                  <a:cubicBezTo>
                    <a:pt x="1504" y="1729"/>
                    <a:pt x="1248" y="1665"/>
                    <a:pt x="1056" y="1537"/>
                  </a:cubicBezTo>
                  <a:cubicBezTo>
                    <a:pt x="736" y="1377"/>
                    <a:pt x="640" y="1089"/>
                    <a:pt x="768" y="865"/>
                  </a:cubicBezTo>
                  <a:lnTo>
                    <a:pt x="768" y="865"/>
                  </a:lnTo>
                  <a:lnTo>
                    <a:pt x="1472" y="1281"/>
                  </a:lnTo>
                  <a:lnTo>
                    <a:pt x="1728" y="1153"/>
                  </a:lnTo>
                  <a:lnTo>
                    <a:pt x="928" y="705"/>
                  </a:lnTo>
                  <a:lnTo>
                    <a:pt x="1024" y="609"/>
                  </a:lnTo>
                  <a:cubicBezTo>
                    <a:pt x="1088" y="577"/>
                    <a:pt x="1120" y="577"/>
                    <a:pt x="1152" y="545"/>
                  </a:cubicBezTo>
                  <a:lnTo>
                    <a:pt x="1952" y="993"/>
                  </a:lnTo>
                  <a:lnTo>
                    <a:pt x="2208" y="865"/>
                  </a:lnTo>
                  <a:lnTo>
                    <a:pt x="1504" y="449"/>
                  </a:lnTo>
                  <a:cubicBezTo>
                    <a:pt x="1621" y="429"/>
                    <a:pt x="1743" y="419"/>
                    <a:pt x="1865" y="419"/>
                  </a:cubicBezTo>
                  <a:cubicBezTo>
                    <a:pt x="2145" y="419"/>
                    <a:pt x="2424" y="475"/>
                    <a:pt x="2624" y="609"/>
                  </a:cubicBezTo>
                  <a:cubicBezTo>
                    <a:pt x="2849" y="705"/>
                    <a:pt x="2945" y="865"/>
                    <a:pt x="2977" y="1025"/>
                  </a:cubicBezTo>
                  <a:lnTo>
                    <a:pt x="3393" y="1025"/>
                  </a:lnTo>
                  <a:cubicBezTo>
                    <a:pt x="3393" y="801"/>
                    <a:pt x="3233" y="609"/>
                    <a:pt x="2945" y="417"/>
                  </a:cubicBezTo>
                  <a:cubicBezTo>
                    <a:pt x="2641" y="254"/>
                    <a:pt x="2234" y="169"/>
                    <a:pt x="1830" y="169"/>
                  </a:cubicBezTo>
                  <a:cubicBezTo>
                    <a:pt x="1596" y="169"/>
                    <a:pt x="1364" y="198"/>
                    <a:pt x="1152" y="257"/>
                  </a:cubicBezTo>
                  <a:lnTo>
                    <a:pt x="73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4866175" y="3055525"/>
              <a:ext cx="87250" cy="51225"/>
            </a:xfrm>
            <a:custGeom>
              <a:avLst/>
              <a:gdLst/>
              <a:ahLst/>
              <a:cxnLst/>
              <a:rect l="l" t="t" r="r" b="b"/>
              <a:pathLst>
                <a:path w="3490" h="2049" extrusionOk="0">
                  <a:moveTo>
                    <a:pt x="801" y="64"/>
                  </a:moveTo>
                  <a:lnTo>
                    <a:pt x="1217" y="321"/>
                  </a:lnTo>
                  <a:lnTo>
                    <a:pt x="1249" y="321"/>
                  </a:lnTo>
                  <a:cubicBezTo>
                    <a:pt x="1461" y="262"/>
                    <a:pt x="1689" y="233"/>
                    <a:pt x="1917" y="233"/>
                  </a:cubicBezTo>
                  <a:cubicBezTo>
                    <a:pt x="2312" y="233"/>
                    <a:pt x="2706" y="318"/>
                    <a:pt x="3010" y="481"/>
                  </a:cubicBezTo>
                  <a:cubicBezTo>
                    <a:pt x="3234" y="641"/>
                    <a:pt x="3394" y="833"/>
                    <a:pt x="3426" y="1025"/>
                  </a:cubicBezTo>
                  <a:lnTo>
                    <a:pt x="3074" y="1025"/>
                  </a:lnTo>
                  <a:cubicBezTo>
                    <a:pt x="3042" y="865"/>
                    <a:pt x="2914" y="737"/>
                    <a:pt x="2722" y="609"/>
                  </a:cubicBezTo>
                  <a:cubicBezTo>
                    <a:pt x="2484" y="490"/>
                    <a:pt x="2176" y="424"/>
                    <a:pt x="1863" y="424"/>
                  </a:cubicBezTo>
                  <a:cubicBezTo>
                    <a:pt x="1754" y="424"/>
                    <a:pt x="1645" y="432"/>
                    <a:pt x="1537" y="449"/>
                  </a:cubicBezTo>
                  <a:lnTo>
                    <a:pt x="1537" y="481"/>
                  </a:lnTo>
                  <a:cubicBezTo>
                    <a:pt x="1505" y="481"/>
                    <a:pt x="1537" y="513"/>
                    <a:pt x="1537" y="513"/>
                  </a:cubicBezTo>
                  <a:lnTo>
                    <a:pt x="2209" y="897"/>
                  </a:lnTo>
                  <a:lnTo>
                    <a:pt x="2017" y="993"/>
                  </a:lnTo>
                  <a:lnTo>
                    <a:pt x="1249" y="545"/>
                  </a:lnTo>
                  <a:lnTo>
                    <a:pt x="1217" y="545"/>
                  </a:lnTo>
                  <a:cubicBezTo>
                    <a:pt x="1153" y="577"/>
                    <a:pt x="1121" y="577"/>
                    <a:pt x="1089" y="609"/>
                  </a:cubicBezTo>
                  <a:cubicBezTo>
                    <a:pt x="1025" y="641"/>
                    <a:pt x="993" y="641"/>
                    <a:pt x="961" y="705"/>
                  </a:cubicBezTo>
                  <a:lnTo>
                    <a:pt x="961" y="737"/>
                  </a:lnTo>
                  <a:lnTo>
                    <a:pt x="1697" y="1185"/>
                  </a:lnTo>
                  <a:lnTo>
                    <a:pt x="1537" y="1281"/>
                  </a:lnTo>
                  <a:lnTo>
                    <a:pt x="833" y="865"/>
                  </a:lnTo>
                  <a:lnTo>
                    <a:pt x="801" y="865"/>
                  </a:lnTo>
                  <a:lnTo>
                    <a:pt x="801" y="897"/>
                  </a:lnTo>
                  <a:cubicBezTo>
                    <a:pt x="641" y="1153"/>
                    <a:pt x="769" y="1409"/>
                    <a:pt x="1089" y="1601"/>
                  </a:cubicBezTo>
                  <a:cubicBezTo>
                    <a:pt x="1281" y="1697"/>
                    <a:pt x="1537" y="1761"/>
                    <a:pt x="1793" y="1793"/>
                  </a:cubicBezTo>
                  <a:lnTo>
                    <a:pt x="1793" y="1985"/>
                  </a:lnTo>
                  <a:cubicBezTo>
                    <a:pt x="1409" y="1953"/>
                    <a:pt x="1089" y="1857"/>
                    <a:pt x="801" y="1729"/>
                  </a:cubicBezTo>
                  <a:cubicBezTo>
                    <a:pt x="577" y="1569"/>
                    <a:pt x="417" y="1377"/>
                    <a:pt x="385" y="1185"/>
                  </a:cubicBezTo>
                  <a:cubicBezTo>
                    <a:pt x="353" y="1025"/>
                    <a:pt x="385" y="865"/>
                    <a:pt x="513" y="737"/>
                  </a:cubicBezTo>
                  <a:lnTo>
                    <a:pt x="513" y="705"/>
                  </a:lnTo>
                  <a:lnTo>
                    <a:pt x="513" y="673"/>
                  </a:lnTo>
                  <a:lnTo>
                    <a:pt x="129" y="449"/>
                  </a:lnTo>
                  <a:lnTo>
                    <a:pt x="289" y="353"/>
                  </a:lnTo>
                  <a:lnTo>
                    <a:pt x="641" y="577"/>
                  </a:lnTo>
                  <a:lnTo>
                    <a:pt x="705" y="577"/>
                  </a:lnTo>
                  <a:lnTo>
                    <a:pt x="801" y="481"/>
                  </a:lnTo>
                  <a:cubicBezTo>
                    <a:pt x="833" y="481"/>
                    <a:pt x="897" y="449"/>
                    <a:pt x="929" y="417"/>
                  </a:cubicBezTo>
                  <a:cubicBezTo>
                    <a:pt x="961" y="417"/>
                    <a:pt x="961" y="417"/>
                    <a:pt x="961" y="385"/>
                  </a:cubicBezTo>
                  <a:lnTo>
                    <a:pt x="929" y="353"/>
                  </a:lnTo>
                  <a:lnTo>
                    <a:pt x="609" y="193"/>
                  </a:lnTo>
                  <a:lnTo>
                    <a:pt x="801" y="64"/>
                  </a:lnTo>
                  <a:close/>
                  <a:moveTo>
                    <a:pt x="769" y="0"/>
                  </a:moveTo>
                  <a:lnTo>
                    <a:pt x="513" y="129"/>
                  </a:lnTo>
                  <a:lnTo>
                    <a:pt x="513" y="161"/>
                  </a:lnTo>
                  <a:lnTo>
                    <a:pt x="513" y="193"/>
                  </a:lnTo>
                  <a:lnTo>
                    <a:pt x="833" y="385"/>
                  </a:lnTo>
                  <a:cubicBezTo>
                    <a:pt x="801" y="417"/>
                    <a:pt x="801" y="417"/>
                    <a:pt x="769" y="417"/>
                  </a:cubicBezTo>
                  <a:cubicBezTo>
                    <a:pt x="737" y="449"/>
                    <a:pt x="705" y="481"/>
                    <a:pt x="673" y="481"/>
                  </a:cubicBezTo>
                  <a:lnTo>
                    <a:pt x="321" y="289"/>
                  </a:lnTo>
                  <a:lnTo>
                    <a:pt x="289" y="289"/>
                  </a:lnTo>
                  <a:lnTo>
                    <a:pt x="33" y="417"/>
                  </a:lnTo>
                  <a:cubicBezTo>
                    <a:pt x="33" y="449"/>
                    <a:pt x="1" y="449"/>
                    <a:pt x="1" y="449"/>
                  </a:cubicBezTo>
                  <a:cubicBezTo>
                    <a:pt x="1" y="481"/>
                    <a:pt x="33" y="481"/>
                    <a:pt x="33" y="481"/>
                  </a:cubicBezTo>
                  <a:lnTo>
                    <a:pt x="417" y="737"/>
                  </a:lnTo>
                  <a:cubicBezTo>
                    <a:pt x="321" y="865"/>
                    <a:pt x="289" y="1057"/>
                    <a:pt x="289" y="1217"/>
                  </a:cubicBezTo>
                  <a:cubicBezTo>
                    <a:pt x="353" y="1409"/>
                    <a:pt x="513" y="1633"/>
                    <a:pt x="769" y="1793"/>
                  </a:cubicBezTo>
                  <a:cubicBezTo>
                    <a:pt x="1057" y="1953"/>
                    <a:pt x="1441" y="2049"/>
                    <a:pt x="1825" y="2049"/>
                  </a:cubicBezTo>
                  <a:lnTo>
                    <a:pt x="1857" y="2049"/>
                  </a:lnTo>
                  <a:lnTo>
                    <a:pt x="1857" y="2017"/>
                  </a:lnTo>
                  <a:lnTo>
                    <a:pt x="1857" y="1761"/>
                  </a:lnTo>
                  <a:cubicBezTo>
                    <a:pt x="1857" y="1729"/>
                    <a:pt x="1857" y="1729"/>
                    <a:pt x="1825" y="1729"/>
                  </a:cubicBezTo>
                  <a:cubicBezTo>
                    <a:pt x="1569" y="1729"/>
                    <a:pt x="1313" y="1665"/>
                    <a:pt x="1121" y="1537"/>
                  </a:cubicBezTo>
                  <a:cubicBezTo>
                    <a:pt x="865" y="1377"/>
                    <a:pt x="737" y="1185"/>
                    <a:pt x="833" y="961"/>
                  </a:cubicBezTo>
                  <a:lnTo>
                    <a:pt x="833" y="961"/>
                  </a:lnTo>
                  <a:lnTo>
                    <a:pt x="1505" y="1345"/>
                  </a:lnTo>
                  <a:cubicBezTo>
                    <a:pt x="1521" y="1361"/>
                    <a:pt x="1529" y="1369"/>
                    <a:pt x="1537" y="1369"/>
                  </a:cubicBezTo>
                  <a:cubicBezTo>
                    <a:pt x="1545" y="1369"/>
                    <a:pt x="1553" y="1361"/>
                    <a:pt x="1569" y="1345"/>
                  </a:cubicBezTo>
                  <a:lnTo>
                    <a:pt x="1793" y="1217"/>
                  </a:lnTo>
                  <a:lnTo>
                    <a:pt x="1825" y="1185"/>
                  </a:lnTo>
                  <a:cubicBezTo>
                    <a:pt x="1825" y="1153"/>
                    <a:pt x="1825" y="1153"/>
                    <a:pt x="1793" y="1153"/>
                  </a:cubicBezTo>
                  <a:lnTo>
                    <a:pt x="1057" y="705"/>
                  </a:lnTo>
                  <a:cubicBezTo>
                    <a:pt x="1089" y="705"/>
                    <a:pt x="1089" y="673"/>
                    <a:pt x="1121" y="673"/>
                  </a:cubicBezTo>
                  <a:cubicBezTo>
                    <a:pt x="1153" y="641"/>
                    <a:pt x="1185" y="641"/>
                    <a:pt x="1217" y="609"/>
                  </a:cubicBezTo>
                  <a:lnTo>
                    <a:pt x="2017" y="1057"/>
                  </a:lnTo>
                  <a:lnTo>
                    <a:pt x="2049" y="1057"/>
                  </a:lnTo>
                  <a:lnTo>
                    <a:pt x="2273" y="929"/>
                  </a:lnTo>
                  <a:lnTo>
                    <a:pt x="2305" y="897"/>
                  </a:lnTo>
                  <a:cubicBezTo>
                    <a:pt x="2305" y="865"/>
                    <a:pt x="2305" y="865"/>
                    <a:pt x="2273" y="865"/>
                  </a:cubicBezTo>
                  <a:lnTo>
                    <a:pt x="1665" y="481"/>
                  </a:lnTo>
                  <a:cubicBezTo>
                    <a:pt x="1724" y="475"/>
                    <a:pt x="1784" y="473"/>
                    <a:pt x="1843" y="473"/>
                  </a:cubicBezTo>
                  <a:cubicBezTo>
                    <a:pt x="2143" y="473"/>
                    <a:pt x="2449" y="539"/>
                    <a:pt x="2689" y="673"/>
                  </a:cubicBezTo>
                  <a:cubicBezTo>
                    <a:pt x="2850" y="769"/>
                    <a:pt x="2978" y="897"/>
                    <a:pt x="3010" y="1057"/>
                  </a:cubicBezTo>
                  <a:cubicBezTo>
                    <a:pt x="3010" y="1057"/>
                    <a:pt x="3010" y="1089"/>
                    <a:pt x="3042" y="1089"/>
                  </a:cubicBezTo>
                  <a:lnTo>
                    <a:pt x="3458" y="1089"/>
                  </a:lnTo>
                  <a:cubicBezTo>
                    <a:pt x="3490" y="1089"/>
                    <a:pt x="3490" y="1089"/>
                    <a:pt x="3490" y="1057"/>
                  </a:cubicBezTo>
                  <a:cubicBezTo>
                    <a:pt x="3490" y="801"/>
                    <a:pt x="3298" y="577"/>
                    <a:pt x="3010" y="417"/>
                  </a:cubicBezTo>
                  <a:cubicBezTo>
                    <a:pt x="2711" y="246"/>
                    <a:pt x="2284" y="146"/>
                    <a:pt x="1853" y="146"/>
                  </a:cubicBezTo>
                  <a:cubicBezTo>
                    <a:pt x="1637" y="146"/>
                    <a:pt x="1420" y="171"/>
                    <a:pt x="1217" y="225"/>
                  </a:cubicBezTo>
                  <a:lnTo>
                    <a:pt x="80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4772575" y="3049125"/>
              <a:ext cx="167250" cy="73625"/>
            </a:xfrm>
            <a:custGeom>
              <a:avLst/>
              <a:gdLst/>
              <a:ahLst/>
              <a:cxnLst/>
              <a:rect l="l" t="t" r="r" b="b"/>
              <a:pathLst>
                <a:path w="6690" h="2945" extrusionOk="0">
                  <a:moveTo>
                    <a:pt x="0" y="0"/>
                  </a:moveTo>
                  <a:lnTo>
                    <a:pt x="0" y="993"/>
                  </a:lnTo>
                  <a:cubicBezTo>
                    <a:pt x="0" y="1505"/>
                    <a:pt x="320" y="1985"/>
                    <a:pt x="992" y="2369"/>
                  </a:cubicBezTo>
                  <a:cubicBezTo>
                    <a:pt x="1120" y="2465"/>
                    <a:pt x="1281" y="2529"/>
                    <a:pt x="1473" y="2593"/>
                  </a:cubicBezTo>
                  <a:cubicBezTo>
                    <a:pt x="1601" y="2657"/>
                    <a:pt x="1729" y="2721"/>
                    <a:pt x="1857" y="2753"/>
                  </a:cubicBezTo>
                  <a:cubicBezTo>
                    <a:pt x="1985" y="2785"/>
                    <a:pt x="2113" y="2817"/>
                    <a:pt x="2209" y="2817"/>
                  </a:cubicBezTo>
                  <a:cubicBezTo>
                    <a:pt x="2337" y="2849"/>
                    <a:pt x="2433" y="2881"/>
                    <a:pt x="2561" y="2881"/>
                  </a:cubicBezTo>
                  <a:cubicBezTo>
                    <a:pt x="2657" y="2913"/>
                    <a:pt x="2753" y="2913"/>
                    <a:pt x="2881" y="2913"/>
                  </a:cubicBezTo>
                  <a:cubicBezTo>
                    <a:pt x="2977" y="2945"/>
                    <a:pt x="3105" y="2945"/>
                    <a:pt x="3201" y="2945"/>
                  </a:cubicBezTo>
                  <a:lnTo>
                    <a:pt x="3553" y="2945"/>
                  </a:lnTo>
                  <a:cubicBezTo>
                    <a:pt x="3681" y="2945"/>
                    <a:pt x="3809" y="2913"/>
                    <a:pt x="3937" y="2913"/>
                  </a:cubicBezTo>
                  <a:cubicBezTo>
                    <a:pt x="4065" y="2881"/>
                    <a:pt x="4225" y="2881"/>
                    <a:pt x="4353" y="2849"/>
                  </a:cubicBezTo>
                  <a:cubicBezTo>
                    <a:pt x="4577" y="2817"/>
                    <a:pt x="4769" y="2753"/>
                    <a:pt x="4993" y="2689"/>
                  </a:cubicBezTo>
                  <a:cubicBezTo>
                    <a:pt x="5249" y="2593"/>
                    <a:pt x="5505" y="2497"/>
                    <a:pt x="5729" y="2369"/>
                  </a:cubicBezTo>
                  <a:lnTo>
                    <a:pt x="5761" y="2337"/>
                  </a:lnTo>
                  <a:cubicBezTo>
                    <a:pt x="5921" y="2241"/>
                    <a:pt x="6081" y="2145"/>
                    <a:pt x="6177" y="2017"/>
                  </a:cubicBezTo>
                  <a:cubicBezTo>
                    <a:pt x="6273" y="1953"/>
                    <a:pt x="6337" y="1889"/>
                    <a:pt x="6401" y="1793"/>
                  </a:cubicBezTo>
                  <a:cubicBezTo>
                    <a:pt x="6433" y="1729"/>
                    <a:pt x="6498" y="1665"/>
                    <a:pt x="6530" y="1601"/>
                  </a:cubicBezTo>
                  <a:cubicBezTo>
                    <a:pt x="6562" y="1537"/>
                    <a:pt x="6594" y="1473"/>
                    <a:pt x="6626" y="1409"/>
                  </a:cubicBezTo>
                  <a:cubicBezTo>
                    <a:pt x="6658" y="1345"/>
                    <a:pt x="6658" y="1281"/>
                    <a:pt x="6690" y="1217"/>
                  </a:cubicBezTo>
                  <a:lnTo>
                    <a:pt x="6690" y="1025"/>
                  </a:lnTo>
                  <a:lnTo>
                    <a:pt x="6690" y="993"/>
                  </a:lnTo>
                  <a:lnTo>
                    <a:pt x="6690" y="224"/>
                  </a:lnTo>
                  <a:cubicBezTo>
                    <a:pt x="6658" y="288"/>
                    <a:pt x="6658" y="353"/>
                    <a:pt x="6626" y="417"/>
                  </a:cubicBezTo>
                  <a:cubicBezTo>
                    <a:pt x="6594" y="481"/>
                    <a:pt x="6562" y="545"/>
                    <a:pt x="6530" y="609"/>
                  </a:cubicBezTo>
                  <a:cubicBezTo>
                    <a:pt x="6498" y="673"/>
                    <a:pt x="6466" y="737"/>
                    <a:pt x="6401" y="801"/>
                  </a:cubicBezTo>
                  <a:cubicBezTo>
                    <a:pt x="6337" y="865"/>
                    <a:pt x="6273" y="961"/>
                    <a:pt x="6177" y="1025"/>
                  </a:cubicBezTo>
                  <a:cubicBezTo>
                    <a:pt x="6081" y="1121"/>
                    <a:pt x="5921" y="1249"/>
                    <a:pt x="5761" y="1345"/>
                  </a:cubicBezTo>
                  <a:cubicBezTo>
                    <a:pt x="5761" y="1345"/>
                    <a:pt x="5729" y="1345"/>
                    <a:pt x="5729" y="1377"/>
                  </a:cubicBezTo>
                  <a:cubicBezTo>
                    <a:pt x="5505" y="1505"/>
                    <a:pt x="5249" y="1601"/>
                    <a:pt x="4993" y="1697"/>
                  </a:cubicBezTo>
                  <a:cubicBezTo>
                    <a:pt x="4801" y="1761"/>
                    <a:pt x="4577" y="1793"/>
                    <a:pt x="4353" y="1857"/>
                  </a:cubicBezTo>
                  <a:cubicBezTo>
                    <a:pt x="4225" y="1857"/>
                    <a:pt x="4065" y="1889"/>
                    <a:pt x="3937" y="1921"/>
                  </a:cubicBezTo>
                  <a:lnTo>
                    <a:pt x="2881" y="1921"/>
                  </a:lnTo>
                  <a:cubicBezTo>
                    <a:pt x="2785" y="1921"/>
                    <a:pt x="2657" y="1889"/>
                    <a:pt x="2561" y="1889"/>
                  </a:cubicBezTo>
                  <a:cubicBezTo>
                    <a:pt x="2433" y="1857"/>
                    <a:pt x="2337" y="1857"/>
                    <a:pt x="2209" y="1825"/>
                  </a:cubicBezTo>
                  <a:cubicBezTo>
                    <a:pt x="2113" y="1793"/>
                    <a:pt x="1985" y="1761"/>
                    <a:pt x="1889" y="1729"/>
                  </a:cubicBezTo>
                  <a:cubicBezTo>
                    <a:pt x="1729" y="1697"/>
                    <a:pt x="1601" y="1665"/>
                    <a:pt x="1473" y="1601"/>
                  </a:cubicBezTo>
                  <a:cubicBezTo>
                    <a:pt x="1281" y="1537"/>
                    <a:pt x="1120" y="1473"/>
                    <a:pt x="992" y="1377"/>
                  </a:cubicBezTo>
                  <a:cubicBezTo>
                    <a:pt x="320" y="993"/>
                    <a:pt x="0" y="481"/>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770975" y="3047525"/>
              <a:ext cx="169650" cy="76025"/>
            </a:xfrm>
            <a:custGeom>
              <a:avLst/>
              <a:gdLst/>
              <a:ahLst/>
              <a:cxnLst/>
              <a:rect l="l" t="t" r="r" b="b"/>
              <a:pathLst>
                <a:path w="6786" h="3041" extrusionOk="0">
                  <a:moveTo>
                    <a:pt x="6722" y="449"/>
                  </a:moveTo>
                  <a:lnTo>
                    <a:pt x="6722" y="1057"/>
                  </a:lnTo>
                  <a:lnTo>
                    <a:pt x="6722" y="1089"/>
                  </a:lnTo>
                  <a:lnTo>
                    <a:pt x="6722" y="1281"/>
                  </a:lnTo>
                  <a:cubicBezTo>
                    <a:pt x="6690" y="1345"/>
                    <a:pt x="6690" y="1409"/>
                    <a:pt x="6658" y="1473"/>
                  </a:cubicBezTo>
                  <a:cubicBezTo>
                    <a:pt x="6626" y="1505"/>
                    <a:pt x="6594" y="1569"/>
                    <a:pt x="6562" y="1633"/>
                  </a:cubicBezTo>
                  <a:cubicBezTo>
                    <a:pt x="6530" y="1697"/>
                    <a:pt x="6497" y="1761"/>
                    <a:pt x="6433" y="1825"/>
                  </a:cubicBezTo>
                  <a:cubicBezTo>
                    <a:pt x="6369" y="1921"/>
                    <a:pt x="6305" y="1985"/>
                    <a:pt x="6241" y="2049"/>
                  </a:cubicBezTo>
                  <a:cubicBezTo>
                    <a:pt x="6113" y="2177"/>
                    <a:pt x="5985" y="2273"/>
                    <a:pt x="5825" y="2369"/>
                  </a:cubicBezTo>
                  <a:lnTo>
                    <a:pt x="5761" y="2401"/>
                  </a:lnTo>
                  <a:cubicBezTo>
                    <a:pt x="5569" y="2529"/>
                    <a:pt x="5313" y="2625"/>
                    <a:pt x="5057" y="2721"/>
                  </a:cubicBezTo>
                  <a:cubicBezTo>
                    <a:pt x="4833" y="2785"/>
                    <a:pt x="4641" y="2849"/>
                    <a:pt x="4417" y="2881"/>
                  </a:cubicBezTo>
                  <a:cubicBezTo>
                    <a:pt x="4289" y="2913"/>
                    <a:pt x="4129" y="2913"/>
                    <a:pt x="4001" y="2945"/>
                  </a:cubicBezTo>
                  <a:lnTo>
                    <a:pt x="2945" y="2945"/>
                  </a:lnTo>
                  <a:cubicBezTo>
                    <a:pt x="2849" y="2945"/>
                    <a:pt x="2721" y="2913"/>
                    <a:pt x="2625" y="2913"/>
                  </a:cubicBezTo>
                  <a:cubicBezTo>
                    <a:pt x="2529" y="2881"/>
                    <a:pt x="2401" y="2881"/>
                    <a:pt x="2305" y="2849"/>
                  </a:cubicBezTo>
                  <a:cubicBezTo>
                    <a:pt x="2177" y="2817"/>
                    <a:pt x="2049" y="2785"/>
                    <a:pt x="1953" y="2753"/>
                  </a:cubicBezTo>
                  <a:cubicBezTo>
                    <a:pt x="1793" y="2721"/>
                    <a:pt x="1665" y="2689"/>
                    <a:pt x="1537" y="2625"/>
                  </a:cubicBezTo>
                  <a:cubicBezTo>
                    <a:pt x="1377" y="2561"/>
                    <a:pt x="1217" y="2497"/>
                    <a:pt x="1056" y="2401"/>
                  </a:cubicBezTo>
                  <a:cubicBezTo>
                    <a:pt x="448" y="2049"/>
                    <a:pt x="96" y="1569"/>
                    <a:pt x="96" y="1057"/>
                  </a:cubicBezTo>
                  <a:lnTo>
                    <a:pt x="96" y="449"/>
                  </a:lnTo>
                  <a:cubicBezTo>
                    <a:pt x="224" y="833"/>
                    <a:pt x="544" y="1185"/>
                    <a:pt x="1024" y="1441"/>
                  </a:cubicBezTo>
                  <a:cubicBezTo>
                    <a:pt x="1184" y="1537"/>
                    <a:pt x="1345" y="1601"/>
                    <a:pt x="1505" y="1665"/>
                  </a:cubicBezTo>
                  <a:cubicBezTo>
                    <a:pt x="1633" y="1729"/>
                    <a:pt x="1793" y="1793"/>
                    <a:pt x="1921" y="1825"/>
                  </a:cubicBezTo>
                  <a:cubicBezTo>
                    <a:pt x="2049" y="1857"/>
                    <a:pt x="2145" y="1889"/>
                    <a:pt x="2273" y="1921"/>
                  </a:cubicBezTo>
                  <a:cubicBezTo>
                    <a:pt x="2401" y="1921"/>
                    <a:pt x="2497" y="1953"/>
                    <a:pt x="2625" y="1953"/>
                  </a:cubicBezTo>
                  <a:cubicBezTo>
                    <a:pt x="2721" y="1985"/>
                    <a:pt x="2817" y="1985"/>
                    <a:pt x="2945" y="2017"/>
                  </a:cubicBezTo>
                  <a:lnTo>
                    <a:pt x="3617" y="2017"/>
                  </a:lnTo>
                  <a:cubicBezTo>
                    <a:pt x="3745" y="2017"/>
                    <a:pt x="3873" y="2017"/>
                    <a:pt x="4001" y="1985"/>
                  </a:cubicBezTo>
                  <a:cubicBezTo>
                    <a:pt x="4129" y="1985"/>
                    <a:pt x="4289" y="1953"/>
                    <a:pt x="4417" y="1921"/>
                  </a:cubicBezTo>
                  <a:cubicBezTo>
                    <a:pt x="4641" y="1889"/>
                    <a:pt x="4865" y="1825"/>
                    <a:pt x="5057" y="1761"/>
                  </a:cubicBezTo>
                  <a:cubicBezTo>
                    <a:pt x="5345" y="1697"/>
                    <a:pt x="5601" y="1569"/>
                    <a:pt x="5793" y="1441"/>
                  </a:cubicBezTo>
                  <a:cubicBezTo>
                    <a:pt x="5825" y="1441"/>
                    <a:pt x="5825" y="1441"/>
                    <a:pt x="5857" y="1409"/>
                  </a:cubicBezTo>
                  <a:cubicBezTo>
                    <a:pt x="6017" y="1313"/>
                    <a:pt x="6145" y="1217"/>
                    <a:pt x="6273" y="1089"/>
                  </a:cubicBezTo>
                  <a:cubicBezTo>
                    <a:pt x="6369" y="1025"/>
                    <a:pt x="6433" y="961"/>
                    <a:pt x="6497" y="865"/>
                  </a:cubicBezTo>
                  <a:cubicBezTo>
                    <a:pt x="6530" y="801"/>
                    <a:pt x="6594" y="737"/>
                    <a:pt x="6626" y="673"/>
                  </a:cubicBezTo>
                  <a:cubicBezTo>
                    <a:pt x="6658" y="609"/>
                    <a:pt x="6690" y="545"/>
                    <a:pt x="6722" y="449"/>
                  </a:cubicBezTo>
                  <a:close/>
                  <a:moveTo>
                    <a:pt x="64" y="0"/>
                  </a:moveTo>
                  <a:cubicBezTo>
                    <a:pt x="32" y="0"/>
                    <a:pt x="32" y="32"/>
                    <a:pt x="32" y="32"/>
                  </a:cubicBezTo>
                  <a:lnTo>
                    <a:pt x="0" y="1057"/>
                  </a:lnTo>
                  <a:cubicBezTo>
                    <a:pt x="0" y="1569"/>
                    <a:pt x="384" y="2081"/>
                    <a:pt x="1024" y="2465"/>
                  </a:cubicBezTo>
                  <a:cubicBezTo>
                    <a:pt x="1184" y="2561"/>
                    <a:pt x="1345" y="2625"/>
                    <a:pt x="1505" y="2689"/>
                  </a:cubicBezTo>
                  <a:cubicBezTo>
                    <a:pt x="1633" y="2753"/>
                    <a:pt x="1793" y="2785"/>
                    <a:pt x="1921" y="2849"/>
                  </a:cubicBezTo>
                  <a:cubicBezTo>
                    <a:pt x="2049" y="2881"/>
                    <a:pt x="2145" y="2913"/>
                    <a:pt x="2273" y="2913"/>
                  </a:cubicBezTo>
                  <a:cubicBezTo>
                    <a:pt x="2369" y="2945"/>
                    <a:pt x="2497" y="2977"/>
                    <a:pt x="2625" y="2977"/>
                  </a:cubicBezTo>
                  <a:cubicBezTo>
                    <a:pt x="2721" y="3009"/>
                    <a:pt x="2817" y="3009"/>
                    <a:pt x="2945" y="3009"/>
                  </a:cubicBezTo>
                  <a:cubicBezTo>
                    <a:pt x="3041" y="3041"/>
                    <a:pt x="3169" y="3041"/>
                    <a:pt x="3265" y="3041"/>
                  </a:cubicBezTo>
                  <a:lnTo>
                    <a:pt x="3617" y="3041"/>
                  </a:lnTo>
                  <a:cubicBezTo>
                    <a:pt x="3745" y="3041"/>
                    <a:pt x="3873" y="3009"/>
                    <a:pt x="4001" y="3009"/>
                  </a:cubicBezTo>
                  <a:cubicBezTo>
                    <a:pt x="4129" y="2977"/>
                    <a:pt x="4289" y="2977"/>
                    <a:pt x="4417" y="2945"/>
                  </a:cubicBezTo>
                  <a:cubicBezTo>
                    <a:pt x="4641" y="2913"/>
                    <a:pt x="4865" y="2849"/>
                    <a:pt x="5057" y="2785"/>
                  </a:cubicBezTo>
                  <a:cubicBezTo>
                    <a:pt x="5345" y="2689"/>
                    <a:pt x="5569" y="2593"/>
                    <a:pt x="5793" y="2465"/>
                  </a:cubicBezTo>
                  <a:lnTo>
                    <a:pt x="5857" y="2433"/>
                  </a:lnTo>
                  <a:cubicBezTo>
                    <a:pt x="6017" y="2337"/>
                    <a:pt x="6145" y="2241"/>
                    <a:pt x="6273" y="2113"/>
                  </a:cubicBezTo>
                  <a:cubicBezTo>
                    <a:pt x="6369" y="2049"/>
                    <a:pt x="6433" y="1953"/>
                    <a:pt x="6497" y="1889"/>
                  </a:cubicBezTo>
                  <a:cubicBezTo>
                    <a:pt x="6530" y="1825"/>
                    <a:pt x="6594" y="1761"/>
                    <a:pt x="6626" y="1697"/>
                  </a:cubicBezTo>
                  <a:cubicBezTo>
                    <a:pt x="6658" y="1633"/>
                    <a:pt x="6690" y="1537"/>
                    <a:pt x="6722" y="1473"/>
                  </a:cubicBezTo>
                  <a:cubicBezTo>
                    <a:pt x="6754" y="1409"/>
                    <a:pt x="6754" y="1345"/>
                    <a:pt x="6786" y="1281"/>
                  </a:cubicBezTo>
                  <a:lnTo>
                    <a:pt x="6786" y="1089"/>
                  </a:lnTo>
                  <a:lnTo>
                    <a:pt x="6786" y="64"/>
                  </a:lnTo>
                  <a:cubicBezTo>
                    <a:pt x="6786" y="32"/>
                    <a:pt x="6786" y="32"/>
                    <a:pt x="6754" y="32"/>
                  </a:cubicBezTo>
                  <a:cubicBezTo>
                    <a:pt x="6754" y="32"/>
                    <a:pt x="6722" y="32"/>
                    <a:pt x="6722" y="64"/>
                  </a:cubicBezTo>
                  <a:lnTo>
                    <a:pt x="6722" y="96"/>
                  </a:lnTo>
                  <a:lnTo>
                    <a:pt x="6722" y="256"/>
                  </a:lnTo>
                  <a:cubicBezTo>
                    <a:pt x="6690" y="320"/>
                    <a:pt x="6690" y="384"/>
                    <a:pt x="6658" y="449"/>
                  </a:cubicBezTo>
                  <a:cubicBezTo>
                    <a:pt x="6626" y="513"/>
                    <a:pt x="6594" y="577"/>
                    <a:pt x="6562" y="641"/>
                  </a:cubicBezTo>
                  <a:cubicBezTo>
                    <a:pt x="6530" y="705"/>
                    <a:pt x="6497" y="769"/>
                    <a:pt x="6433" y="833"/>
                  </a:cubicBezTo>
                  <a:cubicBezTo>
                    <a:pt x="6369" y="897"/>
                    <a:pt x="6305" y="993"/>
                    <a:pt x="6241" y="1057"/>
                  </a:cubicBezTo>
                  <a:cubicBezTo>
                    <a:pt x="6113" y="1185"/>
                    <a:pt x="5985" y="1281"/>
                    <a:pt x="5825" y="1377"/>
                  </a:cubicBezTo>
                  <a:lnTo>
                    <a:pt x="5761" y="1409"/>
                  </a:lnTo>
                  <a:cubicBezTo>
                    <a:pt x="5569" y="1505"/>
                    <a:pt x="5313" y="1633"/>
                    <a:pt x="5057" y="1729"/>
                  </a:cubicBezTo>
                  <a:cubicBezTo>
                    <a:pt x="4833" y="1793"/>
                    <a:pt x="4641" y="1825"/>
                    <a:pt x="4417" y="1857"/>
                  </a:cubicBezTo>
                  <a:cubicBezTo>
                    <a:pt x="4289" y="1889"/>
                    <a:pt x="4129" y="1921"/>
                    <a:pt x="4001" y="1921"/>
                  </a:cubicBezTo>
                  <a:cubicBezTo>
                    <a:pt x="3873" y="1953"/>
                    <a:pt x="3745" y="1953"/>
                    <a:pt x="3617" y="1953"/>
                  </a:cubicBezTo>
                  <a:lnTo>
                    <a:pt x="2945" y="1953"/>
                  </a:lnTo>
                  <a:cubicBezTo>
                    <a:pt x="2849" y="1921"/>
                    <a:pt x="2721" y="1921"/>
                    <a:pt x="2625" y="1889"/>
                  </a:cubicBezTo>
                  <a:cubicBezTo>
                    <a:pt x="2529" y="1889"/>
                    <a:pt x="2401" y="1857"/>
                    <a:pt x="2305" y="1857"/>
                  </a:cubicBezTo>
                  <a:cubicBezTo>
                    <a:pt x="2177" y="1825"/>
                    <a:pt x="2049" y="1793"/>
                    <a:pt x="1953" y="1761"/>
                  </a:cubicBezTo>
                  <a:cubicBezTo>
                    <a:pt x="1793" y="1729"/>
                    <a:pt x="1665" y="1665"/>
                    <a:pt x="1537" y="1633"/>
                  </a:cubicBezTo>
                  <a:cubicBezTo>
                    <a:pt x="1377" y="1569"/>
                    <a:pt x="1217" y="1473"/>
                    <a:pt x="1056" y="1409"/>
                  </a:cubicBezTo>
                  <a:cubicBezTo>
                    <a:pt x="448" y="1025"/>
                    <a:pt x="96" y="545"/>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4763775" y="3000325"/>
              <a:ext cx="184850" cy="97025"/>
            </a:xfrm>
            <a:custGeom>
              <a:avLst/>
              <a:gdLst/>
              <a:ahLst/>
              <a:cxnLst/>
              <a:rect l="l" t="t" r="r" b="b"/>
              <a:pathLst>
                <a:path w="7394" h="3881" extrusionOk="0">
                  <a:moveTo>
                    <a:pt x="3681" y="0"/>
                  </a:moveTo>
                  <a:cubicBezTo>
                    <a:pt x="2825" y="0"/>
                    <a:pt x="1969" y="192"/>
                    <a:pt x="1312" y="576"/>
                  </a:cubicBezTo>
                  <a:cubicBezTo>
                    <a:pt x="0" y="1344"/>
                    <a:pt x="0" y="2561"/>
                    <a:pt x="1344" y="3329"/>
                  </a:cubicBezTo>
                  <a:cubicBezTo>
                    <a:pt x="2001" y="3697"/>
                    <a:pt x="2857" y="3881"/>
                    <a:pt x="3713" y="3881"/>
                  </a:cubicBezTo>
                  <a:cubicBezTo>
                    <a:pt x="4569" y="3881"/>
                    <a:pt x="5425" y="3697"/>
                    <a:pt x="6081" y="3329"/>
                  </a:cubicBezTo>
                  <a:cubicBezTo>
                    <a:pt x="7394" y="2561"/>
                    <a:pt x="7362" y="1344"/>
                    <a:pt x="6049" y="576"/>
                  </a:cubicBezTo>
                  <a:cubicBezTo>
                    <a:pt x="5393" y="192"/>
                    <a:pt x="4537" y="0"/>
                    <a:pt x="36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4771775" y="2999525"/>
              <a:ext cx="168850" cy="99225"/>
            </a:xfrm>
            <a:custGeom>
              <a:avLst/>
              <a:gdLst/>
              <a:ahLst/>
              <a:cxnLst/>
              <a:rect l="l" t="t" r="r" b="b"/>
              <a:pathLst>
                <a:path w="6754" h="3969" extrusionOk="0">
                  <a:moveTo>
                    <a:pt x="3361" y="64"/>
                  </a:moveTo>
                  <a:cubicBezTo>
                    <a:pt x="4225" y="64"/>
                    <a:pt x="5057" y="256"/>
                    <a:pt x="5729" y="640"/>
                  </a:cubicBezTo>
                  <a:cubicBezTo>
                    <a:pt x="6337" y="992"/>
                    <a:pt x="6690" y="1472"/>
                    <a:pt x="6690" y="1984"/>
                  </a:cubicBezTo>
                  <a:cubicBezTo>
                    <a:pt x="6690" y="2497"/>
                    <a:pt x="6369" y="2977"/>
                    <a:pt x="5729" y="3329"/>
                  </a:cubicBezTo>
                  <a:cubicBezTo>
                    <a:pt x="5089" y="3697"/>
                    <a:pt x="4241" y="3881"/>
                    <a:pt x="3389" y="3881"/>
                  </a:cubicBezTo>
                  <a:cubicBezTo>
                    <a:pt x="2537" y="3881"/>
                    <a:pt x="1681" y="3697"/>
                    <a:pt x="1024" y="3329"/>
                  </a:cubicBezTo>
                  <a:cubicBezTo>
                    <a:pt x="416" y="2945"/>
                    <a:pt x="64" y="2497"/>
                    <a:pt x="64" y="1984"/>
                  </a:cubicBezTo>
                  <a:cubicBezTo>
                    <a:pt x="64" y="1472"/>
                    <a:pt x="384" y="992"/>
                    <a:pt x="1024" y="640"/>
                  </a:cubicBezTo>
                  <a:cubicBezTo>
                    <a:pt x="1665" y="256"/>
                    <a:pt x="2529" y="64"/>
                    <a:pt x="3361" y="64"/>
                  </a:cubicBezTo>
                  <a:close/>
                  <a:moveTo>
                    <a:pt x="3377" y="0"/>
                  </a:moveTo>
                  <a:cubicBezTo>
                    <a:pt x="2513" y="0"/>
                    <a:pt x="1649" y="192"/>
                    <a:pt x="992" y="576"/>
                  </a:cubicBezTo>
                  <a:cubicBezTo>
                    <a:pt x="352" y="960"/>
                    <a:pt x="0" y="1440"/>
                    <a:pt x="0" y="1984"/>
                  </a:cubicBezTo>
                  <a:cubicBezTo>
                    <a:pt x="0" y="2497"/>
                    <a:pt x="352" y="3009"/>
                    <a:pt x="992" y="3393"/>
                  </a:cubicBezTo>
                  <a:cubicBezTo>
                    <a:pt x="1665" y="3777"/>
                    <a:pt x="2529" y="3969"/>
                    <a:pt x="3393" y="3969"/>
                  </a:cubicBezTo>
                  <a:cubicBezTo>
                    <a:pt x="4257" y="3969"/>
                    <a:pt x="5121" y="3777"/>
                    <a:pt x="5761" y="3393"/>
                  </a:cubicBezTo>
                  <a:cubicBezTo>
                    <a:pt x="6401" y="3009"/>
                    <a:pt x="6754" y="2529"/>
                    <a:pt x="6754" y="1984"/>
                  </a:cubicBezTo>
                  <a:cubicBezTo>
                    <a:pt x="6754" y="1440"/>
                    <a:pt x="6401" y="960"/>
                    <a:pt x="5761" y="576"/>
                  </a:cubicBezTo>
                  <a:cubicBezTo>
                    <a:pt x="5105" y="192"/>
                    <a:pt x="4241" y="0"/>
                    <a:pt x="33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4783775" y="3011125"/>
              <a:ext cx="144850" cy="75825"/>
            </a:xfrm>
            <a:custGeom>
              <a:avLst/>
              <a:gdLst/>
              <a:ahLst/>
              <a:cxnLst/>
              <a:rect l="l" t="t" r="r" b="b"/>
              <a:pathLst>
                <a:path w="5794" h="3033" extrusionOk="0">
                  <a:moveTo>
                    <a:pt x="2881" y="0"/>
                  </a:moveTo>
                  <a:cubicBezTo>
                    <a:pt x="2209" y="0"/>
                    <a:pt x="1537" y="144"/>
                    <a:pt x="1025" y="432"/>
                  </a:cubicBezTo>
                  <a:cubicBezTo>
                    <a:pt x="0" y="1040"/>
                    <a:pt x="32" y="2001"/>
                    <a:pt x="1057" y="2577"/>
                  </a:cubicBezTo>
                  <a:cubicBezTo>
                    <a:pt x="1569" y="2881"/>
                    <a:pt x="2241" y="3033"/>
                    <a:pt x="2913" y="3033"/>
                  </a:cubicBezTo>
                  <a:cubicBezTo>
                    <a:pt x="3585" y="3033"/>
                    <a:pt x="4257" y="2881"/>
                    <a:pt x="4769" y="2577"/>
                  </a:cubicBezTo>
                  <a:cubicBezTo>
                    <a:pt x="5793" y="2001"/>
                    <a:pt x="5761" y="1040"/>
                    <a:pt x="4737" y="432"/>
                  </a:cubicBezTo>
                  <a:cubicBezTo>
                    <a:pt x="4225" y="144"/>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4789375" y="3009725"/>
              <a:ext cx="133650" cy="77825"/>
            </a:xfrm>
            <a:custGeom>
              <a:avLst/>
              <a:gdLst/>
              <a:ahLst/>
              <a:cxnLst/>
              <a:rect l="l" t="t" r="r" b="b"/>
              <a:pathLst>
                <a:path w="5346" h="3113" extrusionOk="0">
                  <a:moveTo>
                    <a:pt x="2657" y="72"/>
                  </a:moveTo>
                  <a:cubicBezTo>
                    <a:pt x="3329" y="72"/>
                    <a:pt x="4001" y="232"/>
                    <a:pt x="4513" y="520"/>
                  </a:cubicBezTo>
                  <a:cubicBezTo>
                    <a:pt x="4993" y="808"/>
                    <a:pt x="5249" y="1160"/>
                    <a:pt x="5249" y="1576"/>
                  </a:cubicBezTo>
                  <a:cubicBezTo>
                    <a:pt x="5249" y="1961"/>
                    <a:pt x="4993" y="2345"/>
                    <a:pt x="4513" y="2601"/>
                  </a:cubicBezTo>
                  <a:cubicBezTo>
                    <a:pt x="4001" y="2905"/>
                    <a:pt x="3337" y="3057"/>
                    <a:pt x="2673" y="3057"/>
                  </a:cubicBezTo>
                  <a:cubicBezTo>
                    <a:pt x="2009" y="3057"/>
                    <a:pt x="1345" y="2905"/>
                    <a:pt x="833" y="2601"/>
                  </a:cubicBezTo>
                  <a:cubicBezTo>
                    <a:pt x="352" y="2313"/>
                    <a:pt x="96" y="1961"/>
                    <a:pt x="96" y="1544"/>
                  </a:cubicBezTo>
                  <a:cubicBezTo>
                    <a:pt x="96" y="1160"/>
                    <a:pt x="352" y="808"/>
                    <a:pt x="833" y="520"/>
                  </a:cubicBezTo>
                  <a:cubicBezTo>
                    <a:pt x="1345" y="232"/>
                    <a:pt x="1985" y="72"/>
                    <a:pt x="2657" y="72"/>
                  </a:cubicBezTo>
                  <a:close/>
                  <a:moveTo>
                    <a:pt x="2661" y="0"/>
                  </a:moveTo>
                  <a:cubicBezTo>
                    <a:pt x="1985" y="0"/>
                    <a:pt x="1313" y="152"/>
                    <a:pt x="801" y="456"/>
                  </a:cubicBezTo>
                  <a:cubicBezTo>
                    <a:pt x="288" y="744"/>
                    <a:pt x="0" y="1160"/>
                    <a:pt x="0" y="1576"/>
                  </a:cubicBezTo>
                  <a:cubicBezTo>
                    <a:pt x="0" y="1993"/>
                    <a:pt x="288" y="2377"/>
                    <a:pt x="801" y="2665"/>
                  </a:cubicBezTo>
                  <a:cubicBezTo>
                    <a:pt x="1313" y="2985"/>
                    <a:pt x="2017" y="3113"/>
                    <a:pt x="2689" y="3113"/>
                  </a:cubicBezTo>
                  <a:cubicBezTo>
                    <a:pt x="3361" y="3113"/>
                    <a:pt x="4033" y="2985"/>
                    <a:pt x="4545" y="2665"/>
                  </a:cubicBezTo>
                  <a:cubicBezTo>
                    <a:pt x="5057" y="2377"/>
                    <a:pt x="5345" y="1993"/>
                    <a:pt x="5345" y="1576"/>
                  </a:cubicBezTo>
                  <a:cubicBezTo>
                    <a:pt x="5345" y="1160"/>
                    <a:pt x="5057" y="744"/>
                    <a:pt x="4545" y="456"/>
                  </a:cubicBezTo>
                  <a:cubicBezTo>
                    <a:pt x="4017" y="152"/>
                    <a:pt x="3337" y="0"/>
                    <a:pt x="26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4931800" y="3073925"/>
              <a:ext cx="1625" cy="11225"/>
            </a:xfrm>
            <a:custGeom>
              <a:avLst/>
              <a:gdLst/>
              <a:ahLst/>
              <a:cxnLst/>
              <a:rect l="l" t="t" r="r" b="b"/>
              <a:pathLst>
                <a:path w="65" h="449" extrusionOk="0">
                  <a:moveTo>
                    <a:pt x="32" y="1"/>
                  </a:moveTo>
                  <a:cubicBezTo>
                    <a:pt x="0" y="1"/>
                    <a:pt x="0" y="33"/>
                    <a:pt x="0" y="33"/>
                  </a:cubicBezTo>
                  <a:lnTo>
                    <a:pt x="0" y="417"/>
                  </a:lnTo>
                  <a:cubicBezTo>
                    <a:pt x="0" y="417"/>
                    <a:pt x="0" y="449"/>
                    <a:pt x="32" y="449"/>
                  </a:cubicBezTo>
                  <a:lnTo>
                    <a:pt x="64" y="417"/>
                  </a:ln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4855775" y="3105125"/>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cubicBezTo>
                    <a:pt x="65" y="449"/>
                    <a:pt x="65" y="417"/>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4870200" y="3104325"/>
              <a:ext cx="1625" cy="11225"/>
            </a:xfrm>
            <a:custGeom>
              <a:avLst/>
              <a:gdLst/>
              <a:ahLst/>
              <a:cxnLst/>
              <a:rect l="l" t="t" r="r" b="b"/>
              <a:pathLst>
                <a:path w="65" h="449" extrusionOk="0">
                  <a:moveTo>
                    <a:pt x="32" y="1"/>
                  </a:moveTo>
                  <a:cubicBezTo>
                    <a:pt x="32" y="1"/>
                    <a:pt x="0" y="1"/>
                    <a:pt x="0" y="33"/>
                  </a:cubicBezTo>
                  <a:lnTo>
                    <a:pt x="0" y="385"/>
                  </a:lnTo>
                  <a:cubicBezTo>
                    <a:pt x="0" y="417"/>
                    <a:pt x="32" y="449"/>
                    <a:pt x="32" y="449"/>
                  </a:cubicBezTo>
                  <a:cubicBezTo>
                    <a:pt x="64" y="449"/>
                    <a:pt x="64" y="417"/>
                    <a:pt x="64" y="385"/>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4885400" y="3101925"/>
              <a:ext cx="1625" cy="11225"/>
            </a:xfrm>
            <a:custGeom>
              <a:avLst/>
              <a:gdLst/>
              <a:ahLst/>
              <a:cxnLst/>
              <a:rect l="l" t="t" r="r" b="b"/>
              <a:pathLst>
                <a:path w="65" h="449" extrusionOk="0">
                  <a:moveTo>
                    <a:pt x="32" y="1"/>
                  </a:moveTo>
                  <a:lnTo>
                    <a:pt x="0" y="33"/>
                  </a:lnTo>
                  <a:lnTo>
                    <a:pt x="0" y="417"/>
                  </a:lnTo>
                  <a:cubicBezTo>
                    <a:pt x="0" y="449"/>
                    <a:pt x="32" y="449"/>
                    <a:pt x="32" y="449"/>
                  </a:cubicBezTo>
                  <a:cubicBezTo>
                    <a:pt x="64" y="449"/>
                    <a:pt x="64"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4899000" y="3097125"/>
              <a:ext cx="2425" cy="11225"/>
            </a:xfrm>
            <a:custGeom>
              <a:avLst/>
              <a:gdLst/>
              <a:ahLst/>
              <a:cxnLst/>
              <a:rect l="l" t="t" r="r" b="b"/>
              <a:pathLst>
                <a:path w="97" h="449" extrusionOk="0">
                  <a:moveTo>
                    <a:pt x="32" y="1"/>
                  </a:moveTo>
                  <a:lnTo>
                    <a:pt x="0" y="33"/>
                  </a:lnTo>
                  <a:lnTo>
                    <a:pt x="0" y="417"/>
                  </a:lnTo>
                  <a:cubicBezTo>
                    <a:pt x="0" y="449"/>
                    <a:pt x="32" y="449"/>
                    <a:pt x="32" y="449"/>
                  </a:cubicBezTo>
                  <a:cubicBezTo>
                    <a:pt x="64" y="449"/>
                    <a:pt x="96" y="449"/>
                    <a:pt x="96" y="417"/>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911000" y="3090725"/>
              <a:ext cx="1625" cy="11225"/>
            </a:xfrm>
            <a:custGeom>
              <a:avLst/>
              <a:gdLst/>
              <a:ahLst/>
              <a:cxnLst/>
              <a:rect l="l" t="t" r="r" b="b"/>
              <a:pathLst>
                <a:path w="65" h="449" extrusionOk="0">
                  <a:moveTo>
                    <a:pt x="32" y="1"/>
                  </a:moveTo>
                  <a:cubicBezTo>
                    <a:pt x="0" y="1"/>
                    <a:pt x="0" y="33"/>
                    <a:pt x="0" y="33"/>
                  </a:cubicBezTo>
                  <a:lnTo>
                    <a:pt x="0" y="417"/>
                  </a:lnTo>
                  <a:cubicBezTo>
                    <a:pt x="0" y="449"/>
                    <a:pt x="0" y="449"/>
                    <a:pt x="32" y="449"/>
                  </a:cubicBezTo>
                  <a:cubicBezTo>
                    <a:pt x="64" y="449"/>
                    <a:pt x="64"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921400" y="3083525"/>
              <a:ext cx="2425" cy="11225"/>
            </a:xfrm>
            <a:custGeom>
              <a:avLst/>
              <a:gdLst/>
              <a:ahLst/>
              <a:cxnLst/>
              <a:rect l="l" t="t" r="r" b="b"/>
              <a:pathLst>
                <a:path w="97" h="449" extrusionOk="0">
                  <a:moveTo>
                    <a:pt x="32" y="1"/>
                  </a:moveTo>
                  <a:lnTo>
                    <a:pt x="0" y="33"/>
                  </a:lnTo>
                  <a:lnTo>
                    <a:pt x="0" y="417"/>
                  </a:lnTo>
                  <a:lnTo>
                    <a:pt x="32" y="449"/>
                  </a:lnTo>
                  <a:cubicBezTo>
                    <a:pt x="64" y="449"/>
                    <a:pt x="96" y="417"/>
                    <a:pt x="96" y="417"/>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4779775" y="3073925"/>
              <a:ext cx="1625" cy="11225"/>
            </a:xfrm>
            <a:custGeom>
              <a:avLst/>
              <a:gdLst/>
              <a:ahLst/>
              <a:cxnLst/>
              <a:rect l="l" t="t" r="r" b="b"/>
              <a:pathLst>
                <a:path w="65" h="449" extrusionOk="0">
                  <a:moveTo>
                    <a:pt x="32" y="1"/>
                  </a:moveTo>
                  <a:cubicBezTo>
                    <a:pt x="0" y="1"/>
                    <a:pt x="0" y="33"/>
                    <a:pt x="0" y="33"/>
                  </a:cubicBezTo>
                  <a:lnTo>
                    <a:pt x="0" y="417"/>
                  </a:lnTo>
                  <a:cubicBezTo>
                    <a:pt x="0" y="417"/>
                    <a:pt x="0" y="449"/>
                    <a:pt x="32" y="449"/>
                  </a:cubicBezTo>
                  <a:cubicBezTo>
                    <a:pt x="64" y="449"/>
                    <a:pt x="64" y="417"/>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4840575" y="3104325"/>
              <a:ext cx="2425" cy="11225"/>
            </a:xfrm>
            <a:custGeom>
              <a:avLst/>
              <a:gdLst/>
              <a:ahLst/>
              <a:cxnLst/>
              <a:rect l="l" t="t" r="r" b="b"/>
              <a:pathLst>
                <a:path w="97" h="449" extrusionOk="0">
                  <a:moveTo>
                    <a:pt x="33" y="1"/>
                  </a:moveTo>
                  <a:cubicBezTo>
                    <a:pt x="33" y="1"/>
                    <a:pt x="1" y="1"/>
                    <a:pt x="1" y="33"/>
                  </a:cubicBezTo>
                  <a:lnTo>
                    <a:pt x="1" y="385"/>
                  </a:lnTo>
                  <a:cubicBezTo>
                    <a:pt x="1" y="417"/>
                    <a:pt x="33" y="449"/>
                    <a:pt x="33" y="449"/>
                  </a:cubicBezTo>
                  <a:cubicBezTo>
                    <a:pt x="65" y="449"/>
                    <a:pt x="97"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4825375" y="3101925"/>
              <a:ext cx="2425" cy="11225"/>
            </a:xfrm>
            <a:custGeom>
              <a:avLst/>
              <a:gdLst/>
              <a:ahLst/>
              <a:cxnLst/>
              <a:rect l="l" t="t" r="r" b="b"/>
              <a:pathLst>
                <a:path w="97" h="449" extrusionOk="0">
                  <a:moveTo>
                    <a:pt x="65" y="1"/>
                  </a:moveTo>
                  <a:cubicBezTo>
                    <a:pt x="33" y="1"/>
                    <a:pt x="1" y="33"/>
                    <a:pt x="1" y="33"/>
                  </a:cubicBezTo>
                  <a:lnTo>
                    <a:pt x="1" y="417"/>
                  </a:lnTo>
                  <a:cubicBezTo>
                    <a:pt x="1" y="449"/>
                    <a:pt x="33" y="449"/>
                    <a:pt x="65" y="449"/>
                  </a:cubicBezTo>
                  <a:cubicBezTo>
                    <a:pt x="65" y="449"/>
                    <a:pt x="97" y="449"/>
                    <a:pt x="97" y="417"/>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4811775" y="3097125"/>
              <a:ext cx="1625" cy="11225"/>
            </a:xfrm>
            <a:custGeom>
              <a:avLst/>
              <a:gdLst/>
              <a:ahLst/>
              <a:cxnLst/>
              <a:rect l="l" t="t" r="r" b="b"/>
              <a:pathLst>
                <a:path w="65" h="449" extrusionOk="0">
                  <a:moveTo>
                    <a:pt x="33" y="1"/>
                  </a:moveTo>
                  <a:lnTo>
                    <a:pt x="1" y="33"/>
                  </a:lnTo>
                  <a:lnTo>
                    <a:pt x="1" y="417"/>
                  </a:lnTo>
                  <a:cubicBezTo>
                    <a:pt x="1" y="449"/>
                    <a:pt x="33" y="449"/>
                    <a:pt x="33" y="449"/>
                  </a:cubicBezTo>
                  <a:cubicBezTo>
                    <a:pt x="65" y="449"/>
                    <a:pt x="65" y="449"/>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4800575" y="3090725"/>
              <a:ext cx="1625" cy="11225"/>
            </a:xfrm>
            <a:custGeom>
              <a:avLst/>
              <a:gdLst/>
              <a:ahLst/>
              <a:cxnLst/>
              <a:rect l="l" t="t" r="r" b="b"/>
              <a:pathLst>
                <a:path w="65" h="449" extrusionOk="0">
                  <a:moveTo>
                    <a:pt x="33" y="1"/>
                  </a:moveTo>
                  <a:cubicBezTo>
                    <a:pt x="0" y="1"/>
                    <a:pt x="0" y="33"/>
                    <a:pt x="0" y="33"/>
                  </a:cubicBezTo>
                  <a:lnTo>
                    <a:pt x="0" y="417"/>
                  </a:lnTo>
                  <a:cubicBezTo>
                    <a:pt x="0" y="449"/>
                    <a:pt x="0" y="449"/>
                    <a:pt x="33" y="449"/>
                  </a:cubicBezTo>
                  <a:cubicBezTo>
                    <a:pt x="33" y="449"/>
                    <a:pt x="65" y="449"/>
                    <a:pt x="65" y="417"/>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4789375" y="3083525"/>
              <a:ext cx="1625" cy="11225"/>
            </a:xfrm>
            <a:custGeom>
              <a:avLst/>
              <a:gdLst/>
              <a:ahLst/>
              <a:cxnLst/>
              <a:rect l="l" t="t" r="r" b="b"/>
              <a:pathLst>
                <a:path w="65" h="449" extrusionOk="0">
                  <a:moveTo>
                    <a:pt x="32" y="1"/>
                  </a:moveTo>
                  <a:lnTo>
                    <a:pt x="0" y="33"/>
                  </a:lnTo>
                  <a:lnTo>
                    <a:pt x="0" y="417"/>
                  </a:lnTo>
                  <a:lnTo>
                    <a:pt x="32" y="449"/>
                  </a:lnTo>
                  <a:cubicBezTo>
                    <a:pt x="64" y="449"/>
                    <a:pt x="64" y="417"/>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4814175" y="3024325"/>
              <a:ext cx="85650" cy="49625"/>
            </a:xfrm>
            <a:custGeom>
              <a:avLst/>
              <a:gdLst/>
              <a:ahLst/>
              <a:cxnLst/>
              <a:rect l="l" t="t" r="r" b="b"/>
              <a:pathLst>
                <a:path w="3426" h="1985" extrusionOk="0">
                  <a:moveTo>
                    <a:pt x="737" y="0"/>
                  </a:moveTo>
                  <a:lnTo>
                    <a:pt x="513" y="128"/>
                  </a:lnTo>
                  <a:lnTo>
                    <a:pt x="865" y="352"/>
                  </a:lnTo>
                  <a:cubicBezTo>
                    <a:pt x="833" y="384"/>
                    <a:pt x="801" y="416"/>
                    <a:pt x="737" y="416"/>
                  </a:cubicBezTo>
                  <a:cubicBezTo>
                    <a:pt x="705" y="448"/>
                    <a:pt x="673" y="480"/>
                    <a:pt x="641" y="512"/>
                  </a:cubicBezTo>
                  <a:lnTo>
                    <a:pt x="257" y="288"/>
                  </a:lnTo>
                  <a:lnTo>
                    <a:pt x="1" y="416"/>
                  </a:lnTo>
                  <a:lnTo>
                    <a:pt x="449" y="672"/>
                  </a:lnTo>
                  <a:cubicBezTo>
                    <a:pt x="161" y="1024"/>
                    <a:pt x="257" y="1441"/>
                    <a:pt x="769" y="1697"/>
                  </a:cubicBezTo>
                  <a:cubicBezTo>
                    <a:pt x="1025" y="1889"/>
                    <a:pt x="1409" y="1953"/>
                    <a:pt x="1793" y="1985"/>
                  </a:cubicBezTo>
                  <a:lnTo>
                    <a:pt x="1793" y="1729"/>
                  </a:lnTo>
                  <a:cubicBezTo>
                    <a:pt x="1505" y="1729"/>
                    <a:pt x="1249" y="1665"/>
                    <a:pt x="1057" y="1537"/>
                  </a:cubicBezTo>
                  <a:cubicBezTo>
                    <a:pt x="737" y="1345"/>
                    <a:pt x="673" y="1088"/>
                    <a:pt x="769" y="864"/>
                  </a:cubicBezTo>
                  <a:lnTo>
                    <a:pt x="769" y="864"/>
                  </a:lnTo>
                  <a:lnTo>
                    <a:pt x="1505" y="1280"/>
                  </a:lnTo>
                  <a:lnTo>
                    <a:pt x="1729" y="1152"/>
                  </a:lnTo>
                  <a:lnTo>
                    <a:pt x="929" y="672"/>
                  </a:lnTo>
                  <a:cubicBezTo>
                    <a:pt x="961" y="672"/>
                    <a:pt x="1025" y="640"/>
                    <a:pt x="1057" y="608"/>
                  </a:cubicBezTo>
                  <a:cubicBezTo>
                    <a:pt x="1089" y="576"/>
                    <a:pt x="1121" y="576"/>
                    <a:pt x="1185" y="544"/>
                  </a:cubicBezTo>
                  <a:lnTo>
                    <a:pt x="1985" y="992"/>
                  </a:lnTo>
                  <a:lnTo>
                    <a:pt x="2209" y="864"/>
                  </a:lnTo>
                  <a:lnTo>
                    <a:pt x="1505" y="448"/>
                  </a:lnTo>
                  <a:cubicBezTo>
                    <a:pt x="1621" y="429"/>
                    <a:pt x="1743" y="418"/>
                    <a:pt x="1866" y="418"/>
                  </a:cubicBezTo>
                  <a:cubicBezTo>
                    <a:pt x="2149" y="418"/>
                    <a:pt x="2434" y="474"/>
                    <a:pt x="2657" y="608"/>
                  </a:cubicBezTo>
                  <a:cubicBezTo>
                    <a:pt x="2849" y="704"/>
                    <a:pt x="2977" y="864"/>
                    <a:pt x="2977" y="1024"/>
                  </a:cubicBezTo>
                  <a:lnTo>
                    <a:pt x="3425" y="1024"/>
                  </a:lnTo>
                  <a:cubicBezTo>
                    <a:pt x="3393" y="800"/>
                    <a:pt x="3233" y="576"/>
                    <a:pt x="2977" y="416"/>
                  </a:cubicBezTo>
                  <a:cubicBezTo>
                    <a:pt x="2653" y="254"/>
                    <a:pt x="2252" y="169"/>
                    <a:pt x="1855" y="169"/>
                  </a:cubicBezTo>
                  <a:cubicBezTo>
                    <a:pt x="1625" y="169"/>
                    <a:pt x="1396" y="198"/>
                    <a:pt x="1185" y="256"/>
                  </a:cubicBezTo>
                  <a:lnTo>
                    <a:pt x="7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4813375" y="3022925"/>
              <a:ext cx="87250" cy="51825"/>
            </a:xfrm>
            <a:custGeom>
              <a:avLst/>
              <a:gdLst/>
              <a:ahLst/>
              <a:cxnLst/>
              <a:rect l="l" t="t" r="r" b="b"/>
              <a:pathLst>
                <a:path w="3490" h="2073" extrusionOk="0">
                  <a:moveTo>
                    <a:pt x="769" y="88"/>
                  </a:moveTo>
                  <a:lnTo>
                    <a:pt x="1185" y="344"/>
                  </a:lnTo>
                  <a:lnTo>
                    <a:pt x="1217" y="344"/>
                  </a:lnTo>
                  <a:cubicBezTo>
                    <a:pt x="1440" y="286"/>
                    <a:pt x="1676" y="257"/>
                    <a:pt x="1907" y="257"/>
                  </a:cubicBezTo>
                  <a:cubicBezTo>
                    <a:pt x="2307" y="257"/>
                    <a:pt x="2693" y="342"/>
                    <a:pt x="2977" y="504"/>
                  </a:cubicBezTo>
                  <a:cubicBezTo>
                    <a:pt x="3233" y="664"/>
                    <a:pt x="3393" y="856"/>
                    <a:pt x="3425" y="1048"/>
                  </a:cubicBezTo>
                  <a:lnTo>
                    <a:pt x="3041" y="1048"/>
                  </a:lnTo>
                  <a:cubicBezTo>
                    <a:pt x="3009" y="888"/>
                    <a:pt x="2881" y="728"/>
                    <a:pt x="2689" y="632"/>
                  </a:cubicBezTo>
                  <a:cubicBezTo>
                    <a:pt x="2490" y="500"/>
                    <a:pt x="2215" y="428"/>
                    <a:pt x="1927" y="428"/>
                  </a:cubicBezTo>
                  <a:cubicBezTo>
                    <a:pt x="1798" y="428"/>
                    <a:pt x="1666" y="443"/>
                    <a:pt x="1537" y="472"/>
                  </a:cubicBezTo>
                  <a:cubicBezTo>
                    <a:pt x="1505" y="472"/>
                    <a:pt x="1505" y="472"/>
                    <a:pt x="1505" y="504"/>
                  </a:cubicBezTo>
                  <a:cubicBezTo>
                    <a:pt x="1505" y="504"/>
                    <a:pt x="1505" y="536"/>
                    <a:pt x="1537" y="536"/>
                  </a:cubicBezTo>
                  <a:lnTo>
                    <a:pt x="2177" y="920"/>
                  </a:lnTo>
                  <a:lnTo>
                    <a:pt x="2017" y="1016"/>
                  </a:lnTo>
                  <a:lnTo>
                    <a:pt x="1217" y="568"/>
                  </a:lnTo>
                  <a:lnTo>
                    <a:pt x="1185" y="568"/>
                  </a:lnTo>
                  <a:cubicBezTo>
                    <a:pt x="1153" y="568"/>
                    <a:pt x="1121" y="600"/>
                    <a:pt x="1057" y="632"/>
                  </a:cubicBezTo>
                  <a:cubicBezTo>
                    <a:pt x="1025" y="664"/>
                    <a:pt x="993" y="664"/>
                    <a:pt x="961" y="696"/>
                  </a:cubicBezTo>
                  <a:lnTo>
                    <a:pt x="929" y="728"/>
                  </a:lnTo>
                  <a:cubicBezTo>
                    <a:pt x="929" y="760"/>
                    <a:pt x="929" y="760"/>
                    <a:pt x="961" y="760"/>
                  </a:cubicBezTo>
                  <a:lnTo>
                    <a:pt x="1697" y="1208"/>
                  </a:lnTo>
                  <a:lnTo>
                    <a:pt x="1505" y="1304"/>
                  </a:lnTo>
                  <a:lnTo>
                    <a:pt x="833" y="888"/>
                  </a:lnTo>
                  <a:lnTo>
                    <a:pt x="801" y="888"/>
                  </a:lnTo>
                  <a:cubicBezTo>
                    <a:pt x="801" y="888"/>
                    <a:pt x="769" y="888"/>
                    <a:pt x="769" y="920"/>
                  </a:cubicBezTo>
                  <a:cubicBezTo>
                    <a:pt x="641" y="1144"/>
                    <a:pt x="737" y="1433"/>
                    <a:pt x="1057" y="1625"/>
                  </a:cubicBezTo>
                  <a:cubicBezTo>
                    <a:pt x="1249" y="1721"/>
                    <a:pt x="1505" y="1785"/>
                    <a:pt x="1761" y="1817"/>
                  </a:cubicBezTo>
                  <a:lnTo>
                    <a:pt x="1761" y="1977"/>
                  </a:lnTo>
                  <a:cubicBezTo>
                    <a:pt x="1409" y="1977"/>
                    <a:pt x="1057" y="1881"/>
                    <a:pt x="801" y="1721"/>
                  </a:cubicBezTo>
                  <a:cubicBezTo>
                    <a:pt x="545" y="1593"/>
                    <a:pt x="385" y="1401"/>
                    <a:pt x="353" y="1208"/>
                  </a:cubicBezTo>
                  <a:cubicBezTo>
                    <a:pt x="321" y="1048"/>
                    <a:pt x="385" y="888"/>
                    <a:pt x="513" y="760"/>
                  </a:cubicBezTo>
                  <a:lnTo>
                    <a:pt x="513" y="728"/>
                  </a:lnTo>
                  <a:lnTo>
                    <a:pt x="481" y="696"/>
                  </a:lnTo>
                  <a:lnTo>
                    <a:pt x="97" y="472"/>
                  </a:lnTo>
                  <a:lnTo>
                    <a:pt x="289" y="376"/>
                  </a:lnTo>
                  <a:lnTo>
                    <a:pt x="641" y="600"/>
                  </a:lnTo>
                  <a:cubicBezTo>
                    <a:pt x="641" y="600"/>
                    <a:pt x="673" y="600"/>
                    <a:pt x="673" y="568"/>
                  </a:cubicBezTo>
                  <a:cubicBezTo>
                    <a:pt x="705" y="568"/>
                    <a:pt x="737" y="536"/>
                    <a:pt x="801" y="504"/>
                  </a:cubicBezTo>
                  <a:cubicBezTo>
                    <a:pt x="833" y="504"/>
                    <a:pt x="865" y="472"/>
                    <a:pt x="929" y="440"/>
                  </a:cubicBezTo>
                  <a:lnTo>
                    <a:pt x="929" y="408"/>
                  </a:lnTo>
                  <a:lnTo>
                    <a:pt x="929" y="376"/>
                  </a:lnTo>
                  <a:lnTo>
                    <a:pt x="609" y="184"/>
                  </a:lnTo>
                  <a:lnTo>
                    <a:pt x="769" y="88"/>
                  </a:lnTo>
                  <a:close/>
                  <a:moveTo>
                    <a:pt x="765" y="0"/>
                  </a:moveTo>
                  <a:cubicBezTo>
                    <a:pt x="761" y="0"/>
                    <a:pt x="753" y="8"/>
                    <a:pt x="737" y="24"/>
                  </a:cubicBezTo>
                  <a:lnTo>
                    <a:pt x="513" y="152"/>
                  </a:lnTo>
                  <a:cubicBezTo>
                    <a:pt x="481" y="152"/>
                    <a:pt x="481" y="184"/>
                    <a:pt x="481" y="184"/>
                  </a:cubicBezTo>
                  <a:cubicBezTo>
                    <a:pt x="481" y="216"/>
                    <a:pt x="481" y="216"/>
                    <a:pt x="513" y="216"/>
                  </a:cubicBezTo>
                  <a:lnTo>
                    <a:pt x="833" y="408"/>
                  </a:lnTo>
                  <a:cubicBezTo>
                    <a:pt x="801" y="408"/>
                    <a:pt x="769" y="440"/>
                    <a:pt x="737" y="440"/>
                  </a:cubicBezTo>
                  <a:cubicBezTo>
                    <a:pt x="705" y="472"/>
                    <a:pt x="673" y="472"/>
                    <a:pt x="641" y="504"/>
                  </a:cubicBezTo>
                  <a:lnTo>
                    <a:pt x="289" y="312"/>
                  </a:lnTo>
                  <a:cubicBezTo>
                    <a:pt x="289" y="296"/>
                    <a:pt x="281" y="288"/>
                    <a:pt x="273" y="288"/>
                  </a:cubicBezTo>
                  <a:cubicBezTo>
                    <a:pt x="265" y="288"/>
                    <a:pt x="257" y="296"/>
                    <a:pt x="257" y="312"/>
                  </a:cubicBezTo>
                  <a:lnTo>
                    <a:pt x="1" y="440"/>
                  </a:lnTo>
                  <a:lnTo>
                    <a:pt x="1" y="472"/>
                  </a:lnTo>
                  <a:lnTo>
                    <a:pt x="1" y="504"/>
                  </a:lnTo>
                  <a:lnTo>
                    <a:pt x="417" y="760"/>
                  </a:lnTo>
                  <a:cubicBezTo>
                    <a:pt x="289" y="888"/>
                    <a:pt x="257" y="1048"/>
                    <a:pt x="289" y="1240"/>
                  </a:cubicBezTo>
                  <a:cubicBezTo>
                    <a:pt x="321" y="1433"/>
                    <a:pt x="481" y="1657"/>
                    <a:pt x="769" y="1785"/>
                  </a:cubicBezTo>
                  <a:cubicBezTo>
                    <a:pt x="1057" y="1945"/>
                    <a:pt x="1409" y="2041"/>
                    <a:pt x="1793" y="2073"/>
                  </a:cubicBezTo>
                  <a:lnTo>
                    <a:pt x="1825" y="2073"/>
                  </a:lnTo>
                  <a:lnTo>
                    <a:pt x="1825" y="2041"/>
                  </a:lnTo>
                  <a:lnTo>
                    <a:pt x="1825" y="1785"/>
                  </a:lnTo>
                  <a:cubicBezTo>
                    <a:pt x="1825" y="1753"/>
                    <a:pt x="1825" y="1753"/>
                    <a:pt x="1793" y="1753"/>
                  </a:cubicBezTo>
                  <a:cubicBezTo>
                    <a:pt x="1537" y="1721"/>
                    <a:pt x="1281" y="1657"/>
                    <a:pt x="1121" y="1561"/>
                  </a:cubicBezTo>
                  <a:cubicBezTo>
                    <a:pt x="833" y="1401"/>
                    <a:pt x="737" y="1176"/>
                    <a:pt x="833" y="984"/>
                  </a:cubicBezTo>
                  <a:lnTo>
                    <a:pt x="833" y="984"/>
                  </a:lnTo>
                  <a:lnTo>
                    <a:pt x="1505" y="1368"/>
                  </a:lnTo>
                  <a:lnTo>
                    <a:pt x="1537" y="1368"/>
                  </a:lnTo>
                  <a:lnTo>
                    <a:pt x="1793" y="1240"/>
                  </a:lnTo>
                  <a:lnTo>
                    <a:pt x="1793" y="1208"/>
                  </a:lnTo>
                  <a:lnTo>
                    <a:pt x="1793" y="1176"/>
                  </a:lnTo>
                  <a:lnTo>
                    <a:pt x="1025" y="728"/>
                  </a:lnTo>
                  <a:cubicBezTo>
                    <a:pt x="1057" y="728"/>
                    <a:pt x="1089" y="696"/>
                    <a:pt x="1089" y="696"/>
                  </a:cubicBezTo>
                  <a:cubicBezTo>
                    <a:pt x="1121" y="664"/>
                    <a:pt x="1185" y="664"/>
                    <a:pt x="1217" y="632"/>
                  </a:cubicBezTo>
                  <a:lnTo>
                    <a:pt x="1985" y="1080"/>
                  </a:lnTo>
                  <a:lnTo>
                    <a:pt x="2017" y="1080"/>
                  </a:lnTo>
                  <a:lnTo>
                    <a:pt x="2273" y="920"/>
                  </a:lnTo>
                  <a:lnTo>
                    <a:pt x="2273" y="888"/>
                  </a:lnTo>
                  <a:lnTo>
                    <a:pt x="2273" y="856"/>
                  </a:lnTo>
                  <a:lnTo>
                    <a:pt x="1633" y="504"/>
                  </a:lnTo>
                  <a:cubicBezTo>
                    <a:pt x="1697" y="499"/>
                    <a:pt x="1761" y="496"/>
                    <a:pt x="1824" y="496"/>
                  </a:cubicBezTo>
                  <a:cubicBezTo>
                    <a:pt x="2141" y="496"/>
                    <a:pt x="2444" y="563"/>
                    <a:pt x="2657" y="696"/>
                  </a:cubicBezTo>
                  <a:cubicBezTo>
                    <a:pt x="2849" y="792"/>
                    <a:pt x="2945" y="920"/>
                    <a:pt x="2977" y="1080"/>
                  </a:cubicBezTo>
                  <a:lnTo>
                    <a:pt x="3009" y="1112"/>
                  </a:lnTo>
                  <a:lnTo>
                    <a:pt x="3457" y="1112"/>
                  </a:lnTo>
                  <a:lnTo>
                    <a:pt x="3489" y="1080"/>
                  </a:lnTo>
                  <a:lnTo>
                    <a:pt x="3489" y="1048"/>
                  </a:lnTo>
                  <a:cubicBezTo>
                    <a:pt x="3457" y="824"/>
                    <a:pt x="3297" y="600"/>
                    <a:pt x="3009" y="440"/>
                  </a:cubicBezTo>
                  <a:cubicBezTo>
                    <a:pt x="2689" y="270"/>
                    <a:pt x="2269" y="170"/>
                    <a:pt x="1845" y="170"/>
                  </a:cubicBezTo>
                  <a:cubicBezTo>
                    <a:pt x="1633" y="170"/>
                    <a:pt x="1420" y="195"/>
                    <a:pt x="1217" y="248"/>
                  </a:cubicBezTo>
                  <a:lnTo>
                    <a:pt x="769" y="24"/>
                  </a:lnTo>
                  <a:cubicBezTo>
                    <a:pt x="769" y="8"/>
                    <a:pt x="769" y="0"/>
                    <a:pt x="7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5013425" y="3226750"/>
              <a:ext cx="168050" cy="73650"/>
            </a:xfrm>
            <a:custGeom>
              <a:avLst/>
              <a:gdLst/>
              <a:ahLst/>
              <a:cxnLst/>
              <a:rect l="l" t="t" r="r" b="b"/>
              <a:pathLst>
                <a:path w="6722" h="2946" extrusionOk="0">
                  <a:moveTo>
                    <a:pt x="32" y="1"/>
                  </a:moveTo>
                  <a:lnTo>
                    <a:pt x="0" y="1025"/>
                  </a:lnTo>
                  <a:cubicBezTo>
                    <a:pt x="0" y="1505"/>
                    <a:pt x="352" y="2017"/>
                    <a:pt x="992" y="2401"/>
                  </a:cubicBezTo>
                  <a:cubicBezTo>
                    <a:pt x="1152" y="2497"/>
                    <a:pt x="1312" y="2561"/>
                    <a:pt x="1472" y="2625"/>
                  </a:cubicBezTo>
                  <a:cubicBezTo>
                    <a:pt x="1632" y="2689"/>
                    <a:pt x="1760" y="2721"/>
                    <a:pt x="1888" y="2753"/>
                  </a:cubicBezTo>
                  <a:cubicBezTo>
                    <a:pt x="2016" y="2785"/>
                    <a:pt x="2113" y="2817"/>
                    <a:pt x="2241" y="2849"/>
                  </a:cubicBezTo>
                  <a:cubicBezTo>
                    <a:pt x="2337" y="2881"/>
                    <a:pt x="2465" y="2881"/>
                    <a:pt x="2561" y="2913"/>
                  </a:cubicBezTo>
                  <a:cubicBezTo>
                    <a:pt x="2689" y="2913"/>
                    <a:pt x="2785" y="2945"/>
                    <a:pt x="2913" y="2945"/>
                  </a:cubicBezTo>
                  <a:lnTo>
                    <a:pt x="3937" y="2945"/>
                  </a:lnTo>
                  <a:cubicBezTo>
                    <a:pt x="4097" y="2913"/>
                    <a:pt x="4225" y="2881"/>
                    <a:pt x="4385" y="2881"/>
                  </a:cubicBezTo>
                  <a:cubicBezTo>
                    <a:pt x="4609" y="2817"/>
                    <a:pt x="4801" y="2785"/>
                    <a:pt x="5025" y="2721"/>
                  </a:cubicBezTo>
                  <a:cubicBezTo>
                    <a:pt x="5281" y="2625"/>
                    <a:pt x="5537" y="2529"/>
                    <a:pt x="5761" y="2401"/>
                  </a:cubicBezTo>
                  <a:cubicBezTo>
                    <a:pt x="5761" y="2369"/>
                    <a:pt x="5793" y="2369"/>
                    <a:pt x="5793" y="2369"/>
                  </a:cubicBezTo>
                  <a:cubicBezTo>
                    <a:pt x="5953" y="2273"/>
                    <a:pt x="6081" y="2145"/>
                    <a:pt x="6209" y="2049"/>
                  </a:cubicBezTo>
                  <a:cubicBezTo>
                    <a:pt x="6305" y="1985"/>
                    <a:pt x="6369" y="1889"/>
                    <a:pt x="6433" y="1825"/>
                  </a:cubicBezTo>
                  <a:cubicBezTo>
                    <a:pt x="6465" y="1761"/>
                    <a:pt x="6529" y="1697"/>
                    <a:pt x="6561" y="1633"/>
                  </a:cubicBezTo>
                  <a:cubicBezTo>
                    <a:pt x="6593" y="1569"/>
                    <a:pt x="6625" y="1505"/>
                    <a:pt x="6657" y="1441"/>
                  </a:cubicBezTo>
                  <a:cubicBezTo>
                    <a:pt x="6657" y="1377"/>
                    <a:pt x="6689" y="1313"/>
                    <a:pt x="6689" y="1249"/>
                  </a:cubicBezTo>
                  <a:cubicBezTo>
                    <a:pt x="6721" y="1185"/>
                    <a:pt x="6721" y="1121"/>
                    <a:pt x="6721" y="1057"/>
                  </a:cubicBezTo>
                  <a:lnTo>
                    <a:pt x="6721" y="1025"/>
                  </a:lnTo>
                  <a:lnTo>
                    <a:pt x="6721" y="257"/>
                  </a:lnTo>
                  <a:cubicBezTo>
                    <a:pt x="6689" y="289"/>
                    <a:pt x="6689" y="353"/>
                    <a:pt x="6657" y="417"/>
                  </a:cubicBezTo>
                  <a:cubicBezTo>
                    <a:pt x="6625" y="481"/>
                    <a:pt x="6593" y="545"/>
                    <a:pt x="6561" y="609"/>
                  </a:cubicBezTo>
                  <a:cubicBezTo>
                    <a:pt x="6529" y="673"/>
                    <a:pt x="6465" y="769"/>
                    <a:pt x="6433" y="833"/>
                  </a:cubicBezTo>
                  <a:cubicBezTo>
                    <a:pt x="6369" y="897"/>
                    <a:pt x="6305" y="961"/>
                    <a:pt x="6209" y="1057"/>
                  </a:cubicBezTo>
                  <a:cubicBezTo>
                    <a:pt x="6113" y="1153"/>
                    <a:pt x="5953" y="1249"/>
                    <a:pt x="5793" y="1345"/>
                  </a:cubicBezTo>
                  <a:cubicBezTo>
                    <a:pt x="5793" y="1377"/>
                    <a:pt x="5761" y="1377"/>
                    <a:pt x="5761" y="1377"/>
                  </a:cubicBezTo>
                  <a:cubicBezTo>
                    <a:pt x="5537" y="1505"/>
                    <a:pt x="5281" y="1633"/>
                    <a:pt x="5025" y="1697"/>
                  </a:cubicBezTo>
                  <a:cubicBezTo>
                    <a:pt x="4801" y="1761"/>
                    <a:pt x="4609" y="1825"/>
                    <a:pt x="4385" y="1857"/>
                  </a:cubicBezTo>
                  <a:cubicBezTo>
                    <a:pt x="4257" y="1889"/>
                    <a:pt x="4097" y="1921"/>
                    <a:pt x="3969" y="1921"/>
                  </a:cubicBezTo>
                  <a:cubicBezTo>
                    <a:pt x="3841" y="1953"/>
                    <a:pt x="3713" y="1953"/>
                    <a:pt x="3585" y="1953"/>
                  </a:cubicBezTo>
                  <a:lnTo>
                    <a:pt x="2913" y="1953"/>
                  </a:lnTo>
                  <a:cubicBezTo>
                    <a:pt x="2785" y="1921"/>
                    <a:pt x="2689" y="1921"/>
                    <a:pt x="2593" y="1889"/>
                  </a:cubicBezTo>
                  <a:cubicBezTo>
                    <a:pt x="2465" y="1889"/>
                    <a:pt x="2369" y="1857"/>
                    <a:pt x="2241" y="1857"/>
                  </a:cubicBezTo>
                  <a:cubicBezTo>
                    <a:pt x="2145" y="1825"/>
                    <a:pt x="2016" y="1793"/>
                    <a:pt x="1888" y="1761"/>
                  </a:cubicBezTo>
                  <a:cubicBezTo>
                    <a:pt x="1760" y="1729"/>
                    <a:pt x="1632" y="1665"/>
                    <a:pt x="1504" y="1633"/>
                  </a:cubicBezTo>
                  <a:cubicBezTo>
                    <a:pt x="1312" y="1569"/>
                    <a:pt x="1152" y="1473"/>
                    <a:pt x="1024" y="1377"/>
                  </a:cubicBezTo>
                  <a:cubicBezTo>
                    <a:pt x="352" y="1025"/>
                    <a:pt x="32" y="513"/>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5012625" y="3225950"/>
              <a:ext cx="169650" cy="75250"/>
            </a:xfrm>
            <a:custGeom>
              <a:avLst/>
              <a:gdLst/>
              <a:ahLst/>
              <a:cxnLst/>
              <a:rect l="l" t="t" r="r" b="b"/>
              <a:pathLst>
                <a:path w="6786" h="3010" extrusionOk="0">
                  <a:moveTo>
                    <a:pt x="6721" y="449"/>
                  </a:moveTo>
                  <a:lnTo>
                    <a:pt x="6721" y="1057"/>
                  </a:lnTo>
                  <a:cubicBezTo>
                    <a:pt x="6721" y="1121"/>
                    <a:pt x="6721" y="1185"/>
                    <a:pt x="6689" y="1249"/>
                  </a:cubicBezTo>
                  <a:cubicBezTo>
                    <a:pt x="6689" y="1313"/>
                    <a:pt x="6657" y="1377"/>
                    <a:pt x="6657" y="1441"/>
                  </a:cubicBezTo>
                  <a:cubicBezTo>
                    <a:pt x="6625" y="1505"/>
                    <a:pt x="6593" y="1569"/>
                    <a:pt x="6561" y="1633"/>
                  </a:cubicBezTo>
                  <a:cubicBezTo>
                    <a:pt x="6529" y="1697"/>
                    <a:pt x="6465" y="1761"/>
                    <a:pt x="6433" y="1825"/>
                  </a:cubicBezTo>
                  <a:cubicBezTo>
                    <a:pt x="6369" y="1889"/>
                    <a:pt x="6305" y="1985"/>
                    <a:pt x="6209" y="2049"/>
                  </a:cubicBezTo>
                  <a:cubicBezTo>
                    <a:pt x="6113" y="2145"/>
                    <a:pt x="5953" y="2273"/>
                    <a:pt x="5793" y="2369"/>
                  </a:cubicBezTo>
                  <a:lnTo>
                    <a:pt x="5761" y="2369"/>
                  </a:lnTo>
                  <a:cubicBezTo>
                    <a:pt x="5537" y="2497"/>
                    <a:pt x="5313" y="2625"/>
                    <a:pt x="5025" y="2689"/>
                  </a:cubicBezTo>
                  <a:cubicBezTo>
                    <a:pt x="4833" y="2753"/>
                    <a:pt x="4609" y="2817"/>
                    <a:pt x="4417" y="2849"/>
                  </a:cubicBezTo>
                  <a:cubicBezTo>
                    <a:pt x="4257" y="2881"/>
                    <a:pt x="4129" y="2913"/>
                    <a:pt x="3969" y="2913"/>
                  </a:cubicBezTo>
                  <a:cubicBezTo>
                    <a:pt x="3873" y="2945"/>
                    <a:pt x="3745" y="2945"/>
                    <a:pt x="3617" y="2945"/>
                  </a:cubicBezTo>
                  <a:lnTo>
                    <a:pt x="3265" y="2945"/>
                  </a:lnTo>
                  <a:cubicBezTo>
                    <a:pt x="3169" y="2945"/>
                    <a:pt x="3041" y="2945"/>
                    <a:pt x="2945" y="2913"/>
                  </a:cubicBezTo>
                  <a:cubicBezTo>
                    <a:pt x="2849" y="2913"/>
                    <a:pt x="2721" y="2913"/>
                    <a:pt x="2625" y="2881"/>
                  </a:cubicBezTo>
                  <a:cubicBezTo>
                    <a:pt x="2497" y="2881"/>
                    <a:pt x="2401" y="2849"/>
                    <a:pt x="2273" y="2849"/>
                  </a:cubicBezTo>
                  <a:cubicBezTo>
                    <a:pt x="2177" y="2817"/>
                    <a:pt x="2048" y="2785"/>
                    <a:pt x="1952" y="2753"/>
                  </a:cubicBezTo>
                  <a:cubicBezTo>
                    <a:pt x="1792" y="2721"/>
                    <a:pt x="1664" y="2657"/>
                    <a:pt x="1536" y="2625"/>
                  </a:cubicBezTo>
                  <a:cubicBezTo>
                    <a:pt x="1376" y="2561"/>
                    <a:pt x="1216" y="2465"/>
                    <a:pt x="1056" y="2401"/>
                  </a:cubicBezTo>
                  <a:cubicBezTo>
                    <a:pt x="416" y="2017"/>
                    <a:pt x="96" y="1537"/>
                    <a:pt x="96" y="1025"/>
                  </a:cubicBezTo>
                  <a:lnTo>
                    <a:pt x="96" y="449"/>
                  </a:lnTo>
                  <a:cubicBezTo>
                    <a:pt x="224" y="833"/>
                    <a:pt x="544" y="1153"/>
                    <a:pt x="1024" y="1441"/>
                  </a:cubicBezTo>
                  <a:cubicBezTo>
                    <a:pt x="1152" y="1505"/>
                    <a:pt x="1312" y="1601"/>
                    <a:pt x="1504" y="1665"/>
                  </a:cubicBezTo>
                  <a:cubicBezTo>
                    <a:pt x="1632" y="1729"/>
                    <a:pt x="1760" y="1761"/>
                    <a:pt x="1920" y="1793"/>
                  </a:cubicBezTo>
                  <a:cubicBezTo>
                    <a:pt x="2016" y="1825"/>
                    <a:pt x="2145" y="1857"/>
                    <a:pt x="2273" y="1889"/>
                  </a:cubicBezTo>
                  <a:cubicBezTo>
                    <a:pt x="2369" y="1921"/>
                    <a:pt x="2497" y="1921"/>
                    <a:pt x="2593" y="1953"/>
                  </a:cubicBezTo>
                  <a:cubicBezTo>
                    <a:pt x="2721" y="1953"/>
                    <a:pt x="2817" y="1985"/>
                    <a:pt x="2913" y="1985"/>
                  </a:cubicBezTo>
                  <a:cubicBezTo>
                    <a:pt x="3041" y="1985"/>
                    <a:pt x="3137" y="1985"/>
                    <a:pt x="3265" y="2017"/>
                  </a:cubicBezTo>
                  <a:lnTo>
                    <a:pt x="3617" y="2017"/>
                  </a:lnTo>
                  <a:cubicBezTo>
                    <a:pt x="3745" y="1985"/>
                    <a:pt x="3841" y="1985"/>
                    <a:pt x="3969" y="1985"/>
                  </a:cubicBezTo>
                  <a:cubicBezTo>
                    <a:pt x="4129" y="1953"/>
                    <a:pt x="4257" y="1953"/>
                    <a:pt x="4417" y="1921"/>
                  </a:cubicBezTo>
                  <a:cubicBezTo>
                    <a:pt x="4641" y="1889"/>
                    <a:pt x="4833" y="1825"/>
                    <a:pt x="5057" y="1761"/>
                  </a:cubicBezTo>
                  <a:cubicBezTo>
                    <a:pt x="5313" y="1665"/>
                    <a:pt x="5569" y="1569"/>
                    <a:pt x="5793" y="1441"/>
                  </a:cubicBezTo>
                  <a:cubicBezTo>
                    <a:pt x="5793" y="1409"/>
                    <a:pt x="5825" y="1409"/>
                    <a:pt x="5825" y="1409"/>
                  </a:cubicBezTo>
                  <a:cubicBezTo>
                    <a:pt x="5985" y="1313"/>
                    <a:pt x="6145" y="1217"/>
                    <a:pt x="6273" y="1089"/>
                  </a:cubicBezTo>
                  <a:cubicBezTo>
                    <a:pt x="6337" y="1025"/>
                    <a:pt x="6433" y="929"/>
                    <a:pt x="6465" y="865"/>
                  </a:cubicBezTo>
                  <a:cubicBezTo>
                    <a:pt x="6529" y="801"/>
                    <a:pt x="6593" y="737"/>
                    <a:pt x="6625" y="641"/>
                  </a:cubicBezTo>
                  <a:cubicBezTo>
                    <a:pt x="6657" y="577"/>
                    <a:pt x="6689" y="513"/>
                    <a:pt x="6721" y="449"/>
                  </a:cubicBezTo>
                  <a:close/>
                  <a:moveTo>
                    <a:pt x="32" y="1"/>
                  </a:moveTo>
                  <a:cubicBezTo>
                    <a:pt x="32" y="1"/>
                    <a:pt x="0" y="1"/>
                    <a:pt x="0" y="33"/>
                  </a:cubicBezTo>
                  <a:lnTo>
                    <a:pt x="0" y="1025"/>
                  </a:lnTo>
                  <a:cubicBezTo>
                    <a:pt x="0" y="1569"/>
                    <a:pt x="352" y="2081"/>
                    <a:pt x="1024" y="2433"/>
                  </a:cubicBezTo>
                  <a:cubicBezTo>
                    <a:pt x="1152" y="2529"/>
                    <a:pt x="1312" y="2625"/>
                    <a:pt x="1504" y="2689"/>
                  </a:cubicBezTo>
                  <a:cubicBezTo>
                    <a:pt x="1632" y="2721"/>
                    <a:pt x="1760" y="2785"/>
                    <a:pt x="1920" y="2817"/>
                  </a:cubicBezTo>
                  <a:cubicBezTo>
                    <a:pt x="2016" y="2849"/>
                    <a:pt x="2145" y="2881"/>
                    <a:pt x="2273" y="2913"/>
                  </a:cubicBezTo>
                  <a:cubicBezTo>
                    <a:pt x="2369" y="2945"/>
                    <a:pt x="2497" y="2945"/>
                    <a:pt x="2593" y="2977"/>
                  </a:cubicBezTo>
                  <a:cubicBezTo>
                    <a:pt x="2721" y="2977"/>
                    <a:pt x="2817" y="3009"/>
                    <a:pt x="2945" y="3009"/>
                  </a:cubicBezTo>
                  <a:lnTo>
                    <a:pt x="3617" y="3009"/>
                  </a:lnTo>
                  <a:cubicBezTo>
                    <a:pt x="3745" y="3009"/>
                    <a:pt x="3841" y="3009"/>
                    <a:pt x="3969" y="2977"/>
                  </a:cubicBezTo>
                  <a:cubicBezTo>
                    <a:pt x="4129" y="2977"/>
                    <a:pt x="4257" y="2945"/>
                    <a:pt x="4417" y="2945"/>
                  </a:cubicBezTo>
                  <a:cubicBezTo>
                    <a:pt x="4641" y="2881"/>
                    <a:pt x="4833" y="2849"/>
                    <a:pt x="5057" y="2785"/>
                  </a:cubicBezTo>
                  <a:cubicBezTo>
                    <a:pt x="5313" y="2689"/>
                    <a:pt x="5569" y="2561"/>
                    <a:pt x="5793" y="2433"/>
                  </a:cubicBezTo>
                  <a:lnTo>
                    <a:pt x="5825" y="2433"/>
                  </a:lnTo>
                  <a:cubicBezTo>
                    <a:pt x="5985" y="2305"/>
                    <a:pt x="6145" y="2209"/>
                    <a:pt x="6273" y="2113"/>
                  </a:cubicBezTo>
                  <a:cubicBezTo>
                    <a:pt x="6337" y="2017"/>
                    <a:pt x="6433" y="1953"/>
                    <a:pt x="6465" y="1857"/>
                  </a:cubicBezTo>
                  <a:cubicBezTo>
                    <a:pt x="6529" y="1793"/>
                    <a:pt x="6561" y="1729"/>
                    <a:pt x="6625" y="1665"/>
                  </a:cubicBezTo>
                  <a:cubicBezTo>
                    <a:pt x="6657" y="1601"/>
                    <a:pt x="6689" y="1537"/>
                    <a:pt x="6721" y="1473"/>
                  </a:cubicBezTo>
                  <a:cubicBezTo>
                    <a:pt x="6721" y="1409"/>
                    <a:pt x="6753" y="1345"/>
                    <a:pt x="6753" y="1281"/>
                  </a:cubicBezTo>
                  <a:cubicBezTo>
                    <a:pt x="6785" y="1217"/>
                    <a:pt x="6785" y="1153"/>
                    <a:pt x="6785" y="1089"/>
                  </a:cubicBezTo>
                  <a:lnTo>
                    <a:pt x="6785" y="1057"/>
                  </a:lnTo>
                  <a:lnTo>
                    <a:pt x="6785" y="33"/>
                  </a:lnTo>
                  <a:cubicBezTo>
                    <a:pt x="6785" y="33"/>
                    <a:pt x="6785" y="1"/>
                    <a:pt x="6753" y="1"/>
                  </a:cubicBezTo>
                  <a:cubicBezTo>
                    <a:pt x="6721" y="1"/>
                    <a:pt x="6721" y="33"/>
                    <a:pt x="6721" y="33"/>
                  </a:cubicBezTo>
                  <a:lnTo>
                    <a:pt x="6721" y="65"/>
                  </a:lnTo>
                  <a:cubicBezTo>
                    <a:pt x="6721" y="129"/>
                    <a:pt x="6721" y="193"/>
                    <a:pt x="6689" y="257"/>
                  </a:cubicBezTo>
                  <a:cubicBezTo>
                    <a:pt x="6689" y="321"/>
                    <a:pt x="6657" y="385"/>
                    <a:pt x="6657" y="449"/>
                  </a:cubicBezTo>
                  <a:cubicBezTo>
                    <a:pt x="6625" y="513"/>
                    <a:pt x="6593" y="577"/>
                    <a:pt x="6561" y="609"/>
                  </a:cubicBezTo>
                  <a:cubicBezTo>
                    <a:pt x="6529" y="705"/>
                    <a:pt x="6465" y="769"/>
                    <a:pt x="6433" y="833"/>
                  </a:cubicBezTo>
                  <a:cubicBezTo>
                    <a:pt x="6369" y="897"/>
                    <a:pt x="6305" y="961"/>
                    <a:pt x="6209" y="1025"/>
                  </a:cubicBezTo>
                  <a:cubicBezTo>
                    <a:pt x="6113" y="1153"/>
                    <a:pt x="5953" y="1249"/>
                    <a:pt x="5793" y="1345"/>
                  </a:cubicBezTo>
                  <a:cubicBezTo>
                    <a:pt x="5793" y="1377"/>
                    <a:pt x="5761" y="1377"/>
                    <a:pt x="5761" y="1377"/>
                  </a:cubicBezTo>
                  <a:cubicBezTo>
                    <a:pt x="5537" y="1505"/>
                    <a:pt x="5313" y="1601"/>
                    <a:pt x="5025" y="1697"/>
                  </a:cubicBezTo>
                  <a:cubicBezTo>
                    <a:pt x="4833" y="1761"/>
                    <a:pt x="4609" y="1825"/>
                    <a:pt x="4417" y="1857"/>
                  </a:cubicBezTo>
                  <a:cubicBezTo>
                    <a:pt x="4257" y="1889"/>
                    <a:pt x="4129" y="1889"/>
                    <a:pt x="3969" y="1921"/>
                  </a:cubicBezTo>
                  <a:lnTo>
                    <a:pt x="3617" y="1921"/>
                  </a:lnTo>
                  <a:cubicBezTo>
                    <a:pt x="3553" y="1937"/>
                    <a:pt x="3497" y="1945"/>
                    <a:pt x="3441" y="1945"/>
                  </a:cubicBezTo>
                  <a:cubicBezTo>
                    <a:pt x="3385" y="1945"/>
                    <a:pt x="3329" y="1937"/>
                    <a:pt x="3265" y="1921"/>
                  </a:cubicBezTo>
                  <a:lnTo>
                    <a:pt x="2945" y="1921"/>
                  </a:lnTo>
                  <a:cubicBezTo>
                    <a:pt x="2849" y="1921"/>
                    <a:pt x="2721" y="1889"/>
                    <a:pt x="2625" y="1889"/>
                  </a:cubicBezTo>
                  <a:cubicBezTo>
                    <a:pt x="2497" y="1857"/>
                    <a:pt x="2401" y="1857"/>
                    <a:pt x="2273" y="1825"/>
                  </a:cubicBezTo>
                  <a:cubicBezTo>
                    <a:pt x="2177" y="1793"/>
                    <a:pt x="2048" y="1793"/>
                    <a:pt x="1952" y="1761"/>
                  </a:cubicBezTo>
                  <a:cubicBezTo>
                    <a:pt x="1792" y="1697"/>
                    <a:pt x="1664" y="1665"/>
                    <a:pt x="1536" y="1601"/>
                  </a:cubicBezTo>
                  <a:cubicBezTo>
                    <a:pt x="1376" y="1537"/>
                    <a:pt x="1216" y="1473"/>
                    <a:pt x="1056" y="1377"/>
                  </a:cubicBezTo>
                  <a:cubicBezTo>
                    <a:pt x="416" y="1025"/>
                    <a:pt x="96" y="545"/>
                    <a:pt x="96" y="33"/>
                  </a:cubicBez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5005425" y="3178550"/>
              <a:ext cx="184050" cy="97050"/>
            </a:xfrm>
            <a:custGeom>
              <a:avLst/>
              <a:gdLst/>
              <a:ahLst/>
              <a:cxnLst/>
              <a:rect l="l" t="t" r="r" b="b"/>
              <a:pathLst>
                <a:path w="7362" h="3882" extrusionOk="0">
                  <a:moveTo>
                    <a:pt x="3681" y="0"/>
                  </a:moveTo>
                  <a:cubicBezTo>
                    <a:pt x="2825" y="0"/>
                    <a:pt x="1968" y="184"/>
                    <a:pt x="1312" y="553"/>
                  </a:cubicBezTo>
                  <a:cubicBezTo>
                    <a:pt x="0" y="1321"/>
                    <a:pt x="0" y="2537"/>
                    <a:pt x="1312" y="3305"/>
                  </a:cubicBezTo>
                  <a:cubicBezTo>
                    <a:pt x="1984" y="3689"/>
                    <a:pt x="2849" y="3881"/>
                    <a:pt x="3709" y="3881"/>
                  </a:cubicBezTo>
                  <a:cubicBezTo>
                    <a:pt x="4569" y="3881"/>
                    <a:pt x="5425" y="3689"/>
                    <a:pt x="6081" y="3305"/>
                  </a:cubicBezTo>
                  <a:cubicBezTo>
                    <a:pt x="7361" y="2537"/>
                    <a:pt x="7361" y="1321"/>
                    <a:pt x="6049" y="553"/>
                  </a:cubicBezTo>
                  <a:cubicBezTo>
                    <a:pt x="5393" y="184"/>
                    <a:pt x="4537" y="0"/>
                    <a:pt x="36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5012625" y="3177750"/>
              <a:ext cx="169650" cy="98650"/>
            </a:xfrm>
            <a:custGeom>
              <a:avLst/>
              <a:gdLst/>
              <a:ahLst/>
              <a:cxnLst/>
              <a:rect l="l" t="t" r="r" b="b"/>
              <a:pathLst>
                <a:path w="6786" h="3946" extrusionOk="0">
                  <a:moveTo>
                    <a:pt x="3393" y="72"/>
                  </a:moveTo>
                  <a:cubicBezTo>
                    <a:pt x="4257" y="72"/>
                    <a:pt x="5089" y="264"/>
                    <a:pt x="5761" y="617"/>
                  </a:cubicBezTo>
                  <a:cubicBezTo>
                    <a:pt x="6369" y="1001"/>
                    <a:pt x="6721" y="1481"/>
                    <a:pt x="6721" y="1961"/>
                  </a:cubicBezTo>
                  <a:cubicBezTo>
                    <a:pt x="6721" y="2473"/>
                    <a:pt x="6369" y="2953"/>
                    <a:pt x="5761" y="3305"/>
                  </a:cubicBezTo>
                  <a:cubicBezTo>
                    <a:pt x="5121" y="3689"/>
                    <a:pt x="4273" y="3881"/>
                    <a:pt x="3421" y="3881"/>
                  </a:cubicBezTo>
                  <a:cubicBezTo>
                    <a:pt x="2569" y="3881"/>
                    <a:pt x="1712" y="3689"/>
                    <a:pt x="1056" y="3305"/>
                  </a:cubicBezTo>
                  <a:cubicBezTo>
                    <a:pt x="416" y="2953"/>
                    <a:pt x="96" y="2473"/>
                    <a:pt x="96" y="1961"/>
                  </a:cubicBezTo>
                  <a:cubicBezTo>
                    <a:pt x="64" y="1449"/>
                    <a:pt x="416" y="1001"/>
                    <a:pt x="1024" y="617"/>
                  </a:cubicBezTo>
                  <a:cubicBezTo>
                    <a:pt x="1696" y="264"/>
                    <a:pt x="2529" y="72"/>
                    <a:pt x="3393" y="72"/>
                  </a:cubicBezTo>
                  <a:close/>
                  <a:moveTo>
                    <a:pt x="3381" y="0"/>
                  </a:moveTo>
                  <a:cubicBezTo>
                    <a:pt x="2513" y="0"/>
                    <a:pt x="1648" y="184"/>
                    <a:pt x="992" y="553"/>
                  </a:cubicBezTo>
                  <a:cubicBezTo>
                    <a:pt x="352" y="937"/>
                    <a:pt x="0" y="1417"/>
                    <a:pt x="0" y="1961"/>
                  </a:cubicBezTo>
                  <a:cubicBezTo>
                    <a:pt x="0" y="2505"/>
                    <a:pt x="384" y="2985"/>
                    <a:pt x="1024" y="3369"/>
                  </a:cubicBezTo>
                  <a:cubicBezTo>
                    <a:pt x="1696" y="3753"/>
                    <a:pt x="2561" y="3945"/>
                    <a:pt x="3425" y="3945"/>
                  </a:cubicBezTo>
                  <a:cubicBezTo>
                    <a:pt x="4289" y="3945"/>
                    <a:pt x="5153" y="3753"/>
                    <a:pt x="5793" y="3369"/>
                  </a:cubicBezTo>
                  <a:cubicBezTo>
                    <a:pt x="6433" y="3017"/>
                    <a:pt x="6785" y="2505"/>
                    <a:pt x="6785" y="1961"/>
                  </a:cubicBezTo>
                  <a:cubicBezTo>
                    <a:pt x="6785" y="1449"/>
                    <a:pt x="6433" y="937"/>
                    <a:pt x="5793" y="553"/>
                  </a:cubicBezTo>
                  <a:cubicBezTo>
                    <a:pt x="5121" y="184"/>
                    <a:pt x="4249" y="0"/>
                    <a:pt x="33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5025425" y="3188950"/>
              <a:ext cx="144050" cy="75850"/>
            </a:xfrm>
            <a:custGeom>
              <a:avLst/>
              <a:gdLst/>
              <a:ahLst/>
              <a:cxnLst/>
              <a:rect l="l" t="t" r="r" b="b"/>
              <a:pathLst>
                <a:path w="5762" h="3034" extrusionOk="0">
                  <a:moveTo>
                    <a:pt x="2881" y="0"/>
                  </a:moveTo>
                  <a:cubicBezTo>
                    <a:pt x="2209" y="0"/>
                    <a:pt x="1536" y="153"/>
                    <a:pt x="1024" y="457"/>
                  </a:cubicBezTo>
                  <a:cubicBezTo>
                    <a:pt x="0" y="1033"/>
                    <a:pt x="0" y="1993"/>
                    <a:pt x="1024" y="2601"/>
                  </a:cubicBezTo>
                  <a:cubicBezTo>
                    <a:pt x="1552" y="2889"/>
                    <a:pt x="2225" y="3033"/>
                    <a:pt x="2893" y="3033"/>
                  </a:cubicBezTo>
                  <a:cubicBezTo>
                    <a:pt x="3561" y="3033"/>
                    <a:pt x="4225" y="2889"/>
                    <a:pt x="4737" y="2601"/>
                  </a:cubicBezTo>
                  <a:cubicBezTo>
                    <a:pt x="5761" y="1993"/>
                    <a:pt x="5761" y="1033"/>
                    <a:pt x="4737" y="457"/>
                  </a:cubicBezTo>
                  <a:cubicBezTo>
                    <a:pt x="4225" y="153"/>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5031025" y="3188150"/>
              <a:ext cx="132850" cy="77850"/>
            </a:xfrm>
            <a:custGeom>
              <a:avLst/>
              <a:gdLst/>
              <a:ahLst/>
              <a:cxnLst/>
              <a:rect l="l" t="t" r="r" b="b"/>
              <a:pathLst>
                <a:path w="5314" h="3114" extrusionOk="0">
                  <a:moveTo>
                    <a:pt x="2657" y="72"/>
                  </a:moveTo>
                  <a:cubicBezTo>
                    <a:pt x="3329" y="72"/>
                    <a:pt x="4001" y="201"/>
                    <a:pt x="4513" y="521"/>
                  </a:cubicBezTo>
                  <a:cubicBezTo>
                    <a:pt x="4993" y="777"/>
                    <a:pt x="5249" y="1161"/>
                    <a:pt x="5249" y="1545"/>
                  </a:cubicBezTo>
                  <a:cubicBezTo>
                    <a:pt x="5249" y="1961"/>
                    <a:pt x="4993" y="2313"/>
                    <a:pt x="4513" y="2601"/>
                  </a:cubicBezTo>
                  <a:cubicBezTo>
                    <a:pt x="4001" y="2889"/>
                    <a:pt x="3337" y="3033"/>
                    <a:pt x="2673" y="3033"/>
                  </a:cubicBezTo>
                  <a:cubicBezTo>
                    <a:pt x="2009" y="3033"/>
                    <a:pt x="1344" y="2889"/>
                    <a:pt x="832" y="2601"/>
                  </a:cubicBezTo>
                  <a:cubicBezTo>
                    <a:pt x="352" y="2313"/>
                    <a:pt x="64" y="1961"/>
                    <a:pt x="64" y="1545"/>
                  </a:cubicBezTo>
                  <a:cubicBezTo>
                    <a:pt x="64" y="1161"/>
                    <a:pt x="352" y="777"/>
                    <a:pt x="832" y="521"/>
                  </a:cubicBezTo>
                  <a:cubicBezTo>
                    <a:pt x="1344" y="233"/>
                    <a:pt x="1985" y="72"/>
                    <a:pt x="2657" y="72"/>
                  </a:cubicBezTo>
                  <a:close/>
                  <a:moveTo>
                    <a:pt x="2661" y="0"/>
                  </a:moveTo>
                  <a:cubicBezTo>
                    <a:pt x="1985" y="0"/>
                    <a:pt x="1312" y="153"/>
                    <a:pt x="800" y="457"/>
                  </a:cubicBezTo>
                  <a:cubicBezTo>
                    <a:pt x="288" y="745"/>
                    <a:pt x="0" y="1129"/>
                    <a:pt x="0" y="1545"/>
                  </a:cubicBezTo>
                  <a:cubicBezTo>
                    <a:pt x="0" y="1961"/>
                    <a:pt x="288" y="2345"/>
                    <a:pt x="800" y="2665"/>
                  </a:cubicBezTo>
                  <a:cubicBezTo>
                    <a:pt x="1312" y="2953"/>
                    <a:pt x="1985" y="3113"/>
                    <a:pt x="2689" y="3113"/>
                  </a:cubicBezTo>
                  <a:cubicBezTo>
                    <a:pt x="3361" y="3113"/>
                    <a:pt x="4033" y="2953"/>
                    <a:pt x="4545" y="2665"/>
                  </a:cubicBezTo>
                  <a:cubicBezTo>
                    <a:pt x="5057" y="2377"/>
                    <a:pt x="5313" y="1961"/>
                    <a:pt x="5313" y="1545"/>
                  </a:cubicBezTo>
                  <a:cubicBezTo>
                    <a:pt x="5313" y="1129"/>
                    <a:pt x="5025" y="745"/>
                    <a:pt x="4545" y="457"/>
                  </a:cubicBezTo>
                  <a:cubicBezTo>
                    <a:pt x="4017" y="153"/>
                    <a:pt x="3337" y="0"/>
                    <a:pt x="26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5172650" y="3252350"/>
              <a:ext cx="2425" cy="10450"/>
            </a:xfrm>
            <a:custGeom>
              <a:avLst/>
              <a:gdLst/>
              <a:ahLst/>
              <a:cxnLst/>
              <a:rect l="l" t="t" r="r" b="b"/>
              <a:pathLst>
                <a:path w="97" h="418" extrusionOk="0">
                  <a:moveTo>
                    <a:pt x="64" y="1"/>
                  </a:moveTo>
                  <a:cubicBezTo>
                    <a:pt x="32" y="1"/>
                    <a:pt x="0" y="1"/>
                    <a:pt x="0" y="33"/>
                  </a:cubicBezTo>
                  <a:lnTo>
                    <a:pt x="0" y="385"/>
                  </a:lnTo>
                  <a:cubicBezTo>
                    <a:pt x="0" y="417"/>
                    <a:pt x="32" y="417"/>
                    <a:pt x="64" y="417"/>
                  </a:cubicBezTo>
                  <a:cubicBezTo>
                    <a:pt x="64" y="417"/>
                    <a:pt x="96" y="417"/>
                    <a:pt x="96" y="385"/>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5097425" y="3283575"/>
              <a:ext cx="1625" cy="10425"/>
            </a:xfrm>
            <a:custGeom>
              <a:avLst/>
              <a:gdLst/>
              <a:ahLst/>
              <a:cxnLst/>
              <a:rect l="l" t="t" r="r" b="b"/>
              <a:pathLst>
                <a:path w="65" h="417" extrusionOk="0">
                  <a:moveTo>
                    <a:pt x="33" y="0"/>
                  </a:moveTo>
                  <a:cubicBezTo>
                    <a:pt x="1" y="0"/>
                    <a:pt x="1" y="0"/>
                    <a:pt x="1" y="32"/>
                  </a:cubicBezTo>
                  <a:lnTo>
                    <a:pt x="1" y="384"/>
                  </a:lnTo>
                  <a:cubicBezTo>
                    <a:pt x="1" y="416"/>
                    <a:pt x="1" y="416"/>
                    <a:pt x="33" y="416"/>
                  </a:cubicBezTo>
                  <a:cubicBezTo>
                    <a:pt x="33" y="416"/>
                    <a:pt x="65" y="416"/>
                    <a:pt x="65" y="384"/>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5111825" y="3281975"/>
              <a:ext cx="1625" cy="11225"/>
            </a:xfrm>
            <a:custGeom>
              <a:avLst/>
              <a:gdLst/>
              <a:ahLst/>
              <a:cxnLst/>
              <a:rect l="l" t="t" r="r" b="b"/>
              <a:pathLst>
                <a:path w="65" h="449" extrusionOk="0">
                  <a:moveTo>
                    <a:pt x="33" y="0"/>
                  </a:moveTo>
                  <a:lnTo>
                    <a:pt x="1" y="32"/>
                  </a:lnTo>
                  <a:lnTo>
                    <a:pt x="1" y="416"/>
                  </a:lnTo>
                  <a:cubicBezTo>
                    <a:pt x="1" y="448"/>
                    <a:pt x="33"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5127025" y="3280375"/>
              <a:ext cx="1625" cy="11225"/>
            </a:xfrm>
            <a:custGeom>
              <a:avLst/>
              <a:gdLst/>
              <a:ahLst/>
              <a:cxnLst/>
              <a:rect l="l" t="t" r="r" b="b"/>
              <a:pathLst>
                <a:path w="65" h="449" extrusionOk="0">
                  <a:moveTo>
                    <a:pt x="33" y="0"/>
                  </a:moveTo>
                  <a:cubicBezTo>
                    <a:pt x="1" y="0"/>
                    <a:pt x="1" y="0"/>
                    <a:pt x="1" y="32"/>
                  </a:cubicBezTo>
                  <a:lnTo>
                    <a:pt x="1" y="416"/>
                  </a:lnTo>
                  <a:cubicBezTo>
                    <a:pt x="1" y="416"/>
                    <a:pt x="1" y="448"/>
                    <a:pt x="33" y="448"/>
                  </a:cubicBezTo>
                  <a:cubicBezTo>
                    <a:pt x="65" y="448"/>
                    <a:pt x="65" y="416"/>
                    <a:pt x="65" y="416"/>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5140650" y="3275575"/>
              <a:ext cx="1625" cy="11225"/>
            </a:xfrm>
            <a:custGeom>
              <a:avLst/>
              <a:gdLst/>
              <a:ahLst/>
              <a:cxnLst/>
              <a:rect l="l" t="t" r="r" b="b"/>
              <a:pathLst>
                <a:path w="65" h="449" extrusionOk="0">
                  <a:moveTo>
                    <a:pt x="32" y="0"/>
                  </a:moveTo>
                  <a:cubicBezTo>
                    <a:pt x="32" y="0"/>
                    <a:pt x="0" y="0"/>
                    <a:pt x="0" y="32"/>
                  </a:cubicBezTo>
                  <a:lnTo>
                    <a:pt x="0" y="384"/>
                  </a:lnTo>
                  <a:cubicBezTo>
                    <a:pt x="0" y="416"/>
                    <a:pt x="32" y="448"/>
                    <a:pt x="32" y="448"/>
                  </a:cubicBezTo>
                  <a:cubicBezTo>
                    <a:pt x="64" y="448"/>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5152650" y="3269175"/>
              <a:ext cx="1625" cy="11225"/>
            </a:xfrm>
            <a:custGeom>
              <a:avLst/>
              <a:gdLst/>
              <a:ahLst/>
              <a:cxnLst/>
              <a:rect l="l" t="t" r="r" b="b"/>
              <a:pathLst>
                <a:path w="65" h="449" extrusionOk="0">
                  <a:moveTo>
                    <a:pt x="32" y="0"/>
                  </a:moveTo>
                  <a:cubicBezTo>
                    <a:pt x="0" y="0"/>
                    <a:pt x="0" y="0"/>
                    <a:pt x="0" y="32"/>
                  </a:cubicBezTo>
                  <a:lnTo>
                    <a:pt x="0" y="384"/>
                  </a:lnTo>
                  <a:cubicBezTo>
                    <a:pt x="0" y="416"/>
                    <a:pt x="0" y="448"/>
                    <a:pt x="32" y="448"/>
                  </a:cubicBezTo>
                  <a:cubicBezTo>
                    <a:pt x="32" y="448"/>
                    <a:pt x="64" y="416"/>
                    <a:pt x="64" y="384"/>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5163050" y="3261975"/>
              <a:ext cx="1625" cy="11225"/>
            </a:xfrm>
            <a:custGeom>
              <a:avLst/>
              <a:gdLst/>
              <a:ahLst/>
              <a:cxnLst/>
              <a:rect l="l" t="t" r="r" b="b"/>
              <a:pathLst>
                <a:path w="65" h="449" extrusionOk="0">
                  <a:moveTo>
                    <a:pt x="32" y="0"/>
                  </a:moveTo>
                  <a:cubicBezTo>
                    <a:pt x="32" y="0"/>
                    <a:pt x="0" y="0"/>
                    <a:pt x="0" y="32"/>
                  </a:cubicBezTo>
                  <a:lnTo>
                    <a:pt x="0" y="384"/>
                  </a:lnTo>
                  <a:cubicBezTo>
                    <a:pt x="0" y="416"/>
                    <a:pt x="32" y="448"/>
                    <a:pt x="32" y="448"/>
                  </a:cubicBezTo>
                  <a:cubicBezTo>
                    <a:pt x="64" y="448"/>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5021425" y="3252350"/>
              <a:ext cx="1625" cy="10450"/>
            </a:xfrm>
            <a:custGeom>
              <a:avLst/>
              <a:gdLst/>
              <a:ahLst/>
              <a:cxnLst/>
              <a:rect l="l" t="t" r="r" b="b"/>
              <a:pathLst>
                <a:path w="65" h="418" extrusionOk="0">
                  <a:moveTo>
                    <a:pt x="32" y="1"/>
                  </a:moveTo>
                  <a:cubicBezTo>
                    <a:pt x="0" y="1"/>
                    <a:pt x="0" y="1"/>
                    <a:pt x="0" y="33"/>
                  </a:cubicBezTo>
                  <a:lnTo>
                    <a:pt x="0" y="385"/>
                  </a:lnTo>
                  <a:cubicBezTo>
                    <a:pt x="0" y="417"/>
                    <a:pt x="0" y="417"/>
                    <a:pt x="32" y="417"/>
                  </a:cubicBezTo>
                  <a:cubicBezTo>
                    <a:pt x="32" y="417"/>
                    <a:pt x="64" y="417"/>
                    <a:pt x="64" y="385"/>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5082225" y="3281975"/>
              <a:ext cx="1625" cy="11225"/>
            </a:xfrm>
            <a:custGeom>
              <a:avLst/>
              <a:gdLst/>
              <a:ahLst/>
              <a:cxnLst/>
              <a:rect l="l" t="t" r="r" b="b"/>
              <a:pathLst>
                <a:path w="65" h="449" extrusionOk="0">
                  <a:moveTo>
                    <a:pt x="33" y="0"/>
                  </a:moveTo>
                  <a:lnTo>
                    <a:pt x="1" y="32"/>
                  </a:lnTo>
                  <a:lnTo>
                    <a:pt x="1" y="416"/>
                  </a:lnTo>
                  <a:cubicBezTo>
                    <a:pt x="1" y="448"/>
                    <a:pt x="33"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5067025" y="3280375"/>
              <a:ext cx="1625" cy="11225"/>
            </a:xfrm>
            <a:custGeom>
              <a:avLst/>
              <a:gdLst/>
              <a:ahLst/>
              <a:cxnLst/>
              <a:rect l="l" t="t" r="r" b="b"/>
              <a:pathLst>
                <a:path w="65" h="449" extrusionOk="0">
                  <a:moveTo>
                    <a:pt x="33" y="0"/>
                  </a:moveTo>
                  <a:cubicBezTo>
                    <a:pt x="33" y="0"/>
                    <a:pt x="1" y="0"/>
                    <a:pt x="1" y="32"/>
                  </a:cubicBezTo>
                  <a:lnTo>
                    <a:pt x="1" y="416"/>
                  </a:lnTo>
                  <a:lnTo>
                    <a:pt x="33" y="448"/>
                  </a:lnTo>
                  <a:cubicBezTo>
                    <a:pt x="65" y="448"/>
                    <a:pt x="65" y="416"/>
                    <a:pt x="65" y="416"/>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5053425" y="3275575"/>
              <a:ext cx="1625" cy="11225"/>
            </a:xfrm>
            <a:custGeom>
              <a:avLst/>
              <a:gdLst/>
              <a:ahLst/>
              <a:cxnLst/>
              <a:rect l="l" t="t" r="r" b="b"/>
              <a:pathLst>
                <a:path w="65" h="449" extrusionOk="0">
                  <a:moveTo>
                    <a:pt x="32" y="0"/>
                  </a:moveTo>
                  <a:cubicBezTo>
                    <a:pt x="0" y="0"/>
                    <a:pt x="0" y="0"/>
                    <a:pt x="0" y="32"/>
                  </a:cubicBezTo>
                  <a:lnTo>
                    <a:pt x="0" y="384"/>
                  </a:lnTo>
                  <a:cubicBezTo>
                    <a:pt x="0" y="416"/>
                    <a:pt x="0" y="448"/>
                    <a:pt x="32" y="448"/>
                  </a:cubicBezTo>
                  <a:cubicBezTo>
                    <a:pt x="64" y="448"/>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5041425" y="3269175"/>
              <a:ext cx="2425" cy="11225"/>
            </a:xfrm>
            <a:custGeom>
              <a:avLst/>
              <a:gdLst/>
              <a:ahLst/>
              <a:cxnLst/>
              <a:rect l="l" t="t" r="r" b="b"/>
              <a:pathLst>
                <a:path w="97" h="449" extrusionOk="0">
                  <a:moveTo>
                    <a:pt x="64" y="0"/>
                  </a:moveTo>
                  <a:cubicBezTo>
                    <a:pt x="32" y="0"/>
                    <a:pt x="0" y="0"/>
                    <a:pt x="0" y="32"/>
                  </a:cubicBezTo>
                  <a:lnTo>
                    <a:pt x="0" y="384"/>
                  </a:lnTo>
                  <a:cubicBezTo>
                    <a:pt x="0" y="416"/>
                    <a:pt x="32" y="448"/>
                    <a:pt x="64" y="448"/>
                  </a:cubicBezTo>
                  <a:cubicBezTo>
                    <a:pt x="64" y="448"/>
                    <a:pt x="96" y="416"/>
                    <a:pt x="96" y="384"/>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5031025" y="3261975"/>
              <a:ext cx="1625" cy="11225"/>
            </a:xfrm>
            <a:custGeom>
              <a:avLst/>
              <a:gdLst/>
              <a:ahLst/>
              <a:cxnLst/>
              <a:rect l="l" t="t" r="r" b="b"/>
              <a:pathLst>
                <a:path w="65" h="449" extrusionOk="0">
                  <a:moveTo>
                    <a:pt x="32" y="0"/>
                  </a:moveTo>
                  <a:cubicBezTo>
                    <a:pt x="32" y="0"/>
                    <a:pt x="0" y="0"/>
                    <a:pt x="0" y="32"/>
                  </a:cubicBezTo>
                  <a:lnTo>
                    <a:pt x="0" y="384"/>
                  </a:lnTo>
                  <a:cubicBezTo>
                    <a:pt x="0" y="416"/>
                    <a:pt x="32" y="448"/>
                    <a:pt x="32" y="448"/>
                  </a:cubicBezTo>
                  <a:cubicBezTo>
                    <a:pt x="64" y="448"/>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5055825" y="3201950"/>
              <a:ext cx="85650" cy="49625"/>
            </a:xfrm>
            <a:custGeom>
              <a:avLst/>
              <a:gdLst/>
              <a:ahLst/>
              <a:cxnLst/>
              <a:rect l="l" t="t" r="r" b="b"/>
              <a:pathLst>
                <a:path w="3426" h="1985" extrusionOk="0">
                  <a:moveTo>
                    <a:pt x="737" y="1"/>
                  </a:moveTo>
                  <a:lnTo>
                    <a:pt x="481" y="161"/>
                  </a:lnTo>
                  <a:lnTo>
                    <a:pt x="865" y="385"/>
                  </a:lnTo>
                  <a:cubicBezTo>
                    <a:pt x="833" y="385"/>
                    <a:pt x="769" y="417"/>
                    <a:pt x="737" y="449"/>
                  </a:cubicBezTo>
                  <a:cubicBezTo>
                    <a:pt x="705" y="481"/>
                    <a:pt x="673" y="481"/>
                    <a:pt x="641" y="513"/>
                  </a:cubicBezTo>
                  <a:lnTo>
                    <a:pt x="256" y="289"/>
                  </a:lnTo>
                  <a:lnTo>
                    <a:pt x="0" y="449"/>
                  </a:lnTo>
                  <a:lnTo>
                    <a:pt x="449" y="705"/>
                  </a:lnTo>
                  <a:cubicBezTo>
                    <a:pt x="160" y="1025"/>
                    <a:pt x="256" y="1441"/>
                    <a:pt x="737" y="1729"/>
                  </a:cubicBezTo>
                  <a:cubicBezTo>
                    <a:pt x="1025" y="1889"/>
                    <a:pt x="1409" y="1985"/>
                    <a:pt x="1761" y="1985"/>
                  </a:cubicBezTo>
                  <a:lnTo>
                    <a:pt x="1761" y="1729"/>
                  </a:lnTo>
                  <a:cubicBezTo>
                    <a:pt x="1505" y="1729"/>
                    <a:pt x="1249" y="1665"/>
                    <a:pt x="1057" y="1537"/>
                  </a:cubicBezTo>
                  <a:cubicBezTo>
                    <a:pt x="737" y="1377"/>
                    <a:pt x="641" y="1121"/>
                    <a:pt x="769" y="897"/>
                  </a:cubicBezTo>
                  <a:lnTo>
                    <a:pt x="769" y="897"/>
                  </a:lnTo>
                  <a:lnTo>
                    <a:pt x="1473" y="1313"/>
                  </a:lnTo>
                  <a:lnTo>
                    <a:pt x="1729" y="1153"/>
                  </a:lnTo>
                  <a:lnTo>
                    <a:pt x="929" y="705"/>
                  </a:lnTo>
                  <a:cubicBezTo>
                    <a:pt x="961" y="673"/>
                    <a:pt x="993" y="641"/>
                    <a:pt x="1057" y="641"/>
                  </a:cubicBezTo>
                  <a:cubicBezTo>
                    <a:pt x="1089" y="609"/>
                    <a:pt x="1121" y="577"/>
                    <a:pt x="1185" y="577"/>
                  </a:cubicBezTo>
                  <a:lnTo>
                    <a:pt x="1985" y="1025"/>
                  </a:lnTo>
                  <a:lnTo>
                    <a:pt x="2209" y="865"/>
                  </a:lnTo>
                  <a:lnTo>
                    <a:pt x="1505" y="449"/>
                  </a:lnTo>
                  <a:cubicBezTo>
                    <a:pt x="1604" y="432"/>
                    <a:pt x="1707" y="424"/>
                    <a:pt x="1812" y="424"/>
                  </a:cubicBezTo>
                  <a:cubicBezTo>
                    <a:pt x="2112" y="424"/>
                    <a:pt x="2420" y="490"/>
                    <a:pt x="2657" y="609"/>
                  </a:cubicBezTo>
                  <a:cubicBezTo>
                    <a:pt x="2849" y="737"/>
                    <a:pt x="2977" y="897"/>
                    <a:pt x="2977" y="1025"/>
                  </a:cubicBezTo>
                  <a:lnTo>
                    <a:pt x="3425" y="1025"/>
                  </a:lnTo>
                  <a:cubicBezTo>
                    <a:pt x="3393" y="833"/>
                    <a:pt x="3233" y="609"/>
                    <a:pt x="2945" y="449"/>
                  </a:cubicBezTo>
                  <a:cubicBezTo>
                    <a:pt x="2636" y="263"/>
                    <a:pt x="2235" y="171"/>
                    <a:pt x="1835" y="171"/>
                  </a:cubicBezTo>
                  <a:cubicBezTo>
                    <a:pt x="1612" y="171"/>
                    <a:pt x="1390" y="199"/>
                    <a:pt x="1185" y="257"/>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5055025" y="3201150"/>
              <a:ext cx="87250" cy="51225"/>
            </a:xfrm>
            <a:custGeom>
              <a:avLst/>
              <a:gdLst/>
              <a:ahLst/>
              <a:cxnLst/>
              <a:rect l="l" t="t" r="r" b="b"/>
              <a:pathLst>
                <a:path w="3490" h="2049" extrusionOk="0">
                  <a:moveTo>
                    <a:pt x="769" y="97"/>
                  </a:moveTo>
                  <a:lnTo>
                    <a:pt x="1185" y="321"/>
                  </a:lnTo>
                  <a:cubicBezTo>
                    <a:pt x="1185" y="321"/>
                    <a:pt x="1199" y="335"/>
                    <a:pt x="1208" y="335"/>
                  </a:cubicBezTo>
                  <a:cubicBezTo>
                    <a:pt x="1213" y="335"/>
                    <a:pt x="1217" y="331"/>
                    <a:pt x="1217" y="321"/>
                  </a:cubicBezTo>
                  <a:cubicBezTo>
                    <a:pt x="1422" y="263"/>
                    <a:pt x="1644" y="235"/>
                    <a:pt x="1867" y="235"/>
                  </a:cubicBezTo>
                  <a:cubicBezTo>
                    <a:pt x="2267" y="235"/>
                    <a:pt x="2668" y="327"/>
                    <a:pt x="2977" y="513"/>
                  </a:cubicBezTo>
                  <a:cubicBezTo>
                    <a:pt x="3233" y="641"/>
                    <a:pt x="3361" y="833"/>
                    <a:pt x="3425" y="1025"/>
                  </a:cubicBezTo>
                  <a:lnTo>
                    <a:pt x="3041" y="1025"/>
                  </a:lnTo>
                  <a:cubicBezTo>
                    <a:pt x="3009" y="865"/>
                    <a:pt x="2881" y="737"/>
                    <a:pt x="2689" y="641"/>
                  </a:cubicBezTo>
                  <a:cubicBezTo>
                    <a:pt x="2473" y="497"/>
                    <a:pt x="2167" y="425"/>
                    <a:pt x="1852" y="425"/>
                  </a:cubicBezTo>
                  <a:cubicBezTo>
                    <a:pt x="1747" y="425"/>
                    <a:pt x="1641" y="433"/>
                    <a:pt x="1537" y="449"/>
                  </a:cubicBezTo>
                  <a:cubicBezTo>
                    <a:pt x="1505" y="449"/>
                    <a:pt x="1505" y="481"/>
                    <a:pt x="1505" y="481"/>
                  </a:cubicBezTo>
                  <a:cubicBezTo>
                    <a:pt x="1505" y="513"/>
                    <a:pt x="1505" y="513"/>
                    <a:pt x="1537" y="513"/>
                  </a:cubicBezTo>
                  <a:lnTo>
                    <a:pt x="2177" y="897"/>
                  </a:lnTo>
                  <a:lnTo>
                    <a:pt x="2017" y="993"/>
                  </a:lnTo>
                  <a:lnTo>
                    <a:pt x="1217" y="545"/>
                  </a:lnTo>
                  <a:lnTo>
                    <a:pt x="1185" y="545"/>
                  </a:lnTo>
                  <a:cubicBezTo>
                    <a:pt x="1153" y="577"/>
                    <a:pt x="1089" y="609"/>
                    <a:pt x="1057" y="609"/>
                  </a:cubicBezTo>
                  <a:lnTo>
                    <a:pt x="961" y="705"/>
                  </a:lnTo>
                  <a:cubicBezTo>
                    <a:pt x="929" y="705"/>
                    <a:pt x="929" y="737"/>
                    <a:pt x="929" y="737"/>
                  </a:cubicBezTo>
                  <a:cubicBezTo>
                    <a:pt x="929" y="737"/>
                    <a:pt x="929" y="769"/>
                    <a:pt x="961" y="769"/>
                  </a:cubicBezTo>
                  <a:lnTo>
                    <a:pt x="1697" y="1185"/>
                  </a:lnTo>
                  <a:lnTo>
                    <a:pt x="1505" y="1281"/>
                  </a:lnTo>
                  <a:lnTo>
                    <a:pt x="833" y="897"/>
                  </a:lnTo>
                  <a:lnTo>
                    <a:pt x="769" y="897"/>
                  </a:lnTo>
                  <a:cubicBezTo>
                    <a:pt x="641" y="1153"/>
                    <a:pt x="737" y="1441"/>
                    <a:pt x="1057" y="1601"/>
                  </a:cubicBezTo>
                  <a:cubicBezTo>
                    <a:pt x="1249" y="1729"/>
                    <a:pt x="1505" y="1793"/>
                    <a:pt x="1761" y="1793"/>
                  </a:cubicBezTo>
                  <a:lnTo>
                    <a:pt x="1761" y="1985"/>
                  </a:lnTo>
                  <a:cubicBezTo>
                    <a:pt x="1409" y="1953"/>
                    <a:pt x="1057" y="1889"/>
                    <a:pt x="801" y="1729"/>
                  </a:cubicBezTo>
                  <a:cubicBezTo>
                    <a:pt x="545" y="1601"/>
                    <a:pt x="384" y="1409"/>
                    <a:pt x="352" y="1217"/>
                  </a:cubicBezTo>
                  <a:cubicBezTo>
                    <a:pt x="320" y="1057"/>
                    <a:pt x="384" y="897"/>
                    <a:pt x="481" y="737"/>
                  </a:cubicBezTo>
                  <a:cubicBezTo>
                    <a:pt x="513" y="737"/>
                    <a:pt x="513" y="737"/>
                    <a:pt x="513" y="705"/>
                  </a:cubicBezTo>
                  <a:lnTo>
                    <a:pt x="481" y="705"/>
                  </a:lnTo>
                  <a:lnTo>
                    <a:pt x="96" y="481"/>
                  </a:lnTo>
                  <a:lnTo>
                    <a:pt x="288" y="385"/>
                  </a:lnTo>
                  <a:lnTo>
                    <a:pt x="641" y="577"/>
                  </a:lnTo>
                  <a:lnTo>
                    <a:pt x="673" y="577"/>
                  </a:lnTo>
                  <a:cubicBezTo>
                    <a:pt x="705" y="545"/>
                    <a:pt x="737" y="545"/>
                    <a:pt x="801" y="513"/>
                  </a:cubicBezTo>
                  <a:cubicBezTo>
                    <a:pt x="833" y="481"/>
                    <a:pt x="865" y="449"/>
                    <a:pt x="929" y="449"/>
                  </a:cubicBezTo>
                  <a:lnTo>
                    <a:pt x="929" y="417"/>
                  </a:lnTo>
                  <a:lnTo>
                    <a:pt x="929" y="385"/>
                  </a:lnTo>
                  <a:lnTo>
                    <a:pt x="609" y="193"/>
                  </a:lnTo>
                  <a:lnTo>
                    <a:pt x="769" y="97"/>
                  </a:lnTo>
                  <a:close/>
                  <a:moveTo>
                    <a:pt x="737" y="1"/>
                  </a:moveTo>
                  <a:lnTo>
                    <a:pt x="513" y="161"/>
                  </a:lnTo>
                  <a:cubicBezTo>
                    <a:pt x="481" y="161"/>
                    <a:pt x="481" y="161"/>
                    <a:pt x="481" y="193"/>
                  </a:cubicBezTo>
                  <a:cubicBezTo>
                    <a:pt x="481" y="193"/>
                    <a:pt x="481" y="225"/>
                    <a:pt x="513" y="225"/>
                  </a:cubicBezTo>
                  <a:lnTo>
                    <a:pt x="833" y="417"/>
                  </a:lnTo>
                  <a:cubicBezTo>
                    <a:pt x="801" y="417"/>
                    <a:pt x="769" y="417"/>
                    <a:pt x="737" y="449"/>
                  </a:cubicBezTo>
                  <a:cubicBezTo>
                    <a:pt x="705" y="449"/>
                    <a:pt x="673" y="481"/>
                    <a:pt x="641" y="513"/>
                  </a:cubicBezTo>
                  <a:lnTo>
                    <a:pt x="288" y="289"/>
                  </a:lnTo>
                  <a:lnTo>
                    <a:pt x="256" y="289"/>
                  </a:lnTo>
                  <a:lnTo>
                    <a:pt x="0" y="449"/>
                  </a:lnTo>
                  <a:lnTo>
                    <a:pt x="0" y="481"/>
                  </a:lnTo>
                  <a:lnTo>
                    <a:pt x="0" y="513"/>
                  </a:lnTo>
                  <a:lnTo>
                    <a:pt x="416" y="737"/>
                  </a:lnTo>
                  <a:cubicBezTo>
                    <a:pt x="288" y="897"/>
                    <a:pt x="256" y="1057"/>
                    <a:pt x="288" y="1217"/>
                  </a:cubicBezTo>
                  <a:cubicBezTo>
                    <a:pt x="320" y="1441"/>
                    <a:pt x="481" y="1633"/>
                    <a:pt x="769" y="1793"/>
                  </a:cubicBezTo>
                  <a:cubicBezTo>
                    <a:pt x="1025" y="1953"/>
                    <a:pt x="1409" y="2049"/>
                    <a:pt x="1793" y="2049"/>
                  </a:cubicBezTo>
                  <a:lnTo>
                    <a:pt x="1825" y="2049"/>
                  </a:lnTo>
                  <a:cubicBezTo>
                    <a:pt x="1825" y="2049"/>
                    <a:pt x="1857" y="2049"/>
                    <a:pt x="1857" y="2017"/>
                  </a:cubicBezTo>
                  <a:lnTo>
                    <a:pt x="1825" y="1793"/>
                  </a:lnTo>
                  <a:cubicBezTo>
                    <a:pt x="1825" y="1761"/>
                    <a:pt x="1825" y="1729"/>
                    <a:pt x="1793" y="1729"/>
                  </a:cubicBezTo>
                  <a:cubicBezTo>
                    <a:pt x="1537" y="1729"/>
                    <a:pt x="1281" y="1665"/>
                    <a:pt x="1089" y="1569"/>
                  </a:cubicBezTo>
                  <a:cubicBezTo>
                    <a:pt x="833" y="1409"/>
                    <a:pt x="737" y="1185"/>
                    <a:pt x="833" y="993"/>
                  </a:cubicBezTo>
                  <a:lnTo>
                    <a:pt x="833" y="993"/>
                  </a:lnTo>
                  <a:lnTo>
                    <a:pt x="1505" y="1377"/>
                  </a:lnTo>
                  <a:lnTo>
                    <a:pt x="1537" y="1377"/>
                  </a:lnTo>
                  <a:lnTo>
                    <a:pt x="1793" y="1217"/>
                  </a:lnTo>
                  <a:lnTo>
                    <a:pt x="1793" y="1185"/>
                  </a:lnTo>
                  <a:lnTo>
                    <a:pt x="1793" y="1153"/>
                  </a:lnTo>
                  <a:lnTo>
                    <a:pt x="1025" y="737"/>
                  </a:lnTo>
                  <a:cubicBezTo>
                    <a:pt x="1057" y="705"/>
                    <a:pt x="1089" y="705"/>
                    <a:pt x="1089" y="673"/>
                  </a:cubicBezTo>
                  <a:cubicBezTo>
                    <a:pt x="1121" y="673"/>
                    <a:pt x="1153" y="641"/>
                    <a:pt x="1217" y="641"/>
                  </a:cubicBezTo>
                  <a:lnTo>
                    <a:pt x="1985" y="1089"/>
                  </a:lnTo>
                  <a:lnTo>
                    <a:pt x="2017" y="1089"/>
                  </a:lnTo>
                  <a:lnTo>
                    <a:pt x="2273" y="929"/>
                  </a:lnTo>
                  <a:lnTo>
                    <a:pt x="2273" y="897"/>
                  </a:lnTo>
                  <a:lnTo>
                    <a:pt x="2273" y="865"/>
                  </a:lnTo>
                  <a:lnTo>
                    <a:pt x="1633" y="513"/>
                  </a:lnTo>
                  <a:cubicBezTo>
                    <a:pt x="1732" y="496"/>
                    <a:pt x="1831" y="488"/>
                    <a:pt x="1928" y="488"/>
                  </a:cubicBezTo>
                  <a:cubicBezTo>
                    <a:pt x="2207" y="488"/>
                    <a:pt x="2467" y="554"/>
                    <a:pt x="2657" y="673"/>
                  </a:cubicBezTo>
                  <a:cubicBezTo>
                    <a:pt x="2849" y="769"/>
                    <a:pt x="2945" y="929"/>
                    <a:pt x="2977" y="1057"/>
                  </a:cubicBezTo>
                  <a:cubicBezTo>
                    <a:pt x="2977" y="1089"/>
                    <a:pt x="3009" y="1089"/>
                    <a:pt x="3009" y="1089"/>
                  </a:cubicBezTo>
                  <a:lnTo>
                    <a:pt x="3489" y="1089"/>
                  </a:lnTo>
                  <a:lnTo>
                    <a:pt x="3489" y="1057"/>
                  </a:lnTo>
                  <a:cubicBezTo>
                    <a:pt x="3457" y="833"/>
                    <a:pt x="3297" y="609"/>
                    <a:pt x="3009" y="449"/>
                  </a:cubicBezTo>
                  <a:cubicBezTo>
                    <a:pt x="2700" y="263"/>
                    <a:pt x="2286" y="171"/>
                    <a:pt x="1876" y="171"/>
                  </a:cubicBezTo>
                  <a:cubicBezTo>
                    <a:pt x="1649" y="171"/>
                    <a:pt x="1422" y="199"/>
                    <a:pt x="1217" y="257"/>
                  </a:cubicBezTo>
                  <a:lnTo>
                    <a:pt x="76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5023025" y="3185950"/>
              <a:ext cx="168050" cy="73650"/>
            </a:xfrm>
            <a:custGeom>
              <a:avLst/>
              <a:gdLst/>
              <a:ahLst/>
              <a:cxnLst/>
              <a:rect l="l" t="t" r="r" b="b"/>
              <a:pathLst>
                <a:path w="6722" h="2946" extrusionOk="0">
                  <a:moveTo>
                    <a:pt x="0" y="0"/>
                  </a:moveTo>
                  <a:lnTo>
                    <a:pt x="0" y="993"/>
                  </a:lnTo>
                  <a:cubicBezTo>
                    <a:pt x="0" y="1505"/>
                    <a:pt x="320" y="2017"/>
                    <a:pt x="992" y="2401"/>
                  </a:cubicBezTo>
                  <a:cubicBezTo>
                    <a:pt x="1152" y="2465"/>
                    <a:pt x="1312" y="2561"/>
                    <a:pt x="1472" y="2625"/>
                  </a:cubicBezTo>
                  <a:cubicBezTo>
                    <a:pt x="1600" y="2689"/>
                    <a:pt x="1729" y="2721"/>
                    <a:pt x="1889" y="2753"/>
                  </a:cubicBezTo>
                  <a:cubicBezTo>
                    <a:pt x="1985" y="2785"/>
                    <a:pt x="2113" y="2817"/>
                    <a:pt x="2241" y="2849"/>
                  </a:cubicBezTo>
                  <a:cubicBezTo>
                    <a:pt x="2337" y="2881"/>
                    <a:pt x="2465" y="2881"/>
                    <a:pt x="2561" y="2913"/>
                  </a:cubicBezTo>
                  <a:cubicBezTo>
                    <a:pt x="2657" y="2913"/>
                    <a:pt x="2785" y="2913"/>
                    <a:pt x="2881" y="2945"/>
                  </a:cubicBezTo>
                  <a:lnTo>
                    <a:pt x="3553" y="2945"/>
                  </a:lnTo>
                  <a:cubicBezTo>
                    <a:pt x="3681" y="2945"/>
                    <a:pt x="3809" y="2945"/>
                    <a:pt x="3937" y="2913"/>
                  </a:cubicBezTo>
                  <a:cubicBezTo>
                    <a:pt x="4065" y="2913"/>
                    <a:pt x="4225" y="2881"/>
                    <a:pt x="4353" y="2849"/>
                  </a:cubicBezTo>
                  <a:cubicBezTo>
                    <a:pt x="4577" y="2817"/>
                    <a:pt x="4801" y="2785"/>
                    <a:pt x="4993" y="2689"/>
                  </a:cubicBezTo>
                  <a:cubicBezTo>
                    <a:pt x="5249" y="2625"/>
                    <a:pt x="5505" y="2497"/>
                    <a:pt x="5729" y="2369"/>
                  </a:cubicBezTo>
                  <a:lnTo>
                    <a:pt x="5761" y="2369"/>
                  </a:lnTo>
                  <a:cubicBezTo>
                    <a:pt x="5953" y="2273"/>
                    <a:pt x="6081" y="2145"/>
                    <a:pt x="6209" y="2049"/>
                  </a:cubicBezTo>
                  <a:cubicBezTo>
                    <a:pt x="6273" y="1953"/>
                    <a:pt x="6337" y="1889"/>
                    <a:pt x="6401" y="1825"/>
                  </a:cubicBezTo>
                  <a:cubicBezTo>
                    <a:pt x="6465" y="1761"/>
                    <a:pt x="6497" y="1697"/>
                    <a:pt x="6529" y="1601"/>
                  </a:cubicBezTo>
                  <a:cubicBezTo>
                    <a:pt x="6593" y="1537"/>
                    <a:pt x="6593" y="1473"/>
                    <a:pt x="6625" y="1409"/>
                  </a:cubicBezTo>
                  <a:cubicBezTo>
                    <a:pt x="6657" y="1377"/>
                    <a:pt x="6657" y="1313"/>
                    <a:pt x="6689" y="1249"/>
                  </a:cubicBezTo>
                  <a:cubicBezTo>
                    <a:pt x="6689" y="1185"/>
                    <a:pt x="6721" y="1121"/>
                    <a:pt x="6721" y="1057"/>
                  </a:cubicBezTo>
                  <a:lnTo>
                    <a:pt x="6721" y="1025"/>
                  </a:lnTo>
                  <a:lnTo>
                    <a:pt x="6721" y="32"/>
                  </a:lnTo>
                  <a:cubicBezTo>
                    <a:pt x="6721" y="96"/>
                    <a:pt x="6689" y="160"/>
                    <a:pt x="6689" y="225"/>
                  </a:cubicBezTo>
                  <a:cubicBezTo>
                    <a:pt x="6689" y="289"/>
                    <a:pt x="6657" y="353"/>
                    <a:pt x="6625" y="417"/>
                  </a:cubicBezTo>
                  <a:cubicBezTo>
                    <a:pt x="6625" y="481"/>
                    <a:pt x="6593" y="545"/>
                    <a:pt x="6561" y="609"/>
                  </a:cubicBezTo>
                  <a:cubicBezTo>
                    <a:pt x="6497" y="673"/>
                    <a:pt x="6465" y="737"/>
                    <a:pt x="6401" y="801"/>
                  </a:cubicBezTo>
                  <a:cubicBezTo>
                    <a:pt x="6337" y="897"/>
                    <a:pt x="6273" y="961"/>
                    <a:pt x="6209" y="1025"/>
                  </a:cubicBezTo>
                  <a:cubicBezTo>
                    <a:pt x="6081" y="1153"/>
                    <a:pt x="5953" y="1249"/>
                    <a:pt x="5793" y="1345"/>
                  </a:cubicBezTo>
                  <a:cubicBezTo>
                    <a:pt x="5761" y="1377"/>
                    <a:pt x="5761" y="1377"/>
                    <a:pt x="5729" y="1377"/>
                  </a:cubicBezTo>
                  <a:cubicBezTo>
                    <a:pt x="5505" y="1505"/>
                    <a:pt x="5281" y="1601"/>
                    <a:pt x="4993" y="1697"/>
                  </a:cubicBezTo>
                  <a:cubicBezTo>
                    <a:pt x="4801" y="1761"/>
                    <a:pt x="4577" y="1825"/>
                    <a:pt x="4353" y="1857"/>
                  </a:cubicBezTo>
                  <a:cubicBezTo>
                    <a:pt x="4225" y="1889"/>
                    <a:pt x="4097" y="1921"/>
                    <a:pt x="3937" y="1921"/>
                  </a:cubicBezTo>
                  <a:cubicBezTo>
                    <a:pt x="3809" y="1921"/>
                    <a:pt x="3681" y="1953"/>
                    <a:pt x="3553" y="1953"/>
                  </a:cubicBezTo>
                  <a:lnTo>
                    <a:pt x="3233" y="1953"/>
                  </a:lnTo>
                  <a:cubicBezTo>
                    <a:pt x="3105" y="1953"/>
                    <a:pt x="3009" y="1921"/>
                    <a:pt x="2881" y="1921"/>
                  </a:cubicBezTo>
                  <a:cubicBezTo>
                    <a:pt x="2785" y="1921"/>
                    <a:pt x="2657" y="1921"/>
                    <a:pt x="2561" y="1889"/>
                  </a:cubicBezTo>
                  <a:cubicBezTo>
                    <a:pt x="2465" y="1889"/>
                    <a:pt x="2337" y="1857"/>
                    <a:pt x="2241" y="1825"/>
                  </a:cubicBezTo>
                  <a:cubicBezTo>
                    <a:pt x="2113" y="1825"/>
                    <a:pt x="1985" y="1793"/>
                    <a:pt x="1889" y="1761"/>
                  </a:cubicBezTo>
                  <a:cubicBezTo>
                    <a:pt x="1761" y="1729"/>
                    <a:pt x="1600" y="1665"/>
                    <a:pt x="1472" y="1633"/>
                  </a:cubicBezTo>
                  <a:cubicBezTo>
                    <a:pt x="1312" y="1537"/>
                    <a:pt x="1152" y="1473"/>
                    <a:pt x="992" y="1377"/>
                  </a:cubicBezTo>
                  <a:cubicBezTo>
                    <a:pt x="320" y="993"/>
                    <a:pt x="0" y="513"/>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5022225" y="3185150"/>
              <a:ext cx="169650" cy="75250"/>
            </a:xfrm>
            <a:custGeom>
              <a:avLst/>
              <a:gdLst/>
              <a:ahLst/>
              <a:cxnLst/>
              <a:rect l="l" t="t" r="r" b="b"/>
              <a:pathLst>
                <a:path w="6786" h="3010" extrusionOk="0">
                  <a:moveTo>
                    <a:pt x="6689" y="449"/>
                  </a:moveTo>
                  <a:lnTo>
                    <a:pt x="6689" y="1025"/>
                  </a:lnTo>
                  <a:lnTo>
                    <a:pt x="6689" y="1057"/>
                  </a:lnTo>
                  <a:lnTo>
                    <a:pt x="6689" y="1249"/>
                  </a:lnTo>
                  <a:cubicBezTo>
                    <a:pt x="6657" y="1313"/>
                    <a:pt x="6657" y="1377"/>
                    <a:pt x="6625" y="1441"/>
                  </a:cubicBezTo>
                  <a:cubicBezTo>
                    <a:pt x="6593" y="1505"/>
                    <a:pt x="6593" y="1569"/>
                    <a:pt x="6529" y="1633"/>
                  </a:cubicBezTo>
                  <a:cubicBezTo>
                    <a:pt x="6497" y="1697"/>
                    <a:pt x="6465" y="1761"/>
                    <a:pt x="6401" y="1825"/>
                  </a:cubicBezTo>
                  <a:cubicBezTo>
                    <a:pt x="6337" y="1889"/>
                    <a:pt x="6273" y="1953"/>
                    <a:pt x="6209" y="2049"/>
                  </a:cubicBezTo>
                  <a:cubicBezTo>
                    <a:pt x="6081" y="2145"/>
                    <a:pt x="5953" y="2241"/>
                    <a:pt x="5793" y="2369"/>
                  </a:cubicBezTo>
                  <a:lnTo>
                    <a:pt x="5761" y="2369"/>
                  </a:lnTo>
                  <a:cubicBezTo>
                    <a:pt x="5537" y="2497"/>
                    <a:pt x="5281" y="2625"/>
                    <a:pt x="5025" y="2689"/>
                  </a:cubicBezTo>
                  <a:cubicBezTo>
                    <a:pt x="4833" y="2753"/>
                    <a:pt x="4609" y="2817"/>
                    <a:pt x="4385" y="2849"/>
                  </a:cubicBezTo>
                  <a:cubicBezTo>
                    <a:pt x="4257" y="2881"/>
                    <a:pt x="4097" y="2913"/>
                    <a:pt x="3969" y="2913"/>
                  </a:cubicBezTo>
                  <a:cubicBezTo>
                    <a:pt x="3841" y="2913"/>
                    <a:pt x="3713" y="2945"/>
                    <a:pt x="3585" y="2945"/>
                  </a:cubicBezTo>
                  <a:lnTo>
                    <a:pt x="3265" y="2945"/>
                  </a:lnTo>
                  <a:cubicBezTo>
                    <a:pt x="3137" y="2945"/>
                    <a:pt x="3041" y="2945"/>
                    <a:pt x="2913" y="2913"/>
                  </a:cubicBezTo>
                  <a:cubicBezTo>
                    <a:pt x="2817" y="2913"/>
                    <a:pt x="2721" y="2913"/>
                    <a:pt x="2593" y="2881"/>
                  </a:cubicBezTo>
                  <a:cubicBezTo>
                    <a:pt x="2497" y="2881"/>
                    <a:pt x="2369" y="2849"/>
                    <a:pt x="2273" y="2817"/>
                  </a:cubicBezTo>
                  <a:cubicBezTo>
                    <a:pt x="2145" y="2817"/>
                    <a:pt x="2049" y="2785"/>
                    <a:pt x="1921" y="2753"/>
                  </a:cubicBezTo>
                  <a:cubicBezTo>
                    <a:pt x="1793" y="2721"/>
                    <a:pt x="1632" y="2657"/>
                    <a:pt x="1504" y="2625"/>
                  </a:cubicBezTo>
                  <a:cubicBezTo>
                    <a:pt x="1344" y="2561"/>
                    <a:pt x="1184" y="2465"/>
                    <a:pt x="1024" y="2369"/>
                  </a:cubicBezTo>
                  <a:cubicBezTo>
                    <a:pt x="416" y="2017"/>
                    <a:pt x="64" y="1537"/>
                    <a:pt x="64" y="1025"/>
                  </a:cubicBezTo>
                  <a:lnTo>
                    <a:pt x="64" y="449"/>
                  </a:lnTo>
                  <a:cubicBezTo>
                    <a:pt x="192" y="801"/>
                    <a:pt x="512" y="1153"/>
                    <a:pt x="992" y="1409"/>
                  </a:cubicBezTo>
                  <a:cubicBezTo>
                    <a:pt x="1152" y="1505"/>
                    <a:pt x="1312" y="1601"/>
                    <a:pt x="1472" y="1665"/>
                  </a:cubicBezTo>
                  <a:cubicBezTo>
                    <a:pt x="1600" y="1697"/>
                    <a:pt x="1761" y="1761"/>
                    <a:pt x="1889" y="1793"/>
                  </a:cubicBezTo>
                  <a:cubicBezTo>
                    <a:pt x="2017" y="1825"/>
                    <a:pt x="2113" y="1857"/>
                    <a:pt x="2241" y="1889"/>
                  </a:cubicBezTo>
                  <a:cubicBezTo>
                    <a:pt x="2369" y="1921"/>
                    <a:pt x="2465" y="1921"/>
                    <a:pt x="2593" y="1953"/>
                  </a:cubicBezTo>
                  <a:cubicBezTo>
                    <a:pt x="2689" y="1953"/>
                    <a:pt x="2817" y="1985"/>
                    <a:pt x="2913" y="1985"/>
                  </a:cubicBezTo>
                  <a:lnTo>
                    <a:pt x="3233" y="1985"/>
                  </a:lnTo>
                  <a:cubicBezTo>
                    <a:pt x="3297" y="2001"/>
                    <a:pt x="3353" y="2009"/>
                    <a:pt x="3409" y="2009"/>
                  </a:cubicBezTo>
                  <a:cubicBezTo>
                    <a:pt x="3465" y="2009"/>
                    <a:pt x="3521" y="2001"/>
                    <a:pt x="3585" y="1985"/>
                  </a:cubicBezTo>
                  <a:lnTo>
                    <a:pt x="3969" y="1985"/>
                  </a:lnTo>
                  <a:cubicBezTo>
                    <a:pt x="4097" y="1953"/>
                    <a:pt x="4257" y="1953"/>
                    <a:pt x="4385" y="1921"/>
                  </a:cubicBezTo>
                  <a:cubicBezTo>
                    <a:pt x="4609" y="1889"/>
                    <a:pt x="4833" y="1825"/>
                    <a:pt x="5025" y="1761"/>
                  </a:cubicBezTo>
                  <a:cubicBezTo>
                    <a:pt x="5313" y="1665"/>
                    <a:pt x="5569" y="1569"/>
                    <a:pt x="5793" y="1441"/>
                  </a:cubicBezTo>
                  <a:cubicBezTo>
                    <a:pt x="5793" y="1409"/>
                    <a:pt x="5793" y="1409"/>
                    <a:pt x="5825" y="1409"/>
                  </a:cubicBezTo>
                  <a:cubicBezTo>
                    <a:pt x="5985" y="1313"/>
                    <a:pt x="6113" y="1185"/>
                    <a:pt x="6241" y="1089"/>
                  </a:cubicBezTo>
                  <a:cubicBezTo>
                    <a:pt x="6337" y="1025"/>
                    <a:pt x="6401" y="929"/>
                    <a:pt x="6465" y="865"/>
                  </a:cubicBezTo>
                  <a:cubicBezTo>
                    <a:pt x="6529" y="801"/>
                    <a:pt x="6561" y="705"/>
                    <a:pt x="6593" y="641"/>
                  </a:cubicBezTo>
                  <a:cubicBezTo>
                    <a:pt x="6625" y="577"/>
                    <a:pt x="6657" y="513"/>
                    <a:pt x="6689" y="449"/>
                  </a:cubicBezTo>
                  <a:close/>
                  <a:moveTo>
                    <a:pt x="32" y="0"/>
                  </a:moveTo>
                  <a:cubicBezTo>
                    <a:pt x="0" y="0"/>
                    <a:pt x="0" y="0"/>
                    <a:pt x="0" y="32"/>
                  </a:cubicBezTo>
                  <a:lnTo>
                    <a:pt x="0" y="1025"/>
                  </a:lnTo>
                  <a:cubicBezTo>
                    <a:pt x="0" y="1569"/>
                    <a:pt x="352" y="2081"/>
                    <a:pt x="992" y="2433"/>
                  </a:cubicBezTo>
                  <a:cubicBezTo>
                    <a:pt x="1152" y="2529"/>
                    <a:pt x="1312" y="2625"/>
                    <a:pt x="1472" y="2689"/>
                  </a:cubicBezTo>
                  <a:cubicBezTo>
                    <a:pt x="1632" y="2721"/>
                    <a:pt x="1761" y="2785"/>
                    <a:pt x="1889" y="2817"/>
                  </a:cubicBezTo>
                  <a:cubicBezTo>
                    <a:pt x="2017" y="2849"/>
                    <a:pt x="2145" y="2881"/>
                    <a:pt x="2241" y="2913"/>
                  </a:cubicBezTo>
                  <a:cubicBezTo>
                    <a:pt x="2369" y="2945"/>
                    <a:pt x="2465" y="2945"/>
                    <a:pt x="2593" y="2977"/>
                  </a:cubicBezTo>
                  <a:cubicBezTo>
                    <a:pt x="2689" y="2977"/>
                    <a:pt x="2817" y="3009"/>
                    <a:pt x="2913" y="3009"/>
                  </a:cubicBezTo>
                  <a:lnTo>
                    <a:pt x="3585" y="3009"/>
                  </a:lnTo>
                  <a:cubicBezTo>
                    <a:pt x="3713" y="3009"/>
                    <a:pt x="3841" y="3009"/>
                    <a:pt x="3969" y="2977"/>
                  </a:cubicBezTo>
                  <a:cubicBezTo>
                    <a:pt x="4097" y="2977"/>
                    <a:pt x="4257" y="2945"/>
                    <a:pt x="4385" y="2945"/>
                  </a:cubicBezTo>
                  <a:cubicBezTo>
                    <a:pt x="4609" y="2881"/>
                    <a:pt x="4833" y="2817"/>
                    <a:pt x="5025" y="2753"/>
                  </a:cubicBezTo>
                  <a:cubicBezTo>
                    <a:pt x="5313" y="2689"/>
                    <a:pt x="5569" y="2561"/>
                    <a:pt x="5761" y="2433"/>
                  </a:cubicBezTo>
                  <a:lnTo>
                    <a:pt x="5825" y="2433"/>
                  </a:lnTo>
                  <a:cubicBezTo>
                    <a:pt x="5985" y="2305"/>
                    <a:pt x="6113" y="2209"/>
                    <a:pt x="6241" y="2081"/>
                  </a:cubicBezTo>
                  <a:cubicBezTo>
                    <a:pt x="6337" y="2017"/>
                    <a:pt x="6401" y="1953"/>
                    <a:pt x="6465" y="1857"/>
                  </a:cubicBezTo>
                  <a:cubicBezTo>
                    <a:pt x="6529" y="1793"/>
                    <a:pt x="6561" y="1729"/>
                    <a:pt x="6593" y="1665"/>
                  </a:cubicBezTo>
                  <a:cubicBezTo>
                    <a:pt x="6625" y="1601"/>
                    <a:pt x="6657" y="1537"/>
                    <a:pt x="6689" y="1473"/>
                  </a:cubicBezTo>
                  <a:cubicBezTo>
                    <a:pt x="6721" y="1409"/>
                    <a:pt x="6721" y="1345"/>
                    <a:pt x="6753" y="1281"/>
                  </a:cubicBezTo>
                  <a:cubicBezTo>
                    <a:pt x="6753" y="1217"/>
                    <a:pt x="6785" y="1121"/>
                    <a:pt x="6785" y="1057"/>
                  </a:cubicBezTo>
                  <a:lnTo>
                    <a:pt x="6785" y="1025"/>
                  </a:lnTo>
                  <a:lnTo>
                    <a:pt x="6785" y="32"/>
                  </a:lnTo>
                  <a:cubicBezTo>
                    <a:pt x="6785" y="0"/>
                    <a:pt x="6753" y="0"/>
                    <a:pt x="6753" y="0"/>
                  </a:cubicBezTo>
                  <a:cubicBezTo>
                    <a:pt x="6721" y="0"/>
                    <a:pt x="6689" y="0"/>
                    <a:pt x="6689" y="32"/>
                  </a:cubicBezTo>
                  <a:lnTo>
                    <a:pt x="6689" y="64"/>
                  </a:lnTo>
                  <a:lnTo>
                    <a:pt x="6689" y="257"/>
                  </a:lnTo>
                  <a:cubicBezTo>
                    <a:pt x="6657" y="321"/>
                    <a:pt x="6657" y="385"/>
                    <a:pt x="6625" y="449"/>
                  </a:cubicBezTo>
                  <a:cubicBezTo>
                    <a:pt x="6593" y="481"/>
                    <a:pt x="6593" y="545"/>
                    <a:pt x="6529" y="609"/>
                  </a:cubicBezTo>
                  <a:cubicBezTo>
                    <a:pt x="6497" y="705"/>
                    <a:pt x="6465" y="769"/>
                    <a:pt x="6401" y="833"/>
                  </a:cubicBezTo>
                  <a:cubicBezTo>
                    <a:pt x="6337" y="897"/>
                    <a:pt x="6273" y="961"/>
                    <a:pt x="6209" y="1025"/>
                  </a:cubicBezTo>
                  <a:cubicBezTo>
                    <a:pt x="6081" y="1153"/>
                    <a:pt x="5953" y="1249"/>
                    <a:pt x="5793" y="1345"/>
                  </a:cubicBezTo>
                  <a:cubicBezTo>
                    <a:pt x="5761" y="1345"/>
                    <a:pt x="5761" y="1377"/>
                    <a:pt x="5761" y="1377"/>
                  </a:cubicBezTo>
                  <a:cubicBezTo>
                    <a:pt x="5537" y="1505"/>
                    <a:pt x="5281" y="1601"/>
                    <a:pt x="5025" y="1697"/>
                  </a:cubicBezTo>
                  <a:cubicBezTo>
                    <a:pt x="4833" y="1761"/>
                    <a:pt x="4609" y="1825"/>
                    <a:pt x="4385" y="1857"/>
                  </a:cubicBezTo>
                  <a:cubicBezTo>
                    <a:pt x="4257" y="1889"/>
                    <a:pt x="4097" y="1889"/>
                    <a:pt x="3969" y="1921"/>
                  </a:cubicBezTo>
                  <a:lnTo>
                    <a:pt x="3585" y="1921"/>
                  </a:lnTo>
                  <a:cubicBezTo>
                    <a:pt x="3537" y="1937"/>
                    <a:pt x="3481" y="1945"/>
                    <a:pt x="3425" y="1945"/>
                  </a:cubicBezTo>
                  <a:cubicBezTo>
                    <a:pt x="3369" y="1945"/>
                    <a:pt x="3313" y="1937"/>
                    <a:pt x="3265" y="1921"/>
                  </a:cubicBezTo>
                  <a:lnTo>
                    <a:pt x="2913" y="1921"/>
                  </a:lnTo>
                  <a:cubicBezTo>
                    <a:pt x="2817" y="1921"/>
                    <a:pt x="2721" y="1889"/>
                    <a:pt x="2593" y="1889"/>
                  </a:cubicBezTo>
                  <a:cubicBezTo>
                    <a:pt x="2497" y="1857"/>
                    <a:pt x="2369" y="1857"/>
                    <a:pt x="2273" y="1825"/>
                  </a:cubicBezTo>
                  <a:cubicBezTo>
                    <a:pt x="2145" y="1793"/>
                    <a:pt x="2049" y="1761"/>
                    <a:pt x="1921" y="1729"/>
                  </a:cubicBezTo>
                  <a:cubicBezTo>
                    <a:pt x="1793" y="1697"/>
                    <a:pt x="1632" y="1665"/>
                    <a:pt x="1504" y="1601"/>
                  </a:cubicBezTo>
                  <a:cubicBezTo>
                    <a:pt x="1344" y="1537"/>
                    <a:pt x="1184" y="1473"/>
                    <a:pt x="1024" y="1377"/>
                  </a:cubicBezTo>
                  <a:cubicBezTo>
                    <a:pt x="416" y="1025"/>
                    <a:pt x="64" y="545"/>
                    <a:pt x="64" y="32"/>
                  </a:cubicBez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5015025" y="3137150"/>
              <a:ext cx="184050" cy="97625"/>
            </a:xfrm>
            <a:custGeom>
              <a:avLst/>
              <a:gdLst/>
              <a:ahLst/>
              <a:cxnLst/>
              <a:rect l="l" t="t" r="r" b="b"/>
              <a:pathLst>
                <a:path w="7362" h="3905" extrusionOk="0">
                  <a:moveTo>
                    <a:pt x="3665" y="0"/>
                  </a:moveTo>
                  <a:cubicBezTo>
                    <a:pt x="2801" y="0"/>
                    <a:pt x="1936" y="192"/>
                    <a:pt x="1280" y="576"/>
                  </a:cubicBezTo>
                  <a:cubicBezTo>
                    <a:pt x="0" y="1344"/>
                    <a:pt x="0" y="2561"/>
                    <a:pt x="1312" y="3329"/>
                  </a:cubicBezTo>
                  <a:cubicBezTo>
                    <a:pt x="1968" y="3713"/>
                    <a:pt x="2825" y="3905"/>
                    <a:pt x="3681" y="3905"/>
                  </a:cubicBezTo>
                  <a:cubicBezTo>
                    <a:pt x="4537" y="3905"/>
                    <a:pt x="5393" y="3713"/>
                    <a:pt x="6049" y="3329"/>
                  </a:cubicBezTo>
                  <a:cubicBezTo>
                    <a:pt x="7362" y="2561"/>
                    <a:pt x="7362" y="1344"/>
                    <a:pt x="6049" y="576"/>
                  </a:cubicBezTo>
                  <a:cubicBezTo>
                    <a:pt x="5393" y="192"/>
                    <a:pt x="4529" y="0"/>
                    <a:pt x="366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5022225" y="3136350"/>
              <a:ext cx="169650" cy="99225"/>
            </a:xfrm>
            <a:custGeom>
              <a:avLst/>
              <a:gdLst/>
              <a:ahLst/>
              <a:cxnLst/>
              <a:rect l="l" t="t" r="r" b="b"/>
              <a:pathLst>
                <a:path w="6786" h="3969" extrusionOk="0">
                  <a:moveTo>
                    <a:pt x="3361" y="96"/>
                  </a:moveTo>
                  <a:cubicBezTo>
                    <a:pt x="4225" y="96"/>
                    <a:pt x="5089" y="256"/>
                    <a:pt x="5729" y="640"/>
                  </a:cubicBezTo>
                  <a:cubicBezTo>
                    <a:pt x="6369" y="1024"/>
                    <a:pt x="6689" y="1504"/>
                    <a:pt x="6689" y="1984"/>
                  </a:cubicBezTo>
                  <a:cubicBezTo>
                    <a:pt x="6689" y="2497"/>
                    <a:pt x="6369" y="2977"/>
                    <a:pt x="5761" y="3329"/>
                  </a:cubicBezTo>
                  <a:cubicBezTo>
                    <a:pt x="5105" y="3713"/>
                    <a:pt x="4249" y="3905"/>
                    <a:pt x="3393" y="3905"/>
                  </a:cubicBezTo>
                  <a:cubicBezTo>
                    <a:pt x="2537" y="3905"/>
                    <a:pt x="1680" y="3713"/>
                    <a:pt x="1024" y="3329"/>
                  </a:cubicBezTo>
                  <a:cubicBezTo>
                    <a:pt x="416" y="2977"/>
                    <a:pt x="64" y="2497"/>
                    <a:pt x="64" y="1984"/>
                  </a:cubicBezTo>
                  <a:cubicBezTo>
                    <a:pt x="64" y="1472"/>
                    <a:pt x="416" y="992"/>
                    <a:pt x="1024" y="640"/>
                  </a:cubicBezTo>
                  <a:cubicBezTo>
                    <a:pt x="1664" y="256"/>
                    <a:pt x="2529" y="96"/>
                    <a:pt x="3361" y="96"/>
                  </a:cubicBezTo>
                  <a:close/>
                  <a:moveTo>
                    <a:pt x="3377" y="0"/>
                  </a:moveTo>
                  <a:cubicBezTo>
                    <a:pt x="2513" y="0"/>
                    <a:pt x="1648" y="192"/>
                    <a:pt x="992" y="576"/>
                  </a:cubicBezTo>
                  <a:cubicBezTo>
                    <a:pt x="352" y="960"/>
                    <a:pt x="0" y="1440"/>
                    <a:pt x="0" y="1984"/>
                  </a:cubicBezTo>
                  <a:cubicBezTo>
                    <a:pt x="0" y="2529"/>
                    <a:pt x="352" y="3009"/>
                    <a:pt x="992" y="3393"/>
                  </a:cubicBezTo>
                  <a:cubicBezTo>
                    <a:pt x="1664" y="3777"/>
                    <a:pt x="2529" y="3969"/>
                    <a:pt x="3393" y="3969"/>
                  </a:cubicBezTo>
                  <a:cubicBezTo>
                    <a:pt x="4257" y="3969"/>
                    <a:pt x="5121" y="3777"/>
                    <a:pt x="5793" y="3393"/>
                  </a:cubicBezTo>
                  <a:cubicBezTo>
                    <a:pt x="6433" y="3009"/>
                    <a:pt x="6785" y="2529"/>
                    <a:pt x="6785" y="1984"/>
                  </a:cubicBezTo>
                  <a:cubicBezTo>
                    <a:pt x="6785" y="1472"/>
                    <a:pt x="6433" y="960"/>
                    <a:pt x="5761" y="576"/>
                  </a:cubicBezTo>
                  <a:cubicBezTo>
                    <a:pt x="5105" y="192"/>
                    <a:pt x="4241" y="0"/>
                    <a:pt x="33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5035025" y="3148150"/>
              <a:ext cx="144050" cy="75825"/>
            </a:xfrm>
            <a:custGeom>
              <a:avLst/>
              <a:gdLst/>
              <a:ahLst/>
              <a:cxnLst/>
              <a:rect l="l" t="t" r="r" b="b"/>
              <a:pathLst>
                <a:path w="5762" h="3033" extrusionOk="0">
                  <a:moveTo>
                    <a:pt x="2857" y="0"/>
                  </a:moveTo>
                  <a:cubicBezTo>
                    <a:pt x="2185" y="0"/>
                    <a:pt x="1521" y="152"/>
                    <a:pt x="1024" y="456"/>
                  </a:cubicBezTo>
                  <a:cubicBezTo>
                    <a:pt x="0" y="1032"/>
                    <a:pt x="0" y="1993"/>
                    <a:pt x="1024" y="2601"/>
                  </a:cubicBezTo>
                  <a:cubicBezTo>
                    <a:pt x="1537" y="2889"/>
                    <a:pt x="2209" y="3033"/>
                    <a:pt x="2881" y="3033"/>
                  </a:cubicBezTo>
                  <a:cubicBezTo>
                    <a:pt x="3553" y="3033"/>
                    <a:pt x="4225" y="2889"/>
                    <a:pt x="4737" y="2601"/>
                  </a:cubicBezTo>
                  <a:cubicBezTo>
                    <a:pt x="5761" y="1993"/>
                    <a:pt x="5761" y="1032"/>
                    <a:pt x="4737" y="456"/>
                  </a:cubicBezTo>
                  <a:cubicBezTo>
                    <a:pt x="4209" y="152"/>
                    <a:pt x="3529" y="0"/>
                    <a:pt x="28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5040625" y="3147350"/>
              <a:ext cx="132850" cy="77825"/>
            </a:xfrm>
            <a:custGeom>
              <a:avLst/>
              <a:gdLst/>
              <a:ahLst/>
              <a:cxnLst/>
              <a:rect l="l" t="t" r="r" b="b"/>
              <a:pathLst>
                <a:path w="5314" h="3113" extrusionOk="0">
                  <a:moveTo>
                    <a:pt x="2657" y="72"/>
                  </a:moveTo>
                  <a:cubicBezTo>
                    <a:pt x="3297" y="72"/>
                    <a:pt x="3969" y="200"/>
                    <a:pt x="4481" y="488"/>
                  </a:cubicBezTo>
                  <a:cubicBezTo>
                    <a:pt x="4961" y="776"/>
                    <a:pt x="5249" y="1160"/>
                    <a:pt x="5249" y="1544"/>
                  </a:cubicBezTo>
                  <a:cubicBezTo>
                    <a:pt x="5249" y="1929"/>
                    <a:pt x="4961" y="2313"/>
                    <a:pt x="4481" y="2601"/>
                  </a:cubicBezTo>
                  <a:cubicBezTo>
                    <a:pt x="3985" y="2889"/>
                    <a:pt x="3321" y="3033"/>
                    <a:pt x="2657" y="3033"/>
                  </a:cubicBezTo>
                  <a:cubicBezTo>
                    <a:pt x="1993" y="3033"/>
                    <a:pt x="1329" y="2889"/>
                    <a:pt x="832" y="2601"/>
                  </a:cubicBezTo>
                  <a:cubicBezTo>
                    <a:pt x="320" y="2313"/>
                    <a:pt x="64" y="1929"/>
                    <a:pt x="64" y="1544"/>
                  </a:cubicBezTo>
                  <a:cubicBezTo>
                    <a:pt x="64" y="1160"/>
                    <a:pt x="320" y="776"/>
                    <a:pt x="800" y="488"/>
                  </a:cubicBezTo>
                  <a:cubicBezTo>
                    <a:pt x="1313" y="200"/>
                    <a:pt x="1985" y="72"/>
                    <a:pt x="2657" y="72"/>
                  </a:cubicBezTo>
                  <a:close/>
                  <a:moveTo>
                    <a:pt x="2641" y="0"/>
                  </a:moveTo>
                  <a:cubicBezTo>
                    <a:pt x="1961" y="0"/>
                    <a:pt x="1281" y="152"/>
                    <a:pt x="768" y="456"/>
                  </a:cubicBezTo>
                  <a:cubicBezTo>
                    <a:pt x="256" y="744"/>
                    <a:pt x="0" y="1128"/>
                    <a:pt x="0" y="1544"/>
                  </a:cubicBezTo>
                  <a:cubicBezTo>
                    <a:pt x="0" y="1961"/>
                    <a:pt x="256" y="2345"/>
                    <a:pt x="768" y="2665"/>
                  </a:cubicBezTo>
                  <a:cubicBezTo>
                    <a:pt x="1313" y="2953"/>
                    <a:pt x="1985" y="3113"/>
                    <a:pt x="2657" y="3113"/>
                  </a:cubicBezTo>
                  <a:cubicBezTo>
                    <a:pt x="3329" y="3113"/>
                    <a:pt x="4001" y="2953"/>
                    <a:pt x="4545" y="2665"/>
                  </a:cubicBezTo>
                  <a:cubicBezTo>
                    <a:pt x="5025" y="2345"/>
                    <a:pt x="5313" y="1961"/>
                    <a:pt x="5313" y="1544"/>
                  </a:cubicBezTo>
                  <a:cubicBezTo>
                    <a:pt x="5313" y="1128"/>
                    <a:pt x="5025" y="744"/>
                    <a:pt x="4513" y="456"/>
                  </a:cubicBezTo>
                  <a:cubicBezTo>
                    <a:pt x="4001" y="152"/>
                    <a:pt x="3321" y="0"/>
                    <a:pt x="26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5182250" y="3210750"/>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5106225" y="3242750"/>
              <a:ext cx="1625" cy="10425"/>
            </a:xfrm>
            <a:custGeom>
              <a:avLst/>
              <a:gdLst/>
              <a:ahLst/>
              <a:cxnLst/>
              <a:rect l="l" t="t" r="r" b="b"/>
              <a:pathLst>
                <a:path w="65" h="417" extrusionOk="0">
                  <a:moveTo>
                    <a:pt x="33" y="1"/>
                  </a:moveTo>
                  <a:cubicBezTo>
                    <a:pt x="33" y="1"/>
                    <a:pt x="1" y="1"/>
                    <a:pt x="1" y="33"/>
                  </a:cubicBezTo>
                  <a:lnTo>
                    <a:pt x="1" y="385"/>
                  </a:lnTo>
                  <a:cubicBezTo>
                    <a:pt x="1" y="417"/>
                    <a:pt x="33"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5121425" y="3241150"/>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lnTo>
                    <a:pt x="65" y="417"/>
                  </a:ln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5135850" y="3239550"/>
              <a:ext cx="2425" cy="10425"/>
            </a:xfrm>
            <a:custGeom>
              <a:avLst/>
              <a:gdLst/>
              <a:ahLst/>
              <a:cxnLst/>
              <a:rect l="l" t="t" r="r" b="b"/>
              <a:pathLst>
                <a:path w="97" h="417" extrusionOk="0">
                  <a:moveTo>
                    <a:pt x="64" y="1"/>
                  </a:moveTo>
                  <a:cubicBezTo>
                    <a:pt x="32" y="1"/>
                    <a:pt x="0" y="1"/>
                    <a:pt x="0" y="33"/>
                  </a:cubicBezTo>
                  <a:lnTo>
                    <a:pt x="0" y="385"/>
                  </a:lnTo>
                  <a:cubicBezTo>
                    <a:pt x="0" y="417"/>
                    <a:pt x="32" y="417"/>
                    <a:pt x="64" y="417"/>
                  </a:cubicBezTo>
                  <a:cubicBezTo>
                    <a:pt x="64" y="417"/>
                    <a:pt x="96" y="417"/>
                    <a:pt x="96" y="385"/>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5150250" y="3234750"/>
              <a:ext cx="1625" cy="10425"/>
            </a:xfrm>
            <a:custGeom>
              <a:avLst/>
              <a:gdLst/>
              <a:ahLst/>
              <a:cxnLst/>
              <a:rect l="l" t="t" r="r" b="b"/>
              <a:pathLst>
                <a:path w="65" h="417" extrusionOk="0">
                  <a:moveTo>
                    <a:pt x="32" y="1"/>
                  </a:moveTo>
                  <a:cubicBezTo>
                    <a:pt x="0" y="1"/>
                    <a:pt x="0" y="1"/>
                    <a:pt x="0" y="33"/>
                  </a:cubicBezTo>
                  <a:lnTo>
                    <a:pt x="0" y="385"/>
                  </a:lnTo>
                  <a:cubicBezTo>
                    <a:pt x="0" y="417"/>
                    <a:pt x="0" y="417"/>
                    <a:pt x="32" y="417"/>
                  </a:cubicBezTo>
                  <a:cubicBezTo>
                    <a:pt x="32" y="417"/>
                    <a:pt x="64" y="417"/>
                    <a:pt x="64" y="385"/>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5161450" y="3228350"/>
              <a:ext cx="1625" cy="10425"/>
            </a:xfrm>
            <a:custGeom>
              <a:avLst/>
              <a:gdLst/>
              <a:ahLst/>
              <a:cxnLst/>
              <a:rect l="l" t="t" r="r" b="b"/>
              <a:pathLst>
                <a:path w="65" h="417" extrusionOk="0">
                  <a:moveTo>
                    <a:pt x="32" y="1"/>
                  </a:moveTo>
                  <a:cubicBezTo>
                    <a:pt x="32" y="1"/>
                    <a:pt x="0" y="1"/>
                    <a:pt x="0" y="33"/>
                  </a:cubicBezTo>
                  <a:lnTo>
                    <a:pt x="0" y="385"/>
                  </a:lnTo>
                  <a:cubicBezTo>
                    <a:pt x="0" y="417"/>
                    <a:pt x="32" y="417"/>
                    <a:pt x="32" y="417"/>
                  </a:cubicBezTo>
                  <a:cubicBezTo>
                    <a:pt x="64" y="417"/>
                    <a:pt x="64" y="417"/>
                    <a:pt x="64" y="385"/>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5172650" y="3221150"/>
              <a:ext cx="1625" cy="10425"/>
            </a:xfrm>
            <a:custGeom>
              <a:avLst/>
              <a:gdLst/>
              <a:ahLst/>
              <a:cxnLst/>
              <a:rect l="l" t="t" r="r" b="b"/>
              <a:pathLst>
                <a:path w="65" h="417" extrusionOk="0">
                  <a:moveTo>
                    <a:pt x="32" y="1"/>
                  </a:moveTo>
                  <a:cubicBezTo>
                    <a:pt x="0" y="1"/>
                    <a:pt x="0" y="1"/>
                    <a:pt x="0" y="33"/>
                  </a:cubicBezTo>
                  <a:lnTo>
                    <a:pt x="0" y="385"/>
                  </a:lnTo>
                  <a:cubicBezTo>
                    <a:pt x="0" y="417"/>
                    <a:pt x="0" y="417"/>
                    <a:pt x="32" y="417"/>
                  </a:cubicBezTo>
                  <a:cubicBezTo>
                    <a:pt x="32" y="417"/>
                    <a:pt x="64" y="417"/>
                    <a:pt x="64" y="385"/>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5030225" y="3210750"/>
              <a:ext cx="1625" cy="11225"/>
            </a:xfrm>
            <a:custGeom>
              <a:avLst/>
              <a:gdLst/>
              <a:ahLst/>
              <a:cxnLst/>
              <a:rect l="l" t="t" r="r" b="b"/>
              <a:pathLst>
                <a:path w="65" h="449" extrusionOk="0">
                  <a:moveTo>
                    <a:pt x="32" y="1"/>
                  </a:moveTo>
                  <a:cubicBezTo>
                    <a:pt x="32" y="1"/>
                    <a:pt x="0" y="33"/>
                    <a:pt x="0" y="65"/>
                  </a:cubicBezTo>
                  <a:lnTo>
                    <a:pt x="0" y="417"/>
                  </a:lnTo>
                  <a:cubicBezTo>
                    <a:pt x="0" y="449"/>
                    <a:pt x="32"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5091825" y="3241150"/>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lnTo>
                    <a:pt x="65" y="417"/>
                  </a:ln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5076625" y="3239550"/>
              <a:ext cx="1625" cy="10425"/>
            </a:xfrm>
            <a:custGeom>
              <a:avLst/>
              <a:gdLst/>
              <a:ahLst/>
              <a:cxnLst/>
              <a:rect l="l" t="t" r="r" b="b"/>
              <a:pathLst>
                <a:path w="65" h="417" extrusionOk="0">
                  <a:moveTo>
                    <a:pt x="33" y="1"/>
                  </a:moveTo>
                  <a:cubicBezTo>
                    <a:pt x="1" y="1"/>
                    <a:pt x="1" y="1"/>
                    <a:pt x="1" y="33"/>
                  </a:cubicBezTo>
                  <a:lnTo>
                    <a:pt x="1" y="385"/>
                  </a:lnTo>
                  <a:cubicBezTo>
                    <a:pt x="1" y="417"/>
                    <a:pt x="1" y="417"/>
                    <a:pt x="33" y="417"/>
                  </a:cubicBezTo>
                  <a:cubicBezTo>
                    <a:pt x="33" y="417"/>
                    <a:pt x="65" y="417"/>
                    <a:pt x="65" y="385"/>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5062225" y="3234750"/>
              <a:ext cx="2425" cy="10425"/>
            </a:xfrm>
            <a:custGeom>
              <a:avLst/>
              <a:gdLst/>
              <a:ahLst/>
              <a:cxnLst/>
              <a:rect l="l" t="t" r="r" b="b"/>
              <a:pathLst>
                <a:path w="97" h="417" extrusionOk="0">
                  <a:moveTo>
                    <a:pt x="64" y="1"/>
                  </a:moveTo>
                  <a:cubicBezTo>
                    <a:pt x="32" y="1"/>
                    <a:pt x="0" y="1"/>
                    <a:pt x="0" y="33"/>
                  </a:cubicBezTo>
                  <a:lnTo>
                    <a:pt x="0" y="385"/>
                  </a:lnTo>
                  <a:cubicBezTo>
                    <a:pt x="0" y="417"/>
                    <a:pt x="32" y="417"/>
                    <a:pt x="64" y="417"/>
                  </a:cubicBezTo>
                  <a:cubicBezTo>
                    <a:pt x="64" y="417"/>
                    <a:pt x="96" y="417"/>
                    <a:pt x="96" y="385"/>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5051025" y="3228350"/>
              <a:ext cx="1625" cy="10425"/>
            </a:xfrm>
            <a:custGeom>
              <a:avLst/>
              <a:gdLst/>
              <a:ahLst/>
              <a:cxnLst/>
              <a:rect l="l" t="t" r="r" b="b"/>
              <a:pathLst>
                <a:path w="65" h="417" extrusionOk="0">
                  <a:moveTo>
                    <a:pt x="32" y="1"/>
                  </a:moveTo>
                  <a:cubicBezTo>
                    <a:pt x="0" y="1"/>
                    <a:pt x="0" y="1"/>
                    <a:pt x="0" y="33"/>
                  </a:cubicBezTo>
                  <a:lnTo>
                    <a:pt x="0" y="385"/>
                  </a:lnTo>
                  <a:cubicBezTo>
                    <a:pt x="0" y="417"/>
                    <a:pt x="0" y="417"/>
                    <a:pt x="32" y="417"/>
                  </a:cubicBezTo>
                  <a:cubicBezTo>
                    <a:pt x="64" y="417"/>
                    <a:pt x="64" y="417"/>
                    <a:pt x="64" y="385"/>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5040625" y="3221150"/>
              <a:ext cx="1625" cy="10425"/>
            </a:xfrm>
            <a:custGeom>
              <a:avLst/>
              <a:gdLst/>
              <a:ahLst/>
              <a:cxnLst/>
              <a:rect l="l" t="t" r="r" b="b"/>
              <a:pathLst>
                <a:path w="65" h="417" extrusionOk="0">
                  <a:moveTo>
                    <a:pt x="32" y="1"/>
                  </a:moveTo>
                  <a:cubicBezTo>
                    <a:pt x="0" y="1"/>
                    <a:pt x="0" y="1"/>
                    <a:pt x="0" y="33"/>
                  </a:cubicBezTo>
                  <a:lnTo>
                    <a:pt x="0" y="385"/>
                  </a:lnTo>
                  <a:cubicBezTo>
                    <a:pt x="0" y="417"/>
                    <a:pt x="0" y="417"/>
                    <a:pt x="32" y="417"/>
                  </a:cubicBezTo>
                  <a:cubicBezTo>
                    <a:pt x="32" y="417"/>
                    <a:pt x="64" y="417"/>
                    <a:pt x="64" y="385"/>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5065425" y="3161150"/>
              <a:ext cx="84850" cy="49625"/>
            </a:xfrm>
            <a:custGeom>
              <a:avLst/>
              <a:gdLst/>
              <a:ahLst/>
              <a:cxnLst/>
              <a:rect l="l" t="t" r="r" b="b"/>
              <a:pathLst>
                <a:path w="3394" h="1985" extrusionOk="0">
                  <a:moveTo>
                    <a:pt x="737" y="0"/>
                  </a:moveTo>
                  <a:lnTo>
                    <a:pt x="481" y="160"/>
                  </a:lnTo>
                  <a:lnTo>
                    <a:pt x="865" y="384"/>
                  </a:lnTo>
                  <a:cubicBezTo>
                    <a:pt x="801" y="384"/>
                    <a:pt x="769" y="416"/>
                    <a:pt x="737" y="448"/>
                  </a:cubicBezTo>
                  <a:cubicBezTo>
                    <a:pt x="673" y="448"/>
                    <a:pt x="641" y="480"/>
                    <a:pt x="609" y="512"/>
                  </a:cubicBezTo>
                  <a:lnTo>
                    <a:pt x="225" y="288"/>
                  </a:lnTo>
                  <a:lnTo>
                    <a:pt x="0" y="448"/>
                  </a:lnTo>
                  <a:lnTo>
                    <a:pt x="417" y="704"/>
                  </a:lnTo>
                  <a:cubicBezTo>
                    <a:pt x="161" y="1024"/>
                    <a:pt x="257" y="1441"/>
                    <a:pt x="737" y="1729"/>
                  </a:cubicBezTo>
                  <a:cubicBezTo>
                    <a:pt x="1025" y="1889"/>
                    <a:pt x="1377" y="1985"/>
                    <a:pt x="1761" y="1985"/>
                  </a:cubicBezTo>
                  <a:lnTo>
                    <a:pt x="1761" y="1729"/>
                  </a:lnTo>
                  <a:cubicBezTo>
                    <a:pt x="1505" y="1729"/>
                    <a:pt x="1249" y="1665"/>
                    <a:pt x="1057" y="1537"/>
                  </a:cubicBezTo>
                  <a:cubicBezTo>
                    <a:pt x="737" y="1377"/>
                    <a:pt x="641" y="1120"/>
                    <a:pt x="769" y="896"/>
                  </a:cubicBezTo>
                  <a:lnTo>
                    <a:pt x="769" y="896"/>
                  </a:lnTo>
                  <a:lnTo>
                    <a:pt x="1473" y="1313"/>
                  </a:lnTo>
                  <a:lnTo>
                    <a:pt x="1729" y="1152"/>
                  </a:lnTo>
                  <a:lnTo>
                    <a:pt x="929" y="704"/>
                  </a:lnTo>
                  <a:lnTo>
                    <a:pt x="1025" y="608"/>
                  </a:lnTo>
                  <a:cubicBezTo>
                    <a:pt x="1057" y="608"/>
                    <a:pt x="1121" y="576"/>
                    <a:pt x="1153" y="544"/>
                  </a:cubicBezTo>
                  <a:lnTo>
                    <a:pt x="1953" y="1024"/>
                  </a:lnTo>
                  <a:lnTo>
                    <a:pt x="2209" y="864"/>
                  </a:lnTo>
                  <a:lnTo>
                    <a:pt x="1505" y="448"/>
                  </a:lnTo>
                  <a:cubicBezTo>
                    <a:pt x="1604" y="432"/>
                    <a:pt x="1707" y="424"/>
                    <a:pt x="1811" y="424"/>
                  </a:cubicBezTo>
                  <a:cubicBezTo>
                    <a:pt x="2110" y="424"/>
                    <a:pt x="2411" y="490"/>
                    <a:pt x="2625" y="608"/>
                  </a:cubicBezTo>
                  <a:cubicBezTo>
                    <a:pt x="2849" y="736"/>
                    <a:pt x="2945" y="864"/>
                    <a:pt x="2977" y="1024"/>
                  </a:cubicBezTo>
                  <a:lnTo>
                    <a:pt x="3393" y="1024"/>
                  </a:lnTo>
                  <a:cubicBezTo>
                    <a:pt x="3393" y="800"/>
                    <a:pt x="3233" y="608"/>
                    <a:pt x="2945" y="448"/>
                  </a:cubicBezTo>
                  <a:cubicBezTo>
                    <a:pt x="2636" y="263"/>
                    <a:pt x="2222" y="171"/>
                    <a:pt x="1812" y="171"/>
                  </a:cubicBezTo>
                  <a:cubicBezTo>
                    <a:pt x="1585" y="171"/>
                    <a:pt x="1358" y="199"/>
                    <a:pt x="1153" y="256"/>
                  </a:cubicBezTo>
                  <a:lnTo>
                    <a:pt x="7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5063825" y="3160350"/>
              <a:ext cx="87250" cy="51225"/>
            </a:xfrm>
            <a:custGeom>
              <a:avLst/>
              <a:gdLst/>
              <a:ahLst/>
              <a:cxnLst/>
              <a:rect l="l" t="t" r="r" b="b"/>
              <a:pathLst>
                <a:path w="3490" h="2049" extrusionOk="0">
                  <a:moveTo>
                    <a:pt x="801" y="96"/>
                  </a:moveTo>
                  <a:lnTo>
                    <a:pt x="1217" y="320"/>
                  </a:lnTo>
                  <a:cubicBezTo>
                    <a:pt x="1434" y="263"/>
                    <a:pt x="1663" y="235"/>
                    <a:pt x="1889" y="235"/>
                  </a:cubicBezTo>
                  <a:cubicBezTo>
                    <a:pt x="2295" y="235"/>
                    <a:pt x="2689" y="327"/>
                    <a:pt x="2977" y="512"/>
                  </a:cubicBezTo>
                  <a:cubicBezTo>
                    <a:pt x="3233" y="640"/>
                    <a:pt x="3393" y="832"/>
                    <a:pt x="3425" y="1024"/>
                  </a:cubicBezTo>
                  <a:lnTo>
                    <a:pt x="3073" y="1024"/>
                  </a:lnTo>
                  <a:cubicBezTo>
                    <a:pt x="3009" y="864"/>
                    <a:pt x="2913" y="736"/>
                    <a:pt x="2721" y="608"/>
                  </a:cubicBezTo>
                  <a:cubicBezTo>
                    <a:pt x="2484" y="490"/>
                    <a:pt x="2176" y="424"/>
                    <a:pt x="1863" y="424"/>
                  </a:cubicBezTo>
                  <a:cubicBezTo>
                    <a:pt x="1754" y="424"/>
                    <a:pt x="1644" y="432"/>
                    <a:pt x="1537" y="448"/>
                  </a:cubicBezTo>
                  <a:cubicBezTo>
                    <a:pt x="1537" y="448"/>
                    <a:pt x="1537" y="480"/>
                    <a:pt x="1505" y="480"/>
                  </a:cubicBezTo>
                  <a:lnTo>
                    <a:pt x="1537" y="512"/>
                  </a:lnTo>
                  <a:lnTo>
                    <a:pt x="2209" y="896"/>
                  </a:lnTo>
                  <a:lnTo>
                    <a:pt x="2017" y="992"/>
                  </a:lnTo>
                  <a:lnTo>
                    <a:pt x="1249" y="544"/>
                  </a:lnTo>
                  <a:lnTo>
                    <a:pt x="1217" y="544"/>
                  </a:lnTo>
                  <a:cubicBezTo>
                    <a:pt x="1153" y="576"/>
                    <a:pt x="1121" y="576"/>
                    <a:pt x="1089" y="608"/>
                  </a:cubicBezTo>
                  <a:cubicBezTo>
                    <a:pt x="1025" y="640"/>
                    <a:pt x="993" y="672"/>
                    <a:pt x="961" y="704"/>
                  </a:cubicBezTo>
                  <a:lnTo>
                    <a:pt x="961" y="736"/>
                  </a:lnTo>
                  <a:lnTo>
                    <a:pt x="1697" y="1184"/>
                  </a:lnTo>
                  <a:lnTo>
                    <a:pt x="1537" y="1281"/>
                  </a:lnTo>
                  <a:lnTo>
                    <a:pt x="833" y="864"/>
                  </a:lnTo>
                  <a:lnTo>
                    <a:pt x="801" y="864"/>
                  </a:lnTo>
                  <a:lnTo>
                    <a:pt x="801" y="896"/>
                  </a:lnTo>
                  <a:cubicBezTo>
                    <a:pt x="641" y="1152"/>
                    <a:pt x="769" y="1409"/>
                    <a:pt x="1089" y="1601"/>
                  </a:cubicBezTo>
                  <a:cubicBezTo>
                    <a:pt x="1281" y="1697"/>
                    <a:pt x="1505" y="1761"/>
                    <a:pt x="1793" y="1793"/>
                  </a:cubicBezTo>
                  <a:lnTo>
                    <a:pt x="1793" y="1985"/>
                  </a:lnTo>
                  <a:cubicBezTo>
                    <a:pt x="1409" y="1953"/>
                    <a:pt x="1057" y="1857"/>
                    <a:pt x="801" y="1729"/>
                  </a:cubicBezTo>
                  <a:cubicBezTo>
                    <a:pt x="577" y="1569"/>
                    <a:pt x="417" y="1409"/>
                    <a:pt x="385" y="1184"/>
                  </a:cubicBezTo>
                  <a:cubicBezTo>
                    <a:pt x="353" y="1056"/>
                    <a:pt x="385" y="896"/>
                    <a:pt x="513" y="736"/>
                  </a:cubicBezTo>
                  <a:lnTo>
                    <a:pt x="513" y="704"/>
                  </a:lnTo>
                  <a:lnTo>
                    <a:pt x="129" y="480"/>
                  </a:lnTo>
                  <a:lnTo>
                    <a:pt x="289" y="352"/>
                  </a:lnTo>
                  <a:lnTo>
                    <a:pt x="641" y="576"/>
                  </a:lnTo>
                  <a:lnTo>
                    <a:pt x="705" y="576"/>
                  </a:lnTo>
                  <a:cubicBezTo>
                    <a:pt x="737" y="544"/>
                    <a:pt x="769" y="512"/>
                    <a:pt x="801" y="512"/>
                  </a:cubicBezTo>
                  <a:cubicBezTo>
                    <a:pt x="833" y="480"/>
                    <a:pt x="897" y="448"/>
                    <a:pt x="929" y="448"/>
                  </a:cubicBezTo>
                  <a:cubicBezTo>
                    <a:pt x="929" y="416"/>
                    <a:pt x="961" y="416"/>
                    <a:pt x="961" y="416"/>
                  </a:cubicBezTo>
                  <a:cubicBezTo>
                    <a:pt x="961" y="384"/>
                    <a:pt x="961" y="384"/>
                    <a:pt x="929" y="384"/>
                  </a:cubicBezTo>
                  <a:lnTo>
                    <a:pt x="609" y="192"/>
                  </a:lnTo>
                  <a:lnTo>
                    <a:pt x="801" y="96"/>
                  </a:lnTo>
                  <a:close/>
                  <a:moveTo>
                    <a:pt x="769" y="0"/>
                  </a:moveTo>
                  <a:lnTo>
                    <a:pt x="513" y="160"/>
                  </a:lnTo>
                  <a:lnTo>
                    <a:pt x="513" y="192"/>
                  </a:lnTo>
                  <a:lnTo>
                    <a:pt x="513" y="224"/>
                  </a:lnTo>
                  <a:lnTo>
                    <a:pt x="833" y="384"/>
                  </a:lnTo>
                  <a:cubicBezTo>
                    <a:pt x="801" y="416"/>
                    <a:pt x="801" y="416"/>
                    <a:pt x="769" y="448"/>
                  </a:cubicBezTo>
                  <a:cubicBezTo>
                    <a:pt x="737" y="448"/>
                    <a:pt x="705" y="480"/>
                    <a:pt x="673" y="512"/>
                  </a:cubicBezTo>
                  <a:lnTo>
                    <a:pt x="289" y="288"/>
                  </a:lnTo>
                  <a:lnTo>
                    <a:pt x="257" y="288"/>
                  </a:lnTo>
                  <a:lnTo>
                    <a:pt x="32" y="448"/>
                  </a:lnTo>
                  <a:cubicBezTo>
                    <a:pt x="0" y="448"/>
                    <a:pt x="0" y="448"/>
                    <a:pt x="0" y="480"/>
                  </a:cubicBezTo>
                  <a:lnTo>
                    <a:pt x="32" y="512"/>
                  </a:lnTo>
                  <a:lnTo>
                    <a:pt x="417" y="736"/>
                  </a:lnTo>
                  <a:cubicBezTo>
                    <a:pt x="321" y="896"/>
                    <a:pt x="257" y="1056"/>
                    <a:pt x="289" y="1216"/>
                  </a:cubicBezTo>
                  <a:cubicBezTo>
                    <a:pt x="353" y="1441"/>
                    <a:pt x="513" y="1633"/>
                    <a:pt x="769" y="1793"/>
                  </a:cubicBezTo>
                  <a:cubicBezTo>
                    <a:pt x="1057" y="1953"/>
                    <a:pt x="1441" y="2049"/>
                    <a:pt x="1825" y="2049"/>
                  </a:cubicBezTo>
                  <a:lnTo>
                    <a:pt x="1857" y="2049"/>
                  </a:lnTo>
                  <a:lnTo>
                    <a:pt x="1857" y="2017"/>
                  </a:lnTo>
                  <a:lnTo>
                    <a:pt x="1857" y="1761"/>
                  </a:lnTo>
                  <a:lnTo>
                    <a:pt x="1825" y="1729"/>
                  </a:lnTo>
                  <a:cubicBezTo>
                    <a:pt x="1569" y="1729"/>
                    <a:pt x="1313" y="1665"/>
                    <a:pt x="1121" y="1537"/>
                  </a:cubicBezTo>
                  <a:cubicBezTo>
                    <a:pt x="865" y="1409"/>
                    <a:pt x="737" y="1184"/>
                    <a:pt x="833" y="960"/>
                  </a:cubicBezTo>
                  <a:lnTo>
                    <a:pt x="833" y="960"/>
                  </a:lnTo>
                  <a:lnTo>
                    <a:pt x="1505" y="1377"/>
                  </a:lnTo>
                  <a:lnTo>
                    <a:pt x="1537" y="1377"/>
                  </a:lnTo>
                  <a:lnTo>
                    <a:pt x="1793" y="1216"/>
                  </a:lnTo>
                  <a:lnTo>
                    <a:pt x="1825" y="1184"/>
                  </a:lnTo>
                  <a:lnTo>
                    <a:pt x="1793" y="1152"/>
                  </a:lnTo>
                  <a:lnTo>
                    <a:pt x="1057" y="736"/>
                  </a:lnTo>
                  <a:cubicBezTo>
                    <a:pt x="1057" y="704"/>
                    <a:pt x="1089" y="672"/>
                    <a:pt x="1121" y="672"/>
                  </a:cubicBezTo>
                  <a:cubicBezTo>
                    <a:pt x="1153" y="672"/>
                    <a:pt x="1185" y="640"/>
                    <a:pt x="1217" y="608"/>
                  </a:cubicBezTo>
                  <a:lnTo>
                    <a:pt x="2017" y="1056"/>
                  </a:lnTo>
                  <a:cubicBezTo>
                    <a:pt x="2017" y="1072"/>
                    <a:pt x="2017" y="1080"/>
                    <a:pt x="2021" y="1080"/>
                  </a:cubicBezTo>
                  <a:cubicBezTo>
                    <a:pt x="2025" y="1080"/>
                    <a:pt x="2033" y="1072"/>
                    <a:pt x="2049" y="1056"/>
                  </a:cubicBezTo>
                  <a:lnTo>
                    <a:pt x="2273" y="928"/>
                  </a:lnTo>
                  <a:cubicBezTo>
                    <a:pt x="2305" y="928"/>
                    <a:pt x="2305" y="896"/>
                    <a:pt x="2305" y="896"/>
                  </a:cubicBezTo>
                  <a:cubicBezTo>
                    <a:pt x="2305" y="864"/>
                    <a:pt x="2305" y="864"/>
                    <a:pt x="2273" y="864"/>
                  </a:cubicBezTo>
                  <a:lnTo>
                    <a:pt x="1665" y="512"/>
                  </a:lnTo>
                  <a:cubicBezTo>
                    <a:pt x="1756" y="496"/>
                    <a:pt x="1849" y="488"/>
                    <a:pt x="1942" y="488"/>
                  </a:cubicBezTo>
                  <a:cubicBezTo>
                    <a:pt x="2209" y="488"/>
                    <a:pt x="2475" y="554"/>
                    <a:pt x="2689" y="672"/>
                  </a:cubicBezTo>
                  <a:cubicBezTo>
                    <a:pt x="2849" y="768"/>
                    <a:pt x="2977" y="928"/>
                    <a:pt x="2977" y="1056"/>
                  </a:cubicBezTo>
                  <a:cubicBezTo>
                    <a:pt x="3009" y="1088"/>
                    <a:pt x="3009" y="1088"/>
                    <a:pt x="3041" y="1088"/>
                  </a:cubicBezTo>
                  <a:lnTo>
                    <a:pt x="3489" y="1088"/>
                  </a:lnTo>
                  <a:lnTo>
                    <a:pt x="3489" y="1056"/>
                  </a:lnTo>
                  <a:cubicBezTo>
                    <a:pt x="3457" y="800"/>
                    <a:pt x="3297" y="608"/>
                    <a:pt x="3009" y="416"/>
                  </a:cubicBezTo>
                  <a:cubicBezTo>
                    <a:pt x="2705" y="254"/>
                    <a:pt x="2311" y="169"/>
                    <a:pt x="1909" y="169"/>
                  </a:cubicBezTo>
                  <a:cubicBezTo>
                    <a:pt x="1676" y="169"/>
                    <a:pt x="1440" y="198"/>
                    <a:pt x="1217" y="256"/>
                  </a:cubicBezTo>
                  <a:lnTo>
                    <a:pt x="80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5006225" y="3148350"/>
              <a:ext cx="168050" cy="73625"/>
            </a:xfrm>
            <a:custGeom>
              <a:avLst/>
              <a:gdLst/>
              <a:ahLst/>
              <a:cxnLst/>
              <a:rect l="l" t="t" r="r" b="b"/>
              <a:pathLst>
                <a:path w="6722" h="2945" extrusionOk="0">
                  <a:moveTo>
                    <a:pt x="32" y="0"/>
                  </a:moveTo>
                  <a:cubicBezTo>
                    <a:pt x="31" y="21"/>
                    <a:pt x="30" y="42"/>
                    <a:pt x="30" y="62"/>
                  </a:cubicBezTo>
                  <a:lnTo>
                    <a:pt x="30" y="62"/>
                  </a:lnTo>
                  <a:lnTo>
                    <a:pt x="32" y="0"/>
                  </a:lnTo>
                  <a:close/>
                  <a:moveTo>
                    <a:pt x="6721" y="32"/>
                  </a:moveTo>
                  <a:cubicBezTo>
                    <a:pt x="6721" y="96"/>
                    <a:pt x="6721" y="160"/>
                    <a:pt x="6689" y="224"/>
                  </a:cubicBezTo>
                  <a:cubicBezTo>
                    <a:pt x="6689" y="288"/>
                    <a:pt x="6657" y="352"/>
                    <a:pt x="6657" y="416"/>
                  </a:cubicBezTo>
                  <a:lnTo>
                    <a:pt x="6561" y="608"/>
                  </a:lnTo>
                  <a:cubicBezTo>
                    <a:pt x="6529" y="672"/>
                    <a:pt x="6465" y="736"/>
                    <a:pt x="6433" y="800"/>
                  </a:cubicBezTo>
                  <a:cubicBezTo>
                    <a:pt x="6369" y="864"/>
                    <a:pt x="6305" y="960"/>
                    <a:pt x="6209" y="1024"/>
                  </a:cubicBezTo>
                  <a:cubicBezTo>
                    <a:pt x="6081" y="1152"/>
                    <a:pt x="5953" y="1248"/>
                    <a:pt x="5793" y="1344"/>
                  </a:cubicBezTo>
                  <a:cubicBezTo>
                    <a:pt x="5793" y="1344"/>
                    <a:pt x="5761" y="1344"/>
                    <a:pt x="5761" y="1376"/>
                  </a:cubicBezTo>
                  <a:cubicBezTo>
                    <a:pt x="5537" y="1504"/>
                    <a:pt x="5281" y="1600"/>
                    <a:pt x="5025" y="1696"/>
                  </a:cubicBezTo>
                  <a:cubicBezTo>
                    <a:pt x="4801" y="1761"/>
                    <a:pt x="4609" y="1825"/>
                    <a:pt x="4385" y="1857"/>
                  </a:cubicBezTo>
                  <a:cubicBezTo>
                    <a:pt x="4225" y="1889"/>
                    <a:pt x="4097" y="1889"/>
                    <a:pt x="3937" y="1921"/>
                  </a:cubicBezTo>
                  <a:cubicBezTo>
                    <a:pt x="3841" y="1921"/>
                    <a:pt x="3713" y="1921"/>
                    <a:pt x="3585" y="1953"/>
                  </a:cubicBezTo>
                  <a:lnTo>
                    <a:pt x="3233" y="1953"/>
                  </a:lnTo>
                  <a:cubicBezTo>
                    <a:pt x="3137" y="1921"/>
                    <a:pt x="3009" y="1921"/>
                    <a:pt x="2913" y="1921"/>
                  </a:cubicBezTo>
                  <a:cubicBezTo>
                    <a:pt x="2785" y="1921"/>
                    <a:pt x="2689" y="1889"/>
                    <a:pt x="2593" y="1889"/>
                  </a:cubicBezTo>
                  <a:cubicBezTo>
                    <a:pt x="2465" y="1857"/>
                    <a:pt x="2368" y="1857"/>
                    <a:pt x="2240" y="1825"/>
                  </a:cubicBezTo>
                  <a:cubicBezTo>
                    <a:pt x="2112" y="1793"/>
                    <a:pt x="2016" y="1793"/>
                    <a:pt x="1888" y="1761"/>
                  </a:cubicBezTo>
                  <a:cubicBezTo>
                    <a:pt x="1760" y="1696"/>
                    <a:pt x="1632" y="1664"/>
                    <a:pt x="1504" y="1600"/>
                  </a:cubicBezTo>
                  <a:cubicBezTo>
                    <a:pt x="1312" y="1536"/>
                    <a:pt x="1152" y="1472"/>
                    <a:pt x="992" y="1376"/>
                  </a:cubicBezTo>
                  <a:cubicBezTo>
                    <a:pt x="380" y="1009"/>
                    <a:pt x="31" y="524"/>
                    <a:pt x="30" y="62"/>
                  </a:cubicBezTo>
                  <a:lnTo>
                    <a:pt x="30" y="62"/>
                  </a:lnTo>
                  <a:lnTo>
                    <a:pt x="0" y="992"/>
                  </a:lnTo>
                  <a:cubicBezTo>
                    <a:pt x="0" y="1504"/>
                    <a:pt x="352" y="1985"/>
                    <a:pt x="992" y="2369"/>
                  </a:cubicBezTo>
                  <a:cubicBezTo>
                    <a:pt x="1152" y="2465"/>
                    <a:pt x="1312" y="2529"/>
                    <a:pt x="1472" y="2625"/>
                  </a:cubicBezTo>
                  <a:cubicBezTo>
                    <a:pt x="1632" y="2657"/>
                    <a:pt x="1760" y="2721"/>
                    <a:pt x="1888" y="2753"/>
                  </a:cubicBezTo>
                  <a:cubicBezTo>
                    <a:pt x="2016" y="2785"/>
                    <a:pt x="2112" y="2817"/>
                    <a:pt x="2240" y="2849"/>
                  </a:cubicBezTo>
                  <a:cubicBezTo>
                    <a:pt x="2336" y="2849"/>
                    <a:pt x="2465" y="2881"/>
                    <a:pt x="2561" y="2881"/>
                  </a:cubicBezTo>
                  <a:cubicBezTo>
                    <a:pt x="2689" y="2913"/>
                    <a:pt x="2785" y="2913"/>
                    <a:pt x="2913" y="2913"/>
                  </a:cubicBezTo>
                  <a:cubicBezTo>
                    <a:pt x="3009" y="2945"/>
                    <a:pt x="3137" y="2945"/>
                    <a:pt x="3233" y="2945"/>
                  </a:cubicBezTo>
                  <a:lnTo>
                    <a:pt x="3585" y="2945"/>
                  </a:lnTo>
                  <a:cubicBezTo>
                    <a:pt x="3713" y="2945"/>
                    <a:pt x="3841" y="2913"/>
                    <a:pt x="3937" y="2913"/>
                  </a:cubicBezTo>
                  <a:cubicBezTo>
                    <a:pt x="4097" y="2913"/>
                    <a:pt x="4225" y="2881"/>
                    <a:pt x="4385" y="2849"/>
                  </a:cubicBezTo>
                  <a:cubicBezTo>
                    <a:pt x="4609" y="2817"/>
                    <a:pt x="4801" y="2753"/>
                    <a:pt x="5025" y="2689"/>
                  </a:cubicBezTo>
                  <a:cubicBezTo>
                    <a:pt x="5281" y="2625"/>
                    <a:pt x="5537" y="2497"/>
                    <a:pt x="5761" y="2369"/>
                  </a:cubicBezTo>
                  <a:cubicBezTo>
                    <a:pt x="5761" y="2369"/>
                    <a:pt x="5793" y="2369"/>
                    <a:pt x="5793" y="2337"/>
                  </a:cubicBezTo>
                  <a:cubicBezTo>
                    <a:pt x="5953" y="2241"/>
                    <a:pt x="6081" y="2145"/>
                    <a:pt x="6209" y="2017"/>
                  </a:cubicBezTo>
                  <a:cubicBezTo>
                    <a:pt x="6305" y="1953"/>
                    <a:pt x="6369" y="1889"/>
                    <a:pt x="6433" y="1793"/>
                  </a:cubicBezTo>
                  <a:cubicBezTo>
                    <a:pt x="6465" y="1729"/>
                    <a:pt x="6529" y="1664"/>
                    <a:pt x="6561" y="1600"/>
                  </a:cubicBezTo>
                  <a:lnTo>
                    <a:pt x="6657" y="1408"/>
                  </a:lnTo>
                  <a:cubicBezTo>
                    <a:pt x="6657" y="1344"/>
                    <a:pt x="6689" y="1280"/>
                    <a:pt x="6689" y="1216"/>
                  </a:cubicBezTo>
                  <a:cubicBezTo>
                    <a:pt x="6721" y="1152"/>
                    <a:pt x="6721" y="1088"/>
                    <a:pt x="6721" y="1024"/>
                  </a:cubicBezTo>
                  <a:lnTo>
                    <a:pt x="6721" y="32"/>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5005425" y="3146750"/>
              <a:ext cx="169650" cy="76025"/>
            </a:xfrm>
            <a:custGeom>
              <a:avLst/>
              <a:gdLst/>
              <a:ahLst/>
              <a:cxnLst/>
              <a:rect l="l" t="t" r="r" b="b"/>
              <a:pathLst>
                <a:path w="6786" h="3041" extrusionOk="0">
                  <a:moveTo>
                    <a:pt x="6721" y="448"/>
                  </a:moveTo>
                  <a:lnTo>
                    <a:pt x="6721" y="1056"/>
                  </a:lnTo>
                  <a:lnTo>
                    <a:pt x="6721" y="1088"/>
                  </a:lnTo>
                  <a:cubicBezTo>
                    <a:pt x="6721" y="1152"/>
                    <a:pt x="6721" y="1216"/>
                    <a:pt x="6689" y="1280"/>
                  </a:cubicBezTo>
                  <a:cubicBezTo>
                    <a:pt x="6689" y="1344"/>
                    <a:pt x="6657" y="1408"/>
                    <a:pt x="6657" y="1472"/>
                  </a:cubicBezTo>
                  <a:cubicBezTo>
                    <a:pt x="6625" y="1504"/>
                    <a:pt x="6593" y="1568"/>
                    <a:pt x="6561" y="1632"/>
                  </a:cubicBezTo>
                  <a:cubicBezTo>
                    <a:pt x="6529" y="1728"/>
                    <a:pt x="6465" y="1793"/>
                    <a:pt x="6433" y="1857"/>
                  </a:cubicBezTo>
                  <a:cubicBezTo>
                    <a:pt x="6369" y="1921"/>
                    <a:pt x="6305" y="1985"/>
                    <a:pt x="6209" y="2049"/>
                  </a:cubicBezTo>
                  <a:cubicBezTo>
                    <a:pt x="6113" y="2177"/>
                    <a:pt x="5953" y="2273"/>
                    <a:pt x="5793" y="2369"/>
                  </a:cubicBezTo>
                  <a:lnTo>
                    <a:pt x="5761" y="2401"/>
                  </a:lnTo>
                  <a:cubicBezTo>
                    <a:pt x="5537" y="2529"/>
                    <a:pt x="5313" y="2625"/>
                    <a:pt x="5025" y="2721"/>
                  </a:cubicBezTo>
                  <a:cubicBezTo>
                    <a:pt x="4833" y="2785"/>
                    <a:pt x="4609" y="2849"/>
                    <a:pt x="4417" y="2881"/>
                  </a:cubicBezTo>
                  <a:cubicBezTo>
                    <a:pt x="4257" y="2913"/>
                    <a:pt x="4129" y="2913"/>
                    <a:pt x="3969" y="2945"/>
                  </a:cubicBezTo>
                  <a:lnTo>
                    <a:pt x="3617" y="2945"/>
                  </a:lnTo>
                  <a:cubicBezTo>
                    <a:pt x="3553" y="2961"/>
                    <a:pt x="3497" y="2969"/>
                    <a:pt x="3441" y="2969"/>
                  </a:cubicBezTo>
                  <a:cubicBezTo>
                    <a:pt x="3385" y="2969"/>
                    <a:pt x="3329" y="2961"/>
                    <a:pt x="3265" y="2945"/>
                  </a:cubicBezTo>
                  <a:lnTo>
                    <a:pt x="2945" y="2945"/>
                  </a:lnTo>
                  <a:cubicBezTo>
                    <a:pt x="2849" y="2945"/>
                    <a:pt x="2721" y="2913"/>
                    <a:pt x="2625" y="2913"/>
                  </a:cubicBezTo>
                  <a:cubicBezTo>
                    <a:pt x="2497" y="2881"/>
                    <a:pt x="2400" y="2881"/>
                    <a:pt x="2272" y="2849"/>
                  </a:cubicBezTo>
                  <a:cubicBezTo>
                    <a:pt x="2176" y="2817"/>
                    <a:pt x="2048" y="2785"/>
                    <a:pt x="1920" y="2753"/>
                  </a:cubicBezTo>
                  <a:cubicBezTo>
                    <a:pt x="1792" y="2721"/>
                    <a:pt x="1664" y="2689"/>
                    <a:pt x="1536" y="2625"/>
                  </a:cubicBezTo>
                  <a:cubicBezTo>
                    <a:pt x="1376" y="2561"/>
                    <a:pt x="1216" y="2497"/>
                    <a:pt x="1056" y="2401"/>
                  </a:cubicBezTo>
                  <a:cubicBezTo>
                    <a:pt x="416" y="2049"/>
                    <a:pt x="96" y="1568"/>
                    <a:pt x="96" y="1056"/>
                  </a:cubicBezTo>
                  <a:lnTo>
                    <a:pt x="96" y="448"/>
                  </a:lnTo>
                  <a:cubicBezTo>
                    <a:pt x="224" y="832"/>
                    <a:pt x="544" y="1184"/>
                    <a:pt x="1024" y="1440"/>
                  </a:cubicBezTo>
                  <a:cubicBezTo>
                    <a:pt x="1152" y="1536"/>
                    <a:pt x="1344" y="1600"/>
                    <a:pt x="1504" y="1664"/>
                  </a:cubicBezTo>
                  <a:cubicBezTo>
                    <a:pt x="1632" y="1728"/>
                    <a:pt x="1760" y="1793"/>
                    <a:pt x="1920" y="1825"/>
                  </a:cubicBezTo>
                  <a:cubicBezTo>
                    <a:pt x="2016" y="1857"/>
                    <a:pt x="2144" y="1889"/>
                    <a:pt x="2272" y="1921"/>
                  </a:cubicBezTo>
                  <a:cubicBezTo>
                    <a:pt x="2368" y="1921"/>
                    <a:pt x="2497" y="1953"/>
                    <a:pt x="2593" y="1953"/>
                  </a:cubicBezTo>
                  <a:cubicBezTo>
                    <a:pt x="2721" y="1985"/>
                    <a:pt x="2817" y="1985"/>
                    <a:pt x="2945" y="2017"/>
                  </a:cubicBezTo>
                  <a:lnTo>
                    <a:pt x="3617" y="2017"/>
                  </a:lnTo>
                  <a:cubicBezTo>
                    <a:pt x="3745" y="2017"/>
                    <a:pt x="3873" y="2017"/>
                    <a:pt x="3969" y="1985"/>
                  </a:cubicBezTo>
                  <a:cubicBezTo>
                    <a:pt x="4129" y="1985"/>
                    <a:pt x="4289" y="1953"/>
                    <a:pt x="4417" y="1921"/>
                  </a:cubicBezTo>
                  <a:cubicBezTo>
                    <a:pt x="4641" y="1889"/>
                    <a:pt x="4865" y="1825"/>
                    <a:pt x="5057" y="1760"/>
                  </a:cubicBezTo>
                  <a:cubicBezTo>
                    <a:pt x="5313" y="1696"/>
                    <a:pt x="5569" y="1568"/>
                    <a:pt x="5793" y="1440"/>
                  </a:cubicBezTo>
                  <a:cubicBezTo>
                    <a:pt x="5825" y="1440"/>
                    <a:pt x="5825" y="1440"/>
                    <a:pt x="5825" y="1408"/>
                  </a:cubicBezTo>
                  <a:cubicBezTo>
                    <a:pt x="6017" y="1312"/>
                    <a:pt x="6145" y="1216"/>
                    <a:pt x="6273" y="1088"/>
                  </a:cubicBezTo>
                  <a:cubicBezTo>
                    <a:pt x="6337" y="1024"/>
                    <a:pt x="6433" y="960"/>
                    <a:pt x="6497" y="864"/>
                  </a:cubicBezTo>
                  <a:cubicBezTo>
                    <a:pt x="6529" y="800"/>
                    <a:pt x="6593" y="736"/>
                    <a:pt x="6625" y="672"/>
                  </a:cubicBezTo>
                  <a:cubicBezTo>
                    <a:pt x="6657" y="608"/>
                    <a:pt x="6689" y="544"/>
                    <a:pt x="6721" y="448"/>
                  </a:cubicBezTo>
                  <a:close/>
                  <a:moveTo>
                    <a:pt x="64" y="0"/>
                  </a:moveTo>
                  <a:cubicBezTo>
                    <a:pt x="32" y="0"/>
                    <a:pt x="0" y="32"/>
                    <a:pt x="0" y="32"/>
                  </a:cubicBezTo>
                  <a:lnTo>
                    <a:pt x="0" y="1056"/>
                  </a:lnTo>
                  <a:cubicBezTo>
                    <a:pt x="0" y="1568"/>
                    <a:pt x="352" y="2081"/>
                    <a:pt x="1024" y="2465"/>
                  </a:cubicBezTo>
                  <a:cubicBezTo>
                    <a:pt x="1152" y="2561"/>
                    <a:pt x="1344" y="2625"/>
                    <a:pt x="1504" y="2689"/>
                  </a:cubicBezTo>
                  <a:cubicBezTo>
                    <a:pt x="1632" y="2753"/>
                    <a:pt x="1792" y="2785"/>
                    <a:pt x="1920" y="2849"/>
                  </a:cubicBezTo>
                  <a:cubicBezTo>
                    <a:pt x="2016" y="2881"/>
                    <a:pt x="2144" y="2913"/>
                    <a:pt x="2272" y="2913"/>
                  </a:cubicBezTo>
                  <a:cubicBezTo>
                    <a:pt x="2368" y="2945"/>
                    <a:pt x="2497" y="2977"/>
                    <a:pt x="2593" y="2977"/>
                  </a:cubicBezTo>
                  <a:cubicBezTo>
                    <a:pt x="2721" y="3009"/>
                    <a:pt x="2817" y="3009"/>
                    <a:pt x="2945" y="3009"/>
                  </a:cubicBezTo>
                  <a:cubicBezTo>
                    <a:pt x="3041" y="3041"/>
                    <a:pt x="3169" y="3041"/>
                    <a:pt x="3265" y="3041"/>
                  </a:cubicBezTo>
                  <a:lnTo>
                    <a:pt x="3617" y="3041"/>
                  </a:lnTo>
                  <a:cubicBezTo>
                    <a:pt x="3745" y="3041"/>
                    <a:pt x="3841" y="3009"/>
                    <a:pt x="3969" y="3009"/>
                  </a:cubicBezTo>
                  <a:cubicBezTo>
                    <a:pt x="4129" y="2977"/>
                    <a:pt x="4257" y="2977"/>
                    <a:pt x="4417" y="2945"/>
                  </a:cubicBezTo>
                  <a:cubicBezTo>
                    <a:pt x="4641" y="2913"/>
                    <a:pt x="4833" y="2849"/>
                    <a:pt x="5057" y="2785"/>
                  </a:cubicBezTo>
                  <a:cubicBezTo>
                    <a:pt x="5313" y="2689"/>
                    <a:pt x="5569" y="2593"/>
                    <a:pt x="5793" y="2465"/>
                  </a:cubicBezTo>
                  <a:lnTo>
                    <a:pt x="5825" y="2433"/>
                  </a:lnTo>
                  <a:cubicBezTo>
                    <a:pt x="5985" y="2337"/>
                    <a:pt x="6145" y="2241"/>
                    <a:pt x="6273" y="2113"/>
                  </a:cubicBezTo>
                  <a:cubicBezTo>
                    <a:pt x="6337" y="2049"/>
                    <a:pt x="6433" y="1953"/>
                    <a:pt x="6465" y="1889"/>
                  </a:cubicBezTo>
                  <a:cubicBezTo>
                    <a:pt x="6529" y="1825"/>
                    <a:pt x="6593" y="1760"/>
                    <a:pt x="6625" y="1696"/>
                  </a:cubicBezTo>
                  <a:cubicBezTo>
                    <a:pt x="6657" y="1632"/>
                    <a:pt x="6689" y="1536"/>
                    <a:pt x="6721" y="1472"/>
                  </a:cubicBezTo>
                  <a:cubicBezTo>
                    <a:pt x="6721" y="1408"/>
                    <a:pt x="6753" y="1344"/>
                    <a:pt x="6753" y="1280"/>
                  </a:cubicBezTo>
                  <a:cubicBezTo>
                    <a:pt x="6785" y="1216"/>
                    <a:pt x="6785" y="1152"/>
                    <a:pt x="6785" y="1088"/>
                  </a:cubicBezTo>
                  <a:lnTo>
                    <a:pt x="6785" y="1056"/>
                  </a:lnTo>
                  <a:lnTo>
                    <a:pt x="6785" y="64"/>
                  </a:lnTo>
                  <a:cubicBezTo>
                    <a:pt x="6785" y="32"/>
                    <a:pt x="6785" y="32"/>
                    <a:pt x="6753" y="32"/>
                  </a:cubicBezTo>
                  <a:cubicBezTo>
                    <a:pt x="6753" y="32"/>
                    <a:pt x="6721" y="32"/>
                    <a:pt x="6721" y="64"/>
                  </a:cubicBezTo>
                  <a:lnTo>
                    <a:pt x="6721" y="96"/>
                  </a:lnTo>
                  <a:cubicBezTo>
                    <a:pt x="6721" y="160"/>
                    <a:pt x="6721" y="224"/>
                    <a:pt x="6689" y="256"/>
                  </a:cubicBezTo>
                  <a:cubicBezTo>
                    <a:pt x="6689" y="320"/>
                    <a:pt x="6689" y="384"/>
                    <a:pt x="6657" y="448"/>
                  </a:cubicBezTo>
                  <a:lnTo>
                    <a:pt x="6561" y="640"/>
                  </a:lnTo>
                  <a:cubicBezTo>
                    <a:pt x="6529" y="704"/>
                    <a:pt x="6497" y="768"/>
                    <a:pt x="6433" y="832"/>
                  </a:cubicBezTo>
                  <a:cubicBezTo>
                    <a:pt x="6369" y="896"/>
                    <a:pt x="6305" y="992"/>
                    <a:pt x="6241" y="1056"/>
                  </a:cubicBezTo>
                  <a:cubicBezTo>
                    <a:pt x="6113" y="1152"/>
                    <a:pt x="5953" y="1280"/>
                    <a:pt x="5793" y="1376"/>
                  </a:cubicBezTo>
                  <a:lnTo>
                    <a:pt x="5761" y="1376"/>
                  </a:lnTo>
                  <a:cubicBezTo>
                    <a:pt x="5537" y="1504"/>
                    <a:pt x="5313" y="1632"/>
                    <a:pt x="5025" y="1728"/>
                  </a:cubicBezTo>
                  <a:cubicBezTo>
                    <a:pt x="4833" y="1793"/>
                    <a:pt x="4641" y="1825"/>
                    <a:pt x="4417" y="1857"/>
                  </a:cubicBezTo>
                  <a:cubicBezTo>
                    <a:pt x="4257" y="1889"/>
                    <a:pt x="4129" y="1921"/>
                    <a:pt x="3969" y="1921"/>
                  </a:cubicBezTo>
                  <a:cubicBezTo>
                    <a:pt x="3873" y="1953"/>
                    <a:pt x="3745" y="1953"/>
                    <a:pt x="3617" y="1953"/>
                  </a:cubicBezTo>
                  <a:lnTo>
                    <a:pt x="2945" y="1953"/>
                  </a:lnTo>
                  <a:cubicBezTo>
                    <a:pt x="2849" y="1921"/>
                    <a:pt x="2721" y="1921"/>
                    <a:pt x="2625" y="1889"/>
                  </a:cubicBezTo>
                  <a:cubicBezTo>
                    <a:pt x="2497" y="1889"/>
                    <a:pt x="2400" y="1857"/>
                    <a:pt x="2304" y="1857"/>
                  </a:cubicBezTo>
                  <a:cubicBezTo>
                    <a:pt x="2176" y="1825"/>
                    <a:pt x="2048" y="1793"/>
                    <a:pt x="1952" y="1760"/>
                  </a:cubicBezTo>
                  <a:cubicBezTo>
                    <a:pt x="1792" y="1728"/>
                    <a:pt x="1664" y="1664"/>
                    <a:pt x="1536" y="1632"/>
                  </a:cubicBezTo>
                  <a:cubicBezTo>
                    <a:pt x="1376" y="1568"/>
                    <a:pt x="1216" y="1472"/>
                    <a:pt x="1056" y="1408"/>
                  </a:cubicBezTo>
                  <a:cubicBezTo>
                    <a:pt x="416" y="1024"/>
                    <a:pt x="96" y="544"/>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4998200" y="3099525"/>
              <a:ext cx="184875" cy="97050"/>
            </a:xfrm>
            <a:custGeom>
              <a:avLst/>
              <a:gdLst/>
              <a:ahLst/>
              <a:cxnLst/>
              <a:rect l="l" t="t" r="r" b="b"/>
              <a:pathLst>
                <a:path w="7395" h="3882" extrusionOk="0">
                  <a:moveTo>
                    <a:pt x="3682" y="1"/>
                  </a:moveTo>
                  <a:cubicBezTo>
                    <a:pt x="2826" y="1"/>
                    <a:pt x="1969" y="193"/>
                    <a:pt x="1313" y="577"/>
                  </a:cubicBezTo>
                  <a:cubicBezTo>
                    <a:pt x="1" y="1345"/>
                    <a:pt x="1" y="2561"/>
                    <a:pt x="1313" y="3329"/>
                  </a:cubicBezTo>
                  <a:cubicBezTo>
                    <a:pt x="1985" y="3698"/>
                    <a:pt x="2850" y="3882"/>
                    <a:pt x="3710" y="3882"/>
                  </a:cubicBezTo>
                  <a:cubicBezTo>
                    <a:pt x="4570" y="3882"/>
                    <a:pt x="5426" y="3698"/>
                    <a:pt x="6082" y="3329"/>
                  </a:cubicBezTo>
                  <a:cubicBezTo>
                    <a:pt x="7394" y="2561"/>
                    <a:pt x="7362" y="1345"/>
                    <a:pt x="6050" y="577"/>
                  </a:cubicBezTo>
                  <a:cubicBezTo>
                    <a:pt x="5394" y="193"/>
                    <a:pt x="4538" y="1"/>
                    <a:pt x="368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5005425" y="3098725"/>
              <a:ext cx="169650" cy="99250"/>
            </a:xfrm>
            <a:custGeom>
              <a:avLst/>
              <a:gdLst/>
              <a:ahLst/>
              <a:cxnLst/>
              <a:rect l="l" t="t" r="r" b="b"/>
              <a:pathLst>
                <a:path w="6786" h="3970" extrusionOk="0">
                  <a:moveTo>
                    <a:pt x="3393" y="65"/>
                  </a:moveTo>
                  <a:cubicBezTo>
                    <a:pt x="4257" y="65"/>
                    <a:pt x="5089" y="257"/>
                    <a:pt x="5761" y="641"/>
                  </a:cubicBezTo>
                  <a:cubicBezTo>
                    <a:pt x="6369" y="993"/>
                    <a:pt x="6721" y="1473"/>
                    <a:pt x="6721" y="1985"/>
                  </a:cubicBezTo>
                  <a:cubicBezTo>
                    <a:pt x="6721" y="2497"/>
                    <a:pt x="6369" y="2977"/>
                    <a:pt x="5761" y="3329"/>
                  </a:cubicBezTo>
                  <a:cubicBezTo>
                    <a:pt x="5121" y="3698"/>
                    <a:pt x="4273" y="3882"/>
                    <a:pt x="3421" y="3882"/>
                  </a:cubicBezTo>
                  <a:cubicBezTo>
                    <a:pt x="2569" y="3882"/>
                    <a:pt x="1712" y="3698"/>
                    <a:pt x="1056" y="3329"/>
                  </a:cubicBezTo>
                  <a:cubicBezTo>
                    <a:pt x="416" y="2945"/>
                    <a:pt x="96" y="2497"/>
                    <a:pt x="96" y="1985"/>
                  </a:cubicBezTo>
                  <a:cubicBezTo>
                    <a:pt x="96" y="1473"/>
                    <a:pt x="416" y="993"/>
                    <a:pt x="1056" y="641"/>
                  </a:cubicBezTo>
                  <a:cubicBezTo>
                    <a:pt x="1696" y="257"/>
                    <a:pt x="2529" y="65"/>
                    <a:pt x="3393" y="65"/>
                  </a:cubicBezTo>
                  <a:close/>
                  <a:moveTo>
                    <a:pt x="3381" y="1"/>
                  </a:moveTo>
                  <a:cubicBezTo>
                    <a:pt x="2513" y="1"/>
                    <a:pt x="1648" y="193"/>
                    <a:pt x="992" y="577"/>
                  </a:cubicBezTo>
                  <a:cubicBezTo>
                    <a:pt x="352" y="961"/>
                    <a:pt x="0" y="1441"/>
                    <a:pt x="0" y="1985"/>
                  </a:cubicBezTo>
                  <a:cubicBezTo>
                    <a:pt x="0" y="2497"/>
                    <a:pt x="384" y="3009"/>
                    <a:pt x="1024" y="3393"/>
                  </a:cubicBezTo>
                  <a:cubicBezTo>
                    <a:pt x="1696" y="3778"/>
                    <a:pt x="2561" y="3970"/>
                    <a:pt x="3425" y="3970"/>
                  </a:cubicBezTo>
                  <a:cubicBezTo>
                    <a:pt x="4289" y="3970"/>
                    <a:pt x="5153" y="3778"/>
                    <a:pt x="5793" y="3393"/>
                  </a:cubicBezTo>
                  <a:cubicBezTo>
                    <a:pt x="6433" y="3009"/>
                    <a:pt x="6785" y="2529"/>
                    <a:pt x="6785" y="1985"/>
                  </a:cubicBezTo>
                  <a:cubicBezTo>
                    <a:pt x="6785" y="1441"/>
                    <a:pt x="6433" y="961"/>
                    <a:pt x="5793" y="577"/>
                  </a:cubicBezTo>
                  <a:cubicBezTo>
                    <a:pt x="5121" y="193"/>
                    <a:pt x="4249" y="1"/>
                    <a:pt x="338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5018225" y="3110325"/>
              <a:ext cx="144050" cy="75850"/>
            </a:xfrm>
            <a:custGeom>
              <a:avLst/>
              <a:gdLst/>
              <a:ahLst/>
              <a:cxnLst/>
              <a:rect l="l" t="t" r="r" b="b"/>
              <a:pathLst>
                <a:path w="5762" h="3034" extrusionOk="0">
                  <a:moveTo>
                    <a:pt x="2881" y="1"/>
                  </a:moveTo>
                  <a:cubicBezTo>
                    <a:pt x="2209" y="1"/>
                    <a:pt x="1536" y="145"/>
                    <a:pt x="1024" y="433"/>
                  </a:cubicBezTo>
                  <a:cubicBezTo>
                    <a:pt x="0" y="1041"/>
                    <a:pt x="0" y="2001"/>
                    <a:pt x="1056" y="2577"/>
                  </a:cubicBezTo>
                  <a:cubicBezTo>
                    <a:pt x="1568" y="2881"/>
                    <a:pt x="2241" y="3033"/>
                    <a:pt x="2909" y="3033"/>
                  </a:cubicBezTo>
                  <a:cubicBezTo>
                    <a:pt x="3577" y="3033"/>
                    <a:pt x="4241" y="2881"/>
                    <a:pt x="4737" y="2577"/>
                  </a:cubicBezTo>
                  <a:cubicBezTo>
                    <a:pt x="5761" y="2001"/>
                    <a:pt x="5761" y="1041"/>
                    <a:pt x="4737" y="433"/>
                  </a:cubicBezTo>
                  <a:cubicBezTo>
                    <a:pt x="4225" y="145"/>
                    <a:pt x="3553" y="1"/>
                    <a:pt x="28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5023825" y="3108925"/>
              <a:ext cx="133650" cy="77850"/>
            </a:xfrm>
            <a:custGeom>
              <a:avLst/>
              <a:gdLst/>
              <a:ahLst/>
              <a:cxnLst/>
              <a:rect l="l" t="t" r="r" b="b"/>
              <a:pathLst>
                <a:path w="5346" h="3114" extrusionOk="0">
                  <a:moveTo>
                    <a:pt x="2657" y="73"/>
                  </a:moveTo>
                  <a:cubicBezTo>
                    <a:pt x="3329" y="73"/>
                    <a:pt x="4001" y="233"/>
                    <a:pt x="4513" y="521"/>
                  </a:cubicBezTo>
                  <a:cubicBezTo>
                    <a:pt x="4993" y="809"/>
                    <a:pt x="5249" y="1193"/>
                    <a:pt x="5249" y="1577"/>
                  </a:cubicBezTo>
                  <a:cubicBezTo>
                    <a:pt x="5249" y="1961"/>
                    <a:pt x="4993" y="2345"/>
                    <a:pt x="4513" y="2601"/>
                  </a:cubicBezTo>
                  <a:cubicBezTo>
                    <a:pt x="4001" y="2905"/>
                    <a:pt x="3337" y="3057"/>
                    <a:pt x="2673" y="3057"/>
                  </a:cubicBezTo>
                  <a:cubicBezTo>
                    <a:pt x="2009" y="3057"/>
                    <a:pt x="1344" y="2905"/>
                    <a:pt x="832" y="2601"/>
                  </a:cubicBezTo>
                  <a:cubicBezTo>
                    <a:pt x="352" y="2313"/>
                    <a:pt x="64" y="1961"/>
                    <a:pt x="64" y="1577"/>
                  </a:cubicBezTo>
                  <a:cubicBezTo>
                    <a:pt x="64" y="1161"/>
                    <a:pt x="352" y="809"/>
                    <a:pt x="832" y="521"/>
                  </a:cubicBezTo>
                  <a:cubicBezTo>
                    <a:pt x="1344" y="233"/>
                    <a:pt x="1985" y="73"/>
                    <a:pt x="2657" y="73"/>
                  </a:cubicBezTo>
                  <a:close/>
                  <a:moveTo>
                    <a:pt x="2661" y="1"/>
                  </a:moveTo>
                  <a:cubicBezTo>
                    <a:pt x="1985" y="1"/>
                    <a:pt x="1312" y="153"/>
                    <a:pt x="800" y="457"/>
                  </a:cubicBezTo>
                  <a:cubicBezTo>
                    <a:pt x="288" y="745"/>
                    <a:pt x="0" y="1161"/>
                    <a:pt x="0" y="1577"/>
                  </a:cubicBezTo>
                  <a:cubicBezTo>
                    <a:pt x="0" y="1993"/>
                    <a:pt x="288" y="2377"/>
                    <a:pt x="800" y="2665"/>
                  </a:cubicBezTo>
                  <a:cubicBezTo>
                    <a:pt x="1312" y="2985"/>
                    <a:pt x="1985" y="3113"/>
                    <a:pt x="2689" y="3113"/>
                  </a:cubicBezTo>
                  <a:cubicBezTo>
                    <a:pt x="3361" y="3113"/>
                    <a:pt x="4033" y="2985"/>
                    <a:pt x="4545" y="2665"/>
                  </a:cubicBezTo>
                  <a:cubicBezTo>
                    <a:pt x="5057" y="2377"/>
                    <a:pt x="5345" y="1993"/>
                    <a:pt x="5345" y="1577"/>
                  </a:cubicBezTo>
                  <a:cubicBezTo>
                    <a:pt x="5345" y="1161"/>
                    <a:pt x="5057" y="745"/>
                    <a:pt x="4545" y="457"/>
                  </a:cubicBezTo>
                  <a:cubicBezTo>
                    <a:pt x="4017" y="153"/>
                    <a:pt x="3337" y="1"/>
                    <a:pt x="26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5165450" y="3173150"/>
              <a:ext cx="2425" cy="11225"/>
            </a:xfrm>
            <a:custGeom>
              <a:avLst/>
              <a:gdLst/>
              <a:ahLst/>
              <a:cxnLst/>
              <a:rect l="l" t="t" r="r" b="b"/>
              <a:pathLst>
                <a:path w="97" h="449" extrusionOk="0">
                  <a:moveTo>
                    <a:pt x="64" y="0"/>
                  </a:moveTo>
                  <a:cubicBezTo>
                    <a:pt x="32" y="0"/>
                    <a:pt x="0" y="32"/>
                    <a:pt x="0" y="32"/>
                  </a:cubicBezTo>
                  <a:lnTo>
                    <a:pt x="0" y="416"/>
                  </a:lnTo>
                  <a:cubicBezTo>
                    <a:pt x="0" y="416"/>
                    <a:pt x="32" y="448"/>
                    <a:pt x="64" y="448"/>
                  </a:cubicBezTo>
                  <a:lnTo>
                    <a:pt x="96" y="416"/>
                  </a:ln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5090225" y="3204350"/>
              <a:ext cx="1625" cy="11225"/>
            </a:xfrm>
            <a:custGeom>
              <a:avLst/>
              <a:gdLst/>
              <a:ahLst/>
              <a:cxnLst/>
              <a:rect l="l" t="t" r="r" b="b"/>
              <a:pathLst>
                <a:path w="65" h="449" extrusionOk="0">
                  <a:moveTo>
                    <a:pt x="33" y="1"/>
                  </a:moveTo>
                  <a:cubicBezTo>
                    <a:pt x="1" y="1"/>
                    <a:pt x="1" y="33"/>
                    <a:pt x="1" y="33"/>
                  </a:cubicBezTo>
                  <a:lnTo>
                    <a:pt x="1" y="417"/>
                  </a:lnTo>
                  <a:cubicBezTo>
                    <a:pt x="1" y="449"/>
                    <a:pt x="1" y="449"/>
                    <a:pt x="33" y="449"/>
                  </a:cubicBezTo>
                  <a:cubicBezTo>
                    <a:pt x="65" y="449"/>
                    <a:pt x="65" y="449"/>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5104625" y="3203550"/>
              <a:ext cx="1625" cy="11225"/>
            </a:xfrm>
            <a:custGeom>
              <a:avLst/>
              <a:gdLst/>
              <a:ahLst/>
              <a:cxnLst/>
              <a:rect l="l" t="t" r="r" b="b"/>
              <a:pathLst>
                <a:path w="65" h="449" extrusionOk="0">
                  <a:moveTo>
                    <a:pt x="33" y="1"/>
                  </a:moveTo>
                  <a:cubicBezTo>
                    <a:pt x="33" y="1"/>
                    <a:pt x="1" y="1"/>
                    <a:pt x="1" y="33"/>
                  </a:cubicBezTo>
                  <a:lnTo>
                    <a:pt x="1" y="417"/>
                  </a:lnTo>
                  <a:lnTo>
                    <a:pt x="33" y="449"/>
                  </a:lnTo>
                  <a:cubicBezTo>
                    <a:pt x="65" y="449"/>
                    <a:pt x="65" y="417"/>
                    <a:pt x="65" y="417"/>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5119825" y="3201150"/>
              <a:ext cx="1625" cy="11225"/>
            </a:xfrm>
            <a:custGeom>
              <a:avLst/>
              <a:gdLst/>
              <a:ahLst/>
              <a:cxnLst/>
              <a:rect l="l" t="t" r="r" b="b"/>
              <a:pathLst>
                <a:path w="65" h="449" extrusionOk="0">
                  <a:moveTo>
                    <a:pt x="33" y="1"/>
                  </a:moveTo>
                  <a:cubicBezTo>
                    <a:pt x="1" y="1"/>
                    <a:pt x="1" y="33"/>
                    <a:pt x="1" y="65"/>
                  </a:cubicBezTo>
                  <a:lnTo>
                    <a:pt x="1" y="417"/>
                  </a:lnTo>
                  <a:cubicBezTo>
                    <a:pt x="1" y="449"/>
                    <a:pt x="1" y="449"/>
                    <a:pt x="33" y="449"/>
                  </a:cubicBezTo>
                  <a:cubicBezTo>
                    <a:pt x="65" y="449"/>
                    <a:pt x="65" y="449"/>
                    <a:pt x="65" y="417"/>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5133450" y="3196350"/>
              <a:ext cx="1625" cy="11225"/>
            </a:xfrm>
            <a:custGeom>
              <a:avLst/>
              <a:gdLst/>
              <a:ahLst/>
              <a:cxnLst/>
              <a:rect l="l" t="t" r="r" b="b"/>
              <a:pathLst>
                <a:path w="65" h="449" extrusionOk="0">
                  <a:moveTo>
                    <a:pt x="32" y="1"/>
                  </a:moveTo>
                  <a:lnTo>
                    <a:pt x="0" y="33"/>
                  </a:lnTo>
                  <a:lnTo>
                    <a:pt x="0" y="417"/>
                  </a:lnTo>
                  <a:cubicBezTo>
                    <a:pt x="0" y="449"/>
                    <a:pt x="32" y="449"/>
                    <a:pt x="32" y="449"/>
                  </a:cubicBezTo>
                  <a:cubicBezTo>
                    <a:pt x="64" y="449"/>
                    <a:pt x="64"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5145450" y="3189950"/>
              <a:ext cx="1625" cy="11225"/>
            </a:xfrm>
            <a:custGeom>
              <a:avLst/>
              <a:gdLst/>
              <a:ahLst/>
              <a:cxnLst/>
              <a:rect l="l" t="t" r="r" b="b"/>
              <a:pathLst>
                <a:path w="65" h="449" extrusionOk="0">
                  <a:moveTo>
                    <a:pt x="32" y="0"/>
                  </a:moveTo>
                  <a:cubicBezTo>
                    <a:pt x="0" y="0"/>
                    <a:pt x="0" y="32"/>
                    <a:pt x="0" y="32"/>
                  </a:cubicBezTo>
                  <a:lnTo>
                    <a:pt x="0" y="417"/>
                  </a:lnTo>
                  <a:cubicBezTo>
                    <a:pt x="0" y="449"/>
                    <a:pt x="0" y="449"/>
                    <a:pt x="32" y="449"/>
                  </a:cubicBezTo>
                  <a:cubicBezTo>
                    <a:pt x="32" y="449"/>
                    <a:pt x="64"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5155850" y="3182750"/>
              <a:ext cx="1625" cy="11225"/>
            </a:xfrm>
            <a:custGeom>
              <a:avLst/>
              <a:gdLst/>
              <a:ahLst/>
              <a:cxnLst/>
              <a:rect l="l" t="t" r="r" b="b"/>
              <a:pathLst>
                <a:path w="65" h="449" extrusionOk="0">
                  <a:moveTo>
                    <a:pt x="32" y="0"/>
                  </a:moveTo>
                  <a:lnTo>
                    <a:pt x="0" y="32"/>
                  </a:lnTo>
                  <a:lnTo>
                    <a:pt x="0" y="417"/>
                  </a:lnTo>
                  <a:cubicBezTo>
                    <a:pt x="0" y="449"/>
                    <a:pt x="32" y="449"/>
                    <a:pt x="32" y="449"/>
                  </a:cubicBezTo>
                  <a:cubicBezTo>
                    <a:pt x="64" y="449"/>
                    <a:pt x="64"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014225" y="3173150"/>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5075025" y="3203550"/>
              <a:ext cx="1625" cy="11225"/>
            </a:xfrm>
            <a:custGeom>
              <a:avLst/>
              <a:gdLst/>
              <a:ahLst/>
              <a:cxnLst/>
              <a:rect l="l" t="t" r="r" b="b"/>
              <a:pathLst>
                <a:path w="65" h="449" extrusionOk="0">
                  <a:moveTo>
                    <a:pt x="33" y="1"/>
                  </a:moveTo>
                  <a:cubicBezTo>
                    <a:pt x="33" y="1"/>
                    <a:pt x="1" y="1"/>
                    <a:pt x="1" y="33"/>
                  </a:cubicBezTo>
                  <a:lnTo>
                    <a:pt x="1" y="417"/>
                  </a:lnTo>
                  <a:lnTo>
                    <a:pt x="33" y="449"/>
                  </a:lnTo>
                  <a:cubicBezTo>
                    <a:pt x="65" y="449"/>
                    <a:pt x="65" y="417"/>
                    <a:pt x="65" y="417"/>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5059825" y="3201150"/>
              <a:ext cx="2425" cy="11225"/>
            </a:xfrm>
            <a:custGeom>
              <a:avLst/>
              <a:gdLst/>
              <a:ahLst/>
              <a:cxnLst/>
              <a:rect l="l" t="t" r="r" b="b"/>
              <a:pathLst>
                <a:path w="97" h="449" extrusionOk="0">
                  <a:moveTo>
                    <a:pt x="32" y="1"/>
                  </a:moveTo>
                  <a:cubicBezTo>
                    <a:pt x="32" y="1"/>
                    <a:pt x="0" y="33"/>
                    <a:pt x="0" y="65"/>
                  </a:cubicBezTo>
                  <a:lnTo>
                    <a:pt x="0" y="417"/>
                  </a:lnTo>
                  <a:cubicBezTo>
                    <a:pt x="0" y="449"/>
                    <a:pt x="32" y="449"/>
                    <a:pt x="32" y="449"/>
                  </a:cubicBezTo>
                  <a:cubicBezTo>
                    <a:pt x="64" y="449"/>
                    <a:pt x="64" y="449"/>
                    <a:pt x="96" y="417"/>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5046225" y="3196350"/>
              <a:ext cx="1625" cy="11225"/>
            </a:xfrm>
            <a:custGeom>
              <a:avLst/>
              <a:gdLst/>
              <a:ahLst/>
              <a:cxnLst/>
              <a:rect l="l" t="t" r="r" b="b"/>
              <a:pathLst>
                <a:path w="65" h="449" extrusionOk="0">
                  <a:moveTo>
                    <a:pt x="32" y="1"/>
                  </a:moveTo>
                  <a:lnTo>
                    <a:pt x="0" y="33"/>
                  </a:lnTo>
                  <a:lnTo>
                    <a:pt x="0" y="417"/>
                  </a:lnTo>
                  <a:cubicBezTo>
                    <a:pt x="0" y="449"/>
                    <a:pt x="32" y="449"/>
                    <a:pt x="32" y="449"/>
                  </a:cubicBezTo>
                  <a:cubicBezTo>
                    <a:pt x="64" y="449"/>
                    <a:pt x="64"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035025" y="3189950"/>
              <a:ext cx="1625" cy="11225"/>
            </a:xfrm>
            <a:custGeom>
              <a:avLst/>
              <a:gdLst/>
              <a:ahLst/>
              <a:cxnLst/>
              <a:rect l="l" t="t" r="r" b="b"/>
              <a:pathLst>
                <a:path w="65" h="449" extrusionOk="0">
                  <a:moveTo>
                    <a:pt x="32" y="0"/>
                  </a:moveTo>
                  <a:cubicBezTo>
                    <a:pt x="0" y="0"/>
                    <a:pt x="0" y="32"/>
                    <a:pt x="0" y="32"/>
                  </a:cubicBezTo>
                  <a:lnTo>
                    <a:pt x="0" y="417"/>
                  </a:lnTo>
                  <a:cubicBezTo>
                    <a:pt x="0" y="449"/>
                    <a:pt x="0" y="449"/>
                    <a:pt x="32" y="449"/>
                  </a:cubicBezTo>
                  <a:cubicBezTo>
                    <a:pt x="32" y="449"/>
                    <a:pt x="64" y="449"/>
                    <a:pt x="64" y="417"/>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5023825" y="3182750"/>
              <a:ext cx="1625" cy="11225"/>
            </a:xfrm>
            <a:custGeom>
              <a:avLst/>
              <a:gdLst/>
              <a:ahLst/>
              <a:cxnLst/>
              <a:rect l="l" t="t" r="r" b="b"/>
              <a:pathLst>
                <a:path w="65" h="449" extrusionOk="0">
                  <a:moveTo>
                    <a:pt x="32" y="0"/>
                  </a:moveTo>
                  <a:lnTo>
                    <a:pt x="0" y="32"/>
                  </a:lnTo>
                  <a:lnTo>
                    <a:pt x="0" y="417"/>
                  </a:lnTo>
                  <a:cubicBezTo>
                    <a:pt x="0" y="449"/>
                    <a:pt x="32" y="449"/>
                    <a:pt x="32" y="449"/>
                  </a:cubicBezTo>
                  <a:cubicBezTo>
                    <a:pt x="64" y="449"/>
                    <a:pt x="64"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5048625" y="3123525"/>
              <a:ext cx="85650" cy="49650"/>
            </a:xfrm>
            <a:custGeom>
              <a:avLst/>
              <a:gdLst/>
              <a:ahLst/>
              <a:cxnLst/>
              <a:rect l="l" t="t" r="r" b="b"/>
              <a:pathLst>
                <a:path w="3426" h="1986" extrusionOk="0">
                  <a:moveTo>
                    <a:pt x="737" y="1"/>
                  </a:moveTo>
                  <a:lnTo>
                    <a:pt x="480" y="129"/>
                  </a:lnTo>
                  <a:lnTo>
                    <a:pt x="865" y="353"/>
                  </a:lnTo>
                  <a:cubicBezTo>
                    <a:pt x="833" y="385"/>
                    <a:pt x="769" y="417"/>
                    <a:pt x="737" y="417"/>
                  </a:cubicBezTo>
                  <a:cubicBezTo>
                    <a:pt x="705" y="449"/>
                    <a:pt x="672" y="481"/>
                    <a:pt x="640" y="513"/>
                  </a:cubicBezTo>
                  <a:lnTo>
                    <a:pt x="256" y="289"/>
                  </a:lnTo>
                  <a:lnTo>
                    <a:pt x="0" y="417"/>
                  </a:lnTo>
                  <a:lnTo>
                    <a:pt x="448" y="673"/>
                  </a:lnTo>
                  <a:cubicBezTo>
                    <a:pt x="160" y="1025"/>
                    <a:pt x="256" y="1441"/>
                    <a:pt x="737" y="1729"/>
                  </a:cubicBezTo>
                  <a:cubicBezTo>
                    <a:pt x="1025" y="1889"/>
                    <a:pt x="1409" y="1953"/>
                    <a:pt x="1761" y="1985"/>
                  </a:cubicBezTo>
                  <a:lnTo>
                    <a:pt x="1761" y="1729"/>
                  </a:lnTo>
                  <a:cubicBezTo>
                    <a:pt x="1505" y="1729"/>
                    <a:pt x="1249" y="1665"/>
                    <a:pt x="1057" y="1537"/>
                  </a:cubicBezTo>
                  <a:cubicBezTo>
                    <a:pt x="737" y="1377"/>
                    <a:pt x="640" y="1089"/>
                    <a:pt x="769" y="865"/>
                  </a:cubicBezTo>
                  <a:lnTo>
                    <a:pt x="769" y="865"/>
                  </a:lnTo>
                  <a:lnTo>
                    <a:pt x="1473" y="1281"/>
                  </a:lnTo>
                  <a:lnTo>
                    <a:pt x="1729" y="1153"/>
                  </a:lnTo>
                  <a:lnTo>
                    <a:pt x="929" y="705"/>
                  </a:lnTo>
                  <a:cubicBezTo>
                    <a:pt x="961" y="673"/>
                    <a:pt x="993" y="641"/>
                    <a:pt x="1057" y="609"/>
                  </a:cubicBezTo>
                  <a:cubicBezTo>
                    <a:pt x="1089" y="577"/>
                    <a:pt x="1121" y="577"/>
                    <a:pt x="1185" y="545"/>
                  </a:cubicBezTo>
                  <a:lnTo>
                    <a:pt x="1985" y="993"/>
                  </a:lnTo>
                  <a:lnTo>
                    <a:pt x="2209" y="865"/>
                  </a:lnTo>
                  <a:lnTo>
                    <a:pt x="1505" y="449"/>
                  </a:lnTo>
                  <a:cubicBezTo>
                    <a:pt x="1621" y="430"/>
                    <a:pt x="1743" y="419"/>
                    <a:pt x="1866" y="419"/>
                  </a:cubicBezTo>
                  <a:cubicBezTo>
                    <a:pt x="2148" y="419"/>
                    <a:pt x="2434" y="475"/>
                    <a:pt x="2657" y="609"/>
                  </a:cubicBezTo>
                  <a:cubicBezTo>
                    <a:pt x="2849" y="705"/>
                    <a:pt x="2977" y="865"/>
                    <a:pt x="2977" y="1025"/>
                  </a:cubicBezTo>
                  <a:lnTo>
                    <a:pt x="3425" y="1025"/>
                  </a:lnTo>
                  <a:cubicBezTo>
                    <a:pt x="3393" y="801"/>
                    <a:pt x="3233" y="609"/>
                    <a:pt x="2945" y="417"/>
                  </a:cubicBezTo>
                  <a:cubicBezTo>
                    <a:pt x="2641" y="255"/>
                    <a:pt x="2247" y="170"/>
                    <a:pt x="1853" y="170"/>
                  </a:cubicBezTo>
                  <a:cubicBezTo>
                    <a:pt x="1624" y="170"/>
                    <a:pt x="1396" y="198"/>
                    <a:pt x="1185" y="257"/>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5047825" y="3122725"/>
              <a:ext cx="87250" cy="51250"/>
            </a:xfrm>
            <a:custGeom>
              <a:avLst/>
              <a:gdLst/>
              <a:ahLst/>
              <a:cxnLst/>
              <a:rect l="l" t="t" r="r" b="b"/>
              <a:pathLst>
                <a:path w="3490" h="2050" extrusionOk="0">
                  <a:moveTo>
                    <a:pt x="769" y="65"/>
                  </a:moveTo>
                  <a:lnTo>
                    <a:pt x="1185" y="321"/>
                  </a:lnTo>
                  <a:lnTo>
                    <a:pt x="1217" y="321"/>
                  </a:lnTo>
                  <a:cubicBezTo>
                    <a:pt x="1428" y="262"/>
                    <a:pt x="1656" y="234"/>
                    <a:pt x="1885" y="234"/>
                  </a:cubicBezTo>
                  <a:cubicBezTo>
                    <a:pt x="2279" y="234"/>
                    <a:pt x="2673" y="319"/>
                    <a:pt x="2977" y="481"/>
                  </a:cubicBezTo>
                  <a:cubicBezTo>
                    <a:pt x="3233" y="641"/>
                    <a:pt x="3361" y="833"/>
                    <a:pt x="3425" y="1025"/>
                  </a:cubicBezTo>
                  <a:lnTo>
                    <a:pt x="3041" y="1025"/>
                  </a:lnTo>
                  <a:cubicBezTo>
                    <a:pt x="3009" y="865"/>
                    <a:pt x="2881" y="737"/>
                    <a:pt x="2689" y="609"/>
                  </a:cubicBezTo>
                  <a:cubicBezTo>
                    <a:pt x="2475" y="490"/>
                    <a:pt x="2174" y="425"/>
                    <a:pt x="1862" y="425"/>
                  </a:cubicBezTo>
                  <a:cubicBezTo>
                    <a:pt x="1754" y="425"/>
                    <a:pt x="1644" y="433"/>
                    <a:pt x="1537" y="449"/>
                  </a:cubicBezTo>
                  <a:cubicBezTo>
                    <a:pt x="1505" y="449"/>
                    <a:pt x="1505" y="449"/>
                    <a:pt x="1505" y="481"/>
                  </a:cubicBezTo>
                  <a:lnTo>
                    <a:pt x="1505" y="513"/>
                  </a:lnTo>
                  <a:lnTo>
                    <a:pt x="2177" y="897"/>
                  </a:lnTo>
                  <a:lnTo>
                    <a:pt x="2017" y="993"/>
                  </a:lnTo>
                  <a:lnTo>
                    <a:pt x="1217" y="545"/>
                  </a:lnTo>
                  <a:lnTo>
                    <a:pt x="1185" y="545"/>
                  </a:lnTo>
                  <a:cubicBezTo>
                    <a:pt x="1153" y="577"/>
                    <a:pt x="1089" y="577"/>
                    <a:pt x="1057" y="609"/>
                  </a:cubicBezTo>
                  <a:cubicBezTo>
                    <a:pt x="1025" y="641"/>
                    <a:pt x="993" y="641"/>
                    <a:pt x="929" y="705"/>
                  </a:cubicBezTo>
                  <a:lnTo>
                    <a:pt x="929" y="737"/>
                  </a:lnTo>
                  <a:lnTo>
                    <a:pt x="961" y="737"/>
                  </a:lnTo>
                  <a:lnTo>
                    <a:pt x="1697" y="1185"/>
                  </a:lnTo>
                  <a:lnTo>
                    <a:pt x="1505" y="1281"/>
                  </a:lnTo>
                  <a:lnTo>
                    <a:pt x="833" y="865"/>
                  </a:lnTo>
                  <a:lnTo>
                    <a:pt x="801" y="865"/>
                  </a:lnTo>
                  <a:cubicBezTo>
                    <a:pt x="769" y="865"/>
                    <a:pt x="769" y="865"/>
                    <a:pt x="769" y="897"/>
                  </a:cubicBezTo>
                  <a:cubicBezTo>
                    <a:pt x="640" y="1153"/>
                    <a:pt x="737" y="1409"/>
                    <a:pt x="1057" y="1601"/>
                  </a:cubicBezTo>
                  <a:cubicBezTo>
                    <a:pt x="1249" y="1697"/>
                    <a:pt x="1505" y="1761"/>
                    <a:pt x="1761" y="1793"/>
                  </a:cubicBezTo>
                  <a:lnTo>
                    <a:pt x="1761" y="1985"/>
                  </a:lnTo>
                  <a:cubicBezTo>
                    <a:pt x="1409" y="1953"/>
                    <a:pt x="1057" y="1857"/>
                    <a:pt x="801" y="1729"/>
                  </a:cubicBezTo>
                  <a:cubicBezTo>
                    <a:pt x="544" y="1569"/>
                    <a:pt x="384" y="1377"/>
                    <a:pt x="352" y="1185"/>
                  </a:cubicBezTo>
                  <a:cubicBezTo>
                    <a:pt x="320" y="1025"/>
                    <a:pt x="384" y="865"/>
                    <a:pt x="480" y="737"/>
                  </a:cubicBezTo>
                  <a:cubicBezTo>
                    <a:pt x="512" y="737"/>
                    <a:pt x="512" y="705"/>
                    <a:pt x="512" y="705"/>
                  </a:cubicBezTo>
                  <a:lnTo>
                    <a:pt x="480" y="673"/>
                  </a:lnTo>
                  <a:lnTo>
                    <a:pt x="96" y="449"/>
                  </a:lnTo>
                  <a:lnTo>
                    <a:pt x="288" y="353"/>
                  </a:lnTo>
                  <a:lnTo>
                    <a:pt x="640" y="577"/>
                  </a:lnTo>
                  <a:lnTo>
                    <a:pt x="672" y="577"/>
                  </a:lnTo>
                  <a:cubicBezTo>
                    <a:pt x="704" y="545"/>
                    <a:pt x="737" y="513"/>
                    <a:pt x="801" y="481"/>
                  </a:cubicBezTo>
                  <a:cubicBezTo>
                    <a:pt x="833" y="481"/>
                    <a:pt x="865" y="449"/>
                    <a:pt x="929" y="417"/>
                  </a:cubicBezTo>
                  <a:lnTo>
                    <a:pt x="929" y="385"/>
                  </a:lnTo>
                  <a:lnTo>
                    <a:pt x="929" y="353"/>
                  </a:lnTo>
                  <a:lnTo>
                    <a:pt x="608" y="193"/>
                  </a:lnTo>
                  <a:lnTo>
                    <a:pt x="769" y="65"/>
                  </a:lnTo>
                  <a:close/>
                  <a:moveTo>
                    <a:pt x="737" y="1"/>
                  </a:moveTo>
                  <a:lnTo>
                    <a:pt x="512" y="129"/>
                  </a:lnTo>
                  <a:lnTo>
                    <a:pt x="480" y="161"/>
                  </a:lnTo>
                  <a:cubicBezTo>
                    <a:pt x="480" y="193"/>
                    <a:pt x="480" y="193"/>
                    <a:pt x="512" y="193"/>
                  </a:cubicBezTo>
                  <a:lnTo>
                    <a:pt x="833" y="385"/>
                  </a:lnTo>
                  <a:cubicBezTo>
                    <a:pt x="801" y="417"/>
                    <a:pt x="769" y="417"/>
                    <a:pt x="737" y="417"/>
                  </a:cubicBezTo>
                  <a:cubicBezTo>
                    <a:pt x="704" y="449"/>
                    <a:pt x="672" y="481"/>
                    <a:pt x="640" y="481"/>
                  </a:cubicBezTo>
                  <a:lnTo>
                    <a:pt x="288" y="289"/>
                  </a:lnTo>
                  <a:lnTo>
                    <a:pt x="256" y="289"/>
                  </a:lnTo>
                  <a:lnTo>
                    <a:pt x="0" y="417"/>
                  </a:lnTo>
                  <a:lnTo>
                    <a:pt x="0" y="449"/>
                  </a:lnTo>
                  <a:lnTo>
                    <a:pt x="0" y="481"/>
                  </a:lnTo>
                  <a:lnTo>
                    <a:pt x="416" y="737"/>
                  </a:lnTo>
                  <a:cubicBezTo>
                    <a:pt x="288" y="865"/>
                    <a:pt x="256" y="1057"/>
                    <a:pt x="288" y="1217"/>
                  </a:cubicBezTo>
                  <a:cubicBezTo>
                    <a:pt x="320" y="1409"/>
                    <a:pt x="480" y="1633"/>
                    <a:pt x="769" y="1793"/>
                  </a:cubicBezTo>
                  <a:cubicBezTo>
                    <a:pt x="1025" y="1953"/>
                    <a:pt x="1409" y="2049"/>
                    <a:pt x="1793" y="2049"/>
                  </a:cubicBezTo>
                  <a:lnTo>
                    <a:pt x="1825" y="2049"/>
                  </a:lnTo>
                  <a:lnTo>
                    <a:pt x="1825" y="2017"/>
                  </a:lnTo>
                  <a:lnTo>
                    <a:pt x="1825" y="1761"/>
                  </a:lnTo>
                  <a:cubicBezTo>
                    <a:pt x="1825" y="1729"/>
                    <a:pt x="1825" y="1729"/>
                    <a:pt x="1793" y="1729"/>
                  </a:cubicBezTo>
                  <a:cubicBezTo>
                    <a:pt x="1537" y="1729"/>
                    <a:pt x="1281" y="1665"/>
                    <a:pt x="1089" y="1537"/>
                  </a:cubicBezTo>
                  <a:cubicBezTo>
                    <a:pt x="833" y="1377"/>
                    <a:pt x="737" y="1185"/>
                    <a:pt x="833" y="961"/>
                  </a:cubicBezTo>
                  <a:lnTo>
                    <a:pt x="833" y="961"/>
                  </a:lnTo>
                  <a:lnTo>
                    <a:pt x="1505" y="1345"/>
                  </a:lnTo>
                  <a:cubicBezTo>
                    <a:pt x="1505" y="1361"/>
                    <a:pt x="1513" y="1369"/>
                    <a:pt x="1521" y="1369"/>
                  </a:cubicBezTo>
                  <a:cubicBezTo>
                    <a:pt x="1529" y="1369"/>
                    <a:pt x="1537" y="1361"/>
                    <a:pt x="1537" y="1345"/>
                  </a:cubicBezTo>
                  <a:lnTo>
                    <a:pt x="1793" y="1217"/>
                  </a:lnTo>
                  <a:lnTo>
                    <a:pt x="1793" y="1185"/>
                  </a:lnTo>
                  <a:lnTo>
                    <a:pt x="1793" y="1153"/>
                  </a:lnTo>
                  <a:lnTo>
                    <a:pt x="1025" y="705"/>
                  </a:lnTo>
                  <a:cubicBezTo>
                    <a:pt x="1057" y="705"/>
                    <a:pt x="1089" y="673"/>
                    <a:pt x="1089" y="673"/>
                  </a:cubicBezTo>
                  <a:cubicBezTo>
                    <a:pt x="1121" y="641"/>
                    <a:pt x="1153" y="641"/>
                    <a:pt x="1217" y="609"/>
                  </a:cubicBezTo>
                  <a:lnTo>
                    <a:pt x="1985" y="1057"/>
                  </a:lnTo>
                  <a:lnTo>
                    <a:pt x="2017" y="1057"/>
                  </a:lnTo>
                  <a:lnTo>
                    <a:pt x="2273" y="929"/>
                  </a:lnTo>
                  <a:lnTo>
                    <a:pt x="2273" y="897"/>
                  </a:lnTo>
                  <a:lnTo>
                    <a:pt x="2273" y="865"/>
                  </a:lnTo>
                  <a:lnTo>
                    <a:pt x="1633" y="481"/>
                  </a:lnTo>
                  <a:cubicBezTo>
                    <a:pt x="1697" y="476"/>
                    <a:pt x="1761" y="473"/>
                    <a:pt x="1824" y="473"/>
                  </a:cubicBezTo>
                  <a:cubicBezTo>
                    <a:pt x="2141" y="473"/>
                    <a:pt x="2443" y="540"/>
                    <a:pt x="2657" y="673"/>
                  </a:cubicBezTo>
                  <a:cubicBezTo>
                    <a:pt x="2849" y="769"/>
                    <a:pt x="2945" y="897"/>
                    <a:pt x="2977" y="1057"/>
                  </a:cubicBezTo>
                  <a:cubicBezTo>
                    <a:pt x="2977" y="1057"/>
                    <a:pt x="2977" y="1089"/>
                    <a:pt x="3009" y="1089"/>
                  </a:cubicBezTo>
                  <a:lnTo>
                    <a:pt x="3457" y="1089"/>
                  </a:lnTo>
                  <a:lnTo>
                    <a:pt x="3457" y="1057"/>
                  </a:lnTo>
                  <a:lnTo>
                    <a:pt x="3489" y="1057"/>
                  </a:lnTo>
                  <a:cubicBezTo>
                    <a:pt x="3457" y="801"/>
                    <a:pt x="3297" y="577"/>
                    <a:pt x="3009" y="417"/>
                  </a:cubicBezTo>
                  <a:cubicBezTo>
                    <a:pt x="2689" y="246"/>
                    <a:pt x="2255" y="147"/>
                    <a:pt x="1831" y="147"/>
                  </a:cubicBezTo>
                  <a:cubicBezTo>
                    <a:pt x="1618" y="147"/>
                    <a:pt x="1409" y="172"/>
                    <a:pt x="1217" y="225"/>
                  </a:cubicBezTo>
                  <a:lnTo>
                    <a:pt x="76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5036625" y="3109925"/>
              <a:ext cx="167250" cy="74450"/>
            </a:xfrm>
            <a:custGeom>
              <a:avLst/>
              <a:gdLst/>
              <a:ahLst/>
              <a:cxnLst/>
              <a:rect l="l" t="t" r="r" b="b"/>
              <a:pathLst>
                <a:path w="6690" h="2978" extrusionOk="0">
                  <a:moveTo>
                    <a:pt x="0" y="1"/>
                  </a:moveTo>
                  <a:lnTo>
                    <a:pt x="0" y="1025"/>
                  </a:lnTo>
                  <a:cubicBezTo>
                    <a:pt x="0" y="1505"/>
                    <a:pt x="320" y="2017"/>
                    <a:pt x="960" y="2401"/>
                  </a:cubicBezTo>
                  <a:cubicBezTo>
                    <a:pt x="1120" y="2497"/>
                    <a:pt x="1281" y="2561"/>
                    <a:pt x="1473" y="2625"/>
                  </a:cubicBezTo>
                  <a:cubicBezTo>
                    <a:pt x="1601" y="2689"/>
                    <a:pt x="1729" y="2721"/>
                    <a:pt x="1857" y="2785"/>
                  </a:cubicBezTo>
                  <a:cubicBezTo>
                    <a:pt x="1985" y="2817"/>
                    <a:pt x="2113" y="2817"/>
                    <a:pt x="2209" y="2849"/>
                  </a:cubicBezTo>
                  <a:cubicBezTo>
                    <a:pt x="2337" y="2881"/>
                    <a:pt x="2433" y="2881"/>
                    <a:pt x="2561" y="2913"/>
                  </a:cubicBezTo>
                  <a:cubicBezTo>
                    <a:pt x="2657" y="2913"/>
                    <a:pt x="2753" y="2945"/>
                    <a:pt x="2881" y="2945"/>
                  </a:cubicBezTo>
                  <a:cubicBezTo>
                    <a:pt x="2977" y="2945"/>
                    <a:pt x="3105" y="2977"/>
                    <a:pt x="3201" y="2977"/>
                  </a:cubicBezTo>
                  <a:lnTo>
                    <a:pt x="3553" y="2977"/>
                  </a:lnTo>
                  <a:cubicBezTo>
                    <a:pt x="3681" y="2945"/>
                    <a:pt x="3809" y="2945"/>
                    <a:pt x="3905" y="2945"/>
                  </a:cubicBezTo>
                  <a:cubicBezTo>
                    <a:pt x="4065" y="2913"/>
                    <a:pt x="4193" y="2913"/>
                    <a:pt x="4353" y="2881"/>
                  </a:cubicBezTo>
                  <a:cubicBezTo>
                    <a:pt x="4577" y="2849"/>
                    <a:pt x="4769" y="2785"/>
                    <a:pt x="4993" y="2721"/>
                  </a:cubicBezTo>
                  <a:cubicBezTo>
                    <a:pt x="5249" y="2625"/>
                    <a:pt x="5505" y="2529"/>
                    <a:pt x="5729" y="2401"/>
                  </a:cubicBezTo>
                  <a:cubicBezTo>
                    <a:pt x="5729" y="2369"/>
                    <a:pt x="5761" y="2369"/>
                    <a:pt x="5761" y="2369"/>
                  </a:cubicBezTo>
                  <a:cubicBezTo>
                    <a:pt x="5921" y="2273"/>
                    <a:pt x="6049" y="2177"/>
                    <a:pt x="6177" y="2049"/>
                  </a:cubicBezTo>
                  <a:cubicBezTo>
                    <a:pt x="6273" y="1985"/>
                    <a:pt x="6337" y="1889"/>
                    <a:pt x="6401" y="1825"/>
                  </a:cubicBezTo>
                  <a:cubicBezTo>
                    <a:pt x="6433" y="1761"/>
                    <a:pt x="6498" y="1697"/>
                    <a:pt x="6530" y="1633"/>
                  </a:cubicBezTo>
                  <a:cubicBezTo>
                    <a:pt x="6562" y="1569"/>
                    <a:pt x="6594" y="1505"/>
                    <a:pt x="6626" y="1441"/>
                  </a:cubicBezTo>
                  <a:cubicBezTo>
                    <a:pt x="6626" y="1377"/>
                    <a:pt x="6658" y="1313"/>
                    <a:pt x="6658" y="1249"/>
                  </a:cubicBezTo>
                  <a:cubicBezTo>
                    <a:pt x="6690" y="1185"/>
                    <a:pt x="6690" y="1121"/>
                    <a:pt x="6690" y="1057"/>
                  </a:cubicBezTo>
                  <a:lnTo>
                    <a:pt x="6690" y="1025"/>
                  </a:lnTo>
                  <a:lnTo>
                    <a:pt x="6690" y="257"/>
                  </a:lnTo>
                  <a:cubicBezTo>
                    <a:pt x="6658" y="321"/>
                    <a:pt x="6658" y="385"/>
                    <a:pt x="6626" y="449"/>
                  </a:cubicBezTo>
                  <a:cubicBezTo>
                    <a:pt x="6594" y="513"/>
                    <a:pt x="6562" y="577"/>
                    <a:pt x="6530" y="641"/>
                  </a:cubicBezTo>
                  <a:cubicBezTo>
                    <a:pt x="6498" y="705"/>
                    <a:pt x="6466" y="769"/>
                    <a:pt x="6401" y="833"/>
                  </a:cubicBezTo>
                  <a:lnTo>
                    <a:pt x="6177" y="1057"/>
                  </a:lnTo>
                  <a:cubicBezTo>
                    <a:pt x="6081" y="1153"/>
                    <a:pt x="5921" y="1249"/>
                    <a:pt x="5761" y="1377"/>
                  </a:cubicBezTo>
                  <a:lnTo>
                    <a:pt x="5729" y="1377"/>
                  </a:lnTo>
                  <a:cubicBezTo>
                    <a:pt x="5505" y="1537"/>
                    <a:pt x="5249" y="1633"/>
                    <a:pt x="4993" y="1729"/>
                  </a:cubicBezTo>
                  <a:cubicBezTo>
                    <a:pt x="4801" y="1761"/>
                    <a:pt x="4577" y="1825"/>
                    <a:pt x="4353" y="1889"/>
                  </a:cubicBezTo>
                  <a:cubicBezTo>
                    <a:pt x="4225" y="1889"/>
                    <a:pt x="4065" y="1921"/>
                    <a:pt x="3937" y="1921"/>
                  </a:cubicBezTo>
                  <a:cubicBezTo>
                    <a:pt x="3809" y="1953"/>
                    <a:pt x="3681" y="1953"/>
                    <a:pt x="3553" y="1953"/>
                  </a:cubicBezTo>
                  <a:lnTo>
                    <a:pt x="2881" y="1953"/>
                  </a:lnTo>
                  <a:cubicBezTo>
                    <a:pt x="2785" y="1921"/>
                    <a:pt x="2657" y="1921"/>
                    <a:pt x="2561" y="1921"/>
                  </a:cubicBezTo>
                  <a:cubicBezTo>
                    <a:pt x="2433" y="1889"/>
                    <a:pt x="2337" y="1857"/>
                    <a:pt x="2209" y="1857"/>
                  </a:cubicBezTo>
                  <a:cubicBezTo>
                    <a:pt x="2113" y="1825"/>
                    <a:pt x="1985" y="1793"/>
                    <a:pt x="1889" y="1761"/>
                  </a:cubicBezTo>
                  <a:cubicBezTo>
                    <a:pt x="1729" y="1729"/>
                    <a:pt x="1601" y="1697"/>
                    <a:pt x="1473" y="1633"/>
                  </a:cubicBezTo>
                  <a:cubicBezTo>
                    <a:pt x="1281" y="1569"/>
                    <a:pt x="1120" y="1473"/>
                    <a:pt x="992" y="1409"/>
                  </a:cubicBezTo>
                  <a:cubicBezTo>
                    <a:pt x="320" y="1025"/>
                    <a:pt x="0" y="513"/>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035025" y="3109125"/>
              <a:ext cx="169650" cy="76050"/>
            </a:xfrm>
            <a:custGeom>
              <a:avLst/>
              <a:gdLst/>
              <a:ahLst/>
              <a:cxnLst/>
              <a:rect l="l" t="t" r="r" b="b"/>
              <a:pathLst>
                <a:path w="6786" h="3042" extrusionOk="0">
                  <a:moveTo>
                    <a:pt x="6722" y="449"/>
                  </a:moveTo>
                  <a:lnTo>
                    <a:pt x="6722" y="1057"/>
                  </a:lnTo>
                  <a:lnTo>
                    <a:pt x="6722" y="1089"/>
                  </a:lnTo>
                  <a:cubicBezTo>
                    <a:pt x="6722" y="1153"/>
                    <a:pt x="6722" y="1217"/>
                    <a:pt x="6690" y="1281"/>
                  </a:cubicBezTo>
                  <a:cubicBezTo>
                    <a:pt x="6690" y="1345"/>
                    <a:pt x="6690" y="1377"/>
                    <a:pt x="6658" y="1441"/>
                  </a:cubicBezTo>
                  <a:cubicBezTo>
                    <a:pt x="6626" y="1505"/>
                    <a:pt x="6594" y="1569"/>
                    <a:pt x="6562" y="1633"/>
                  </a:cubicBezTo>
                  <a:cubicBezTo>
                    <a:pt x="6530" y="1697"/>
                    <a:pt x="6465" y="1761"/>
                    <a:pt x="6433" y="1825"/>
                  </a:cubicBezTo>
                  <a:cubicBezTo>
                    <a:pt x="6369" y="1921"/>
                    <a:pt x="6305" y="1985"/>
                    <a:pt x="6241" y="2049"/>
                  </a:cubicBezTo>
                  <a:cubicBezTo>
                    <a:pt x="6113" y="2177"/>
                    <a:pt x="5953" y="2273"/>
                    <a:pt x="5793" y="2369"/>
                  </a:cubicBezTo>
                  <a:lnTo>
                    <a:pt x="5761" y="2401"/>
                  </a:lnTo>
                  <a:cubicBezTo>
                    <a:pt x="5537" y="2529"/>
                    <a:pt x="5313" y="2625"/>
                    <a:pt x="5025" y="2721"/>
                  </a:cubicBezTo>
                  <a:cubicBezTo>
                    <a:pt x="4833" y="2785"/>
                    <a:pt x="4641" y="2817"/>
                    <a:pt x="4417" y="2881"/>
                  </a:cubicBezTo>
                  <a:cubicBezTo>
                    <a:pt x="4257" y="2881"/>
                    <a:pt x="4129" y="2913"/>
                    <a:pt x="3969" y="2913"/>
                  </a:cubicBezTo>
                  <a:cubicBezTo>
                    <a:pt x="3873" y="2945"/>
                    <a:pt x="3745" y="2945"/>
                    <a:pt x="3617" y="2945"/>
                  </a:cubicBezTo>
                  <a:lnTo>
                    <a:pt x="2945" y="2945"/>
                  </a:lnTo>
                  <a:cubicBezTo>
                    <a:pt x="2849" y="2913"/>
                    <a:pt x="2721" y="2913"/>
                    <a:pt x="2625" y="2913"/>
                  </a:cubicBezTo>
                  <a:cubicBezTo>
                    <a:pt x="2497" y="2881"/>
                    <a:pt x="2401" y="2881"/>
                    <a:pt x="2305" y="2849"/>
                  </a:cubicBezTo>
                  <a:cubicBezTo>
                    <a:pt x="2177" y="2817"/>
                    <a:pt x="2049" y="2785"/>
                    <a:pt x="1953" y="2753"/>
                  </a:cubicBezTo>
                  <a:cubicBezTo>
                    <a:pt x="1793" y="2721"/>
                    <a:pt x="1665" y="2689"/>
                    <a:pt x="1537" y="2625"/>
                  </a:cubicBezTo>
                  <a:cubicBezTo>
                    <a:pt x="1377" y="2561"/>
                    <a:pt x="1216" y="2465"/>
                    <a:pt x="1056" y="2401"/>
                  </a:cubicBezTo>
                  <a:cubicBezTo>
                    <a:pt x="416" y="2017"/>
                    <a:pt x="96" y="1537"/>
                    <a:pt x="96" y="1057"/>
                  </a:cubicBezTo>
                  <a:lnTo>
                    <a:pt x="96" y="449"/>
                  </a:lnTo>
                  <a:cubicBezTo>
                    <a:pt x="224" y="833"/>
                    <a:pt x="544" y="1185"/>
                    <a:pt x="1024" y="1441"/>
                  </a:cubicBezTo>
                  <a:cubicBezTo>
                    <a:pt x="1152" y="1537"/>
                    <a:pt x="1345" y="1601"/>
                    <a:pt x="1505" y="1665"/>
                  </a:cubicBezTo>
                  <a:cubicBezTo>
                    <a:pt x="1633" y="1729"/>
                    <a:pt x="1793" y="1761"/>
                    <a:pt x="1921" y="1825"/>
                  </a:cubicBezTo>
                  <a:cubicBezTo>
                    <a:pt x="2017" y="1857"/>
                    <a:pt x="2145" y="1889"/>
                    <a:pt x="2273" y="1889"/>
                  </a:cubicBezTo>
                  <a:cubicBezTo>
                    <a:pt x="2369" y="1921"/>
                    <a:pt x="2497" y="1953"/>
                    <a:pt x="2593" y="1953"/>
                  </a:cubicBezTo>
                  <a:cubicBezTo>
                    <a:pt x="2721" y="1985"/>
                    <a:pt x="2817" y="1985"/>
                    <a:pt x="2945" y="1985"/>
                  </a:cubicBezTo>
                  <a:cubicBezTo>
                    <a:pt x="3041" y="2017"/>
                    <a:pt x="3169" y="2017"/>
                    <a:pt x="3265" y="2017"/>
                  </a:cubicBezTo>
                  <a:lnTo>
                    <a:pt x="3617" y="2017"/>
                  </a:lnTo>
                  <a:cubicBezTo>
                    <a:pt x="3745" y="2017"/>
                    <a:pt x="3873" y="1985"/>
                    <a:pt x="4001" y="1985"/>
                  </a:cubicBezTo>
                  <a:cubicBezTo>
                    <a:pt x="4129" y="1985"/>
                    <a:pt x="4289" y="1953"/>
                    <a:pt x="4417" y="1921"/>
                  </a:cubicBezTo>
                  <a:cubicBezTo>
                    <a:pt x="4641" y="1889"/>
                    <a:pt x="4865" y="1825"/>
                    <a:pt x="5057" y="1761"/>
                  </a:cubicBezTo>
                  <a:cubicBezTo>
                    <a:pt x="5345" y="1665"/>
                    <a:pt x="5569" y="1569"/>
                    <a:pt x="5793" y="1441"/>
                  </a:cubicBezTo>
                  <a:cubicBezTo>
                    <a:pt x="5825" y="1441"/>
                    <a:pt x="5825" y="1409"/>
                    <a:pt x="5857" y="1409"/>
                  </a:cubicBezTo>
                  <a:cubicBezTo>
                    <a:pt x="6017" y="1313"/>
                    <a:pt x="6145" y="1217"/>
                    <a:pt x="6273" y="1089"/>
                  </a:cubicBezTo>
                  <a:cubicBezTo>
                    <a:pt x="6369" y="1025"/>
                    <a:pt x="6433" y="961"/>
                    <a:pt x="6497" y="865"/>
                  </a:cubicBezTo>
                  <a:cubicBezTo>
                    <a:pt x="6530" y="801"/>
                    <a:pt x="6594" y="737"/>
                    <a:pt x="6626" y="673"/>
                  </a:cubicBezTo>
                  <a:cubicBezTo>
                    <a:pt x="6658" y="609"/>
                    <a:pt x="6690" y="545"/>
                    <a:pt x="6722" y="449"/>
                  </a:cubicBezTo>
                  <a:close/>
                  <a:moveTo>
                    <a:pt x="64" y="1"/>
                  </a:moveTo>
                  <a:cubicBezTo>
                    <a:pt x="32" y="1"/>
                    <a:pt x="0" y="33"/>
                    <a:pt x="0" y="33"/>
                  </a:cubicBezTo>
                  <a:lnTo>
                    <a:pt x="0" y="1057"/>
                  </a:lnTo>
                  <a:cubicBezTo>
                    <a:pt x="0" y="1569"/>
                    <a:pt x="352" y="2081"/>
                    <a:pt x="1024" y="2465"/>
                  </a:cubicBezTo>
                  <a:cubicBezTo>
                    <a:pt x="1152" y="2529"/>
                    <a:pt x="1345" y="2625"/>
                    <a:pt x="1505" y="2689"/>
                  </a:cubicBezTo>
                  <a:cubicBezTo>
                    <a:pt x="1633" y="2753"/>
                    <a:pt x="1793" y="2785"/>
                    <a:pt x="1921" y="2817"/>
                  </a:cubicBezTo>
                  <a:cubicBezTo>
                    <a:pt x="2017" y="2849"/>
                    <a:pt x="2145" y="2881"/>
                    <a:pt x="2273" y="2913"/>
                  </a:cubicBezTo>
                  <a:cubicBezTo>
                    <a:pt x="2369" y="2945"/>
                    <a:pt x="2497" y="2977"/>
                    <a:pt x="2593" y="2977"/>
                  </a:cubicBezTo>
                  <a:cubicBezTo>
                    <a:pt x="2721" y="3009"/>
                    <a:pt x="2817" y="3009"/>
                    <a:pt x="2945" y="3009"/>
                  </a:cubicBezTo>
                  <a:cubicBezTo>
                    <a:pt x="3041" y="3009"/>
                    <a:pt x="3169" y="3041"/>
                    <a:pt x="3265" y="3041"/>
                  </a:cubicBezTo>
                  <a:lnTo>
                    <a:pt x="3425" y="3041"/>
                  </a:lnTo>
                  <a:cubicBezTo>
                    <a:pt x="3489" y="3041"/>
                    <a:pt x="3553" y="3041"/>
                    <a:pt x="3617" y="3009"/>
                  </a:cubicBezTo>
                  <a:lnTo>
                    <a:pt x="3969" y="3009"/>
                  </a:lnTo>
                  <a:cubicBezTo>
                    <a:pt x="4129" y="2977"/>
                    <a:pt x="4257" y="2977"/>
                    <a:pt x="4417" y="2945"/>
                  </a:cubicBezTo>
                  <a:cubicBezTo>
                    <a:pt x="4641" y="2913"/>
                    <a:pt x="4833" y="2849"/>
                    <a:pt x="5057" y="2785"/>
                  </a:cubicBezTo>
                  <a:cubicBezTo>
                    <a:pt x="5313" y="2689"/>
                    <a:pt x="5569" y="2593"/>
                    <a:pt x="5793" y="2465"/>
                  </a:cubicBezTo>
                  <a:cubicBezTo>
                    <a:pt x="5793" y="2433"/>
                    <a:pt x="5825" y="2433"/>
                    <a:pt x="5825" y="2433"/>
                  </a:cubicBezTo>
                  <a:cubicBezTo>
                    <a:pt x="5985" y="2337"/>
                    <a:pt x="6145" y="2209"/>
                    <a:pt x="6273" y="2113"/>
                  </a:cubicBezTo>
                  <a:cubicBezTo>
                    <a:pt x="6337" y="2049"/>
                    <a:pt x="6433" y="1953"/>
                    <a:pt x="6465" y="1889"/>
                  </a:cubicBezTo>
                  <a:cubicBezTo>
                    <a:pt x="6530" y="1825"/>
                    <a:pt x="6594" y="1729"/>
                    <a:pt x="6626" y="1665"/>
                  </a:cubicBezTo>
                  <a:lnTo>
                    <a:pt x="6722" y="1473"/>
                  </a:lnTo>
                  <a:cubicBezTo>
                    <a:pt x="6722" y="1409"/>
                    <a:pt x="6754" y="1345"/>
                    <a:pt x="6754" y="1281"/>
                  </a:cubicBezTo>
                  <a:cubicBezTo>
                    <a:pt x="6786" y="1217"/>
                    <a:pt x="6786" y="1153"/>
                    <a:pt x="6786" y="1089"/>
                  </a:cubicBezTo>
                  <a:lnTo>
                    <a:pt x="6786" y="1057"/>
                  </a:lnTo>
                  <a:lnTo>
                    <a:pt x="6786" y="33"/>
                  </a:lnTo>
                  <a:cubicBezTo>
                    <a:pt x="6786" y="33"/>
                    <a:pt x="6786" y="1"/>
                    <a:pt x="6754" y="1"/>
                  </a:cubicBezTo>
                  <a:cubicBezTo>
                    <a:pt x="6754" y="1"/>
                    <a:pt x="6722" y="33"/>
                    <a:pt x="6722" y="65"/>
                  </a:cubicBezTo>
                  <a:cubicBezTo>
                    <a:pt x="6722" y="129"/>
                    <a:pt x="6722" y="193"/>
                    <a:pt x="6690" y="257"/>
                  </a:cubicBezTo>
                  <a:cubicBezTo>
                    <a:pt x="6690" y="321"/>
                    <a:pt x="6690" y="385"/>
                    <a:pt x="6658" y="449"/>
                  </a:cubicBezTo>
                  <a:cubicBezTo>
                    <a:pt x="6626" y="513"/>
                    <a:pt x="6594" y="577"/>
                    <a:pt x="6562" y="641"/>
                  </a:cubicBezTo>
                  <a:cubicBezTo>
                    <a:pt x="6530" y="705"/>
                    <a:pt x="6465" y="769"/>
                    <a:pt x="6433" y="833"/>
                  </a:cubicBezTo>
                  <a:cubicBezTo>
                    <a:pt x="6369" y="897"/>
                    <a:pt x="6305" y="961"/>
                    <a:pt x="6241" y="1057"/>
                  </a:cubicBezTo>
                  <a:cubicBezTo>
                    <a:pt x="6113" y="1153"/>
                    <a:pt x="5953" y="1249"/>
                    <a:pt x="5793" y="1345"/>
                  </a:cubicBezTo>
                  <a:cubicBezTo>
                    <a:pt x="5793" y="1377"/>
                    <a:pt x="5793" y="1377"/>
                    <a:pt x="5761" y="1377"/>
                  </a:cubicBezTo>
                  <a:cubicBezTo>
                    <a:pt x="5537" y="1505"/>
                    <a:pt x="5313" y="1633"/>
                    <a:pt x="5025" y="1697"/>
                  </a:cubicBezTo>
                  <a:cubicBezTo>
                    <a:pt x="4833" y="1761"/>
                    <a:pt x="4641" y="1825"/>
                    <a:pt x="4417" y="1857"/>
                  </a:cubicBezTo>
                  <a:cubicBezTo>
                    <a:pt x="4257" y="1889"/>
                    <a:pt x="4129" y="1921"/>
                    <a:pt x="3969" y="1921"/>
                  </a:cubicBezTo>
                  <a:cubicBezTo>
                    <a:pt x="3873" y="1921"/>
                    <a:pt x="3745" y="1953"/>
                    <a:pt x="3617" y="1953"/>
                  </a:cubicBezTo>
                  <a:lnTo>
                    <a:pt x="3265" y="1953"/>
                  </a:lnTo>
                  <a:cubicBezTo>
                    <a:pt x="3169" y="1953"/>
                    <a:pt x="3041" y="1953"/>
                    <a:pt x="2945" y="1921"/>
                  </a:cubicBezTo>
                  <a:cubicBezTo>
                    <a:pt x="2849" y="1921"/>
                    <a:pt x="2721" y="1921"/>
                    <a:pt x="2625" y="1889"/>
                  </a:cubicBezTo>
                  <a:cubicBezTo>
                    <a:pt x="2497" y="1889"/>
                    <a:pt x="2401" y="1857"/>
                    <a:pt x="2305" y="1825"/>
                  </a:cubicBezTo>
                  <a:cubicBezTo>
                    <a:pt x="2177" y="1825"/>
                    <a:pt x="2049" y="1793"/>
                    <a:pt x="1953" y="1761"/>
                  </a:cubicBezTo>
                  <a:cubicBezTo>
                    <a:pt x="1793" y="1729"/>
                    <a:pt x="1665" y="1665"/>
                    <a:pt x="1537" y="1633"/>
                  </a:cubicBezTo>
                  <a:cubicBezTo>
                    <a:pt x="1377" y="1569"/>
                    <a:pt x="1216" y="1473"/>
                    <a:pt x="1056" y="1377"/>
                  </a:cubicBezTo>
                  <a:cubicBezTo>
                    <a:pt x="416" y="1025"/>
                    <a:pt x="96" y="545"/>
                    <a:pt x="96" y="33"/>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027825" y="3061925"/>
              <a:ext cx="184850" cy="96850"/>
            </a:xfrm>
            <a:custGeom>
              <a:avLst/>
              <a:gdLst/>
              <a:ahLst/>
              <a:cxnLst/>
              <a:rect l="l" t="t" r="r" b="b"/>
              <a:pathLst>
                <a:path w="7394" h="3874" extrusionOk="0">
                  <a:moveTo>
                    <a:pt x="3681" y="1"/>
                  </a:moveTo>
                  <a:cubicBezTo>
                    <a:pt x="2825" y="1"/>
                    <a:pt x="1969" y="193"/>
                    <a:pt x="1312" y="577"/>
                  </a:cubicBezTo>
                  <a:cubicBezTo>
                    <a:pt x="0" y="1313"/>
                    <a:pt x="0" y="2561"/>
                    <a:pt x="1344" y="3297"/>
                  </a:cubicBezTo>
                  <a:cubicBezTo>
                    <a:pt x="2001" y="3681"/>
                    <a:pt x="2857" y="3873"/>
                    <a:pt x="3713" y="3873"/>
                  </a:cubicBezTo>
                  <a:cubicBezTo>
                    <a:pt x="4569" y="3873"/>
                    <a:pt x="5425" y="3681"/>
                    <a:pt x="6081" y="3297"/>
                  </a:cubicBezTo>
                  <a:cubicBezTo>
                    <a:pt x="7394" y="2561"/>
                    <a:pt x="7362" y="1313"/>
                    <a:pt x="6049" y="577"/>
                  </a:cubicBezTo>
                  <a:cubicBezTo>
                    <a:pt x="5393" y="193"/>
                    <a:pt x="4537" y="1"/>
                    <a:pt x="36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5035825" y="3061125"/>
              <a:ext cx="168850" cy="98450"/>
            </a:xfrm>
            <a:custGeom>
              <a:avLst/>
              <a:gdLst/>
              <a:ahLst/>
              <a:cxnLst/>
              <a:rect l="l" t="t" r="r" b="b"/>
              <a:pathLst>
                <a:path w="6754" h="3938" extrusionOk="0">
                  <a:moveTo>
                    <a:pt x="3361" y="65"/>
                  </a:moveTo>
                  <a:cubicBezTo>
                    <a:pt x="4225" y="65"/>
                    <a:pt x="5057" y="257"/>
                    <a:pt x="5729" y="641"/>
                  </a:cubicBezTo>
                  <a:cubicBezTo>
                    <a:pt x="6337" y="993"/>
                    <a:pt x="6690" y="1473"/>
                    <a:pt x="6690" y="1985"/>
                  </a:cubicBezTo>
                  <a:cubicBezTo>
                    <a:pt x="6690" y="2465"/>
                    <a:pt x="6337" y="2945"/>
                    <a:pt x="5729" y="3329"/>
                  </a:cubicBezTo>
                  <a:cubicBezTo>
                    <a:pt x="5089" y="3697"/>
                    <a:pt x="4241" y="3881"/>
                    <a:pt x="3389" y="3881"/>
                  </a:cubicBezTo>
                  <a:cubicBezTo>
                    <a:pt x="2537" y="3881"/>
                    <a:pt x="1681" y="3697"/>
                    <a:pt x="1024" y="3329"/>
                  </a:cubicBezTo>
                  <a:cubicBezTo>
                    <a:pt x="384" y="2945"/>
                    <a:pt x="64" y="2465"/>
                    <a:pt x="64" y="1953"/>
                  </a:cubicBezTo>
                  <a:cubicBezTo>
                    <a:pt x="64" y="1473"/>
                    <a:pt x="384" y="993"/>
                    <a:pt x="1024" y="641"/>
                  </a:cubicBezTo>
                  <a:cubicBezTo>
                    <a:pt x="1665" y="257"/>
                    <a:pt x="2497" y="65"/>
                    <a:pt x="3361" y="65"/>
                  </a:cubicBezTo>
                  <a:close/>
                  <a:moveTo>
                    <a:pt x="3377" y="1"/>
                  </a:moveTo>
                  <a:cubicBezTo>
                    <a:pt x="2513" y="1"/>
                    <a:pt x="1649" y="193"/>
                    <a:pt x="992" y="577"/>
                  </a:cubicBezTo>
                  <a:cubicBezTo>
                    <a:pt x="352" y="929"/>
                    <a:pt x="0" y="1441"/>
                    <a:pt x="0" y="1953"/>
                  </a:cubicBezTo>
                  <a:cubicBezTo>
                    <a:pt x="0" y="2497"/>
                    <a:pt x="352" y="3009"/>
                    <a:pt x="992" y="3361"/>
                  </a:cubicBezTo>
                  <a:cubicBezTo>
                    <a:pt x="1665" y="3745"/>
                    <a:pt x="2529" y="3937"/>
                    <a:pt x="3393" y="3937"/>
                  </a:cubicBezTo>
                  <a:cubicBezTo>
                    <a:pt x="4257" y="3937"/>
                    <a:pt x="5121" y="3745"/>
                    <a:pt x="5761" y="3361"/>
                  </a:cubicBezTo>
                  <a:cubicBezTo>
                    <a:pt x="6401" y="3009"/>
                    <a:pt x="6754" y="2497"/>
                    <a:pt x="6754" y="1985"/>
                  </a:cubicBezTo>
                  <a:cubicBezTo>
                    <a:pt x="6754" y="1441"/>
                    <a:pt x="6401" y="929"/>
                    <a:pt x="5761" y="577"/>
                  </a:cubicBezTo>
                  <a:cubicBezTo>
                    <a:pt x="5105" y="193"/>
                    <a:pt x="4241" y="1"/>
                    <a:pt x="3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5047825" y="3072125"/>
              <a:ext cx="144850" cy="76450"/>
            </a:xfrm>
            <a:custGeom>
              <a:avLst/>
              <a:gdLst/>
              <a:ahLst/>
              <a:cxnLst/>
              <a:rect l="l" t="t" r="r" b="b"/>
              <a:pathLst>
                <a:path w="5794" h="3058" extrusionOk="0">
                  <a:moveTo>
                    <a:pt x="2881" y="1"/>
                  </a:moveTo>
                  <a:cubicBezTo>
                    <a:pt x="2209" y="1"/>
                    <a:pt x="1537" y="153"/>
                    <a:pt x="1025" y="457"/>
                  </a:cubicBezTo>
                  <a:cubicBezTo>
                    <a:pt x="0" y="1033"/>
                    <a:pt x="0" y="2025"/>
                    <a:pt x="1057" y="2601"/>
                  </a:cubicBezTo>
                  <a:cubicBezTo>
                    <a:pt x="1569" y="2905"/>
                    <a:pt x="2241" y="3057"/>
                    <a:pt x="2913" y="3057"/>
                  </a:cubicBezTo>
                  <a:cubicBezTo>
                    <a:pt x="3585" y="3057"/>
                    <a:pt x="4257" y="2905"/>
                    <a:pt x="4769" y="2601"/>
                  </a:cubicBezTo>
                  <a:cubicBezTo>
                    <a:pt x="5793" y="2025"/>
                    <a:pt x="5761" y="1033"/>
                    <a:pt x="4737" y="457"/>
                  </a:cubicBezTo>
                  <a:cubicBezTo>
                    <a:pt x="4225" y="153"/>
                    <a:pt x="3553" y="1"/>
                    <a:pt x="28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5053425" y="3071325"/>
              <a:ext cx="132850" cy="77850"/>
            </a:xfrm>
            <a:custGeom>
              <a:avLst/>
              <a:gdLst/>
              <a:ahLst/>
              <a:cxnLst/>
              <a:rect l="l" t="t" r="r" b="b"/>
              <a:pathLst>
                <a:path w="5314" h="3114" extrusionOk="0">
                  <a:moveTo>
                    <a:pt x="2657" y="73"/>
                  </a:moveTo>
                  <a:cubicBezTo>
                    <a:pt x="3329" y="73"/>
                    <a:pt x="4001" y="233"/>
                    <a:pt x="4513" y="521"/>
                  </a:cubicBezTo>
                  <a:cubicBezTo>
                    <a:pt x="4993" y="809"/>
                    <a:pt x="5249" y="1161"/>
                    <a:pt x="5249" y="1577"/>
                  </a:cubicBezTo>
                  <a:cubicBezTo>
                    <a:pt x="5249" y="1961"/>
                    <a:pt x="4993" y="2313"/>
                    <a:pt x="4513" y="2601"/>
                  </a:cubicBezTo>
                  <a:cubicBezTo>
                    <a:pt x="4001" y="2889"/>
                    <a:pt x="3337" y="3033"/>
                    <a:pt x="2673" y="3033"/>
                  </a:cubicBezTo>
                  <a:cubicBezTo>
                    <a:pt x="2009" y="3033"/>
                    <a:pt x="1345" y="2889"/>
                    <a:pt x="833" y="2601"/>
                  </a:cubicBezTo>
                  <a:cubicBezTo>
                    <a:pt x="352" y="2313"/>
                    <a:pt x="96" y="1961"/>
                    <a:pt x="96" y="1545"/>
                  </a:cubicBezTo>
                  <a:cubicBezTo>
                    <a:pt x="96" y="1161"/>
                    <a:pt x="352" y="809"/>
                    <a:pt x="833" y="521"/>
                  </a:cubicBezTo>
                  <a:cubicBezTo>
                    <a:pt x="1345" y="233"/>
                    <a:pt x="1985" y="73"/>
                    <a:pt x="2657" y="73"/>
                  </a:cubicBezTo>
                  <a:close/>
                  <a:moveTo>
                    <a:pt x="2661" y="1"/>
                  </a:moveTo>
                  <a:cubicBezTo>
                    <a:pt x="1985" y="1"/>
                    <a:pt x="1313" y="153"/>
                    <a:pt x="801" y="457"/>
                  </a:cubicBezTo>
                  <a:cubicBezTo>
                    <a:pt x="288" y="745"/>
                    <a:pt x="0" y="1129"/>
                    <a:pt x="0" y="1545"/>
                  </a:cubicBezTo>
                  <a:cubicBezTo>
                    <a:pt x="0" y="1993"/>
                    <a:pt x="288" y="2377"/>
                    <a:pt x="801" y="2665"/>
                  </a:cubicBezTo>
                  <a:cubicBezTo>
                    <a:pt x="1313" y="2953"/>
                    <a:pt x="1985" y="3113"/>
                    <a:pt x="2689" y="3113"/>
                  </a:cubicBezTo>
                  <a:cubicBezTo>
                    <a:pt x="3361" y="3113"/>
                    <a:pt x="4033" y="2953"/>
                    <a:pt x="4545" y="2665"/>
                  </a:cubicBezTo>
                  <a:cubicBezTo>
                    <a:pt x="5057" y="2377"/>
                    <a:pt x="5313" y="1993"/>
                    <a:pt x="5313" y="1577"/>
                  </a:cubicBezTo>
                  <a:cubicBezTo>
                    <a:pt x="5313" y="1129"/>
                    <a:pt x="5057" y="745"/>
                    <a:pt x="4545" y="457"/>
                  </a:cubicBezTo>
                  <a:cubicBezTo>
                    <a:pt x="4017" y="153"/>
                    <a:pt x="3337" y="1"/>
                    <a:pt x="26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5195850" y="3135550"/>
              <a:ext cx="1625" cy="11225"/>
            </a:xfrm>
            <a:custGeom>
              <a:avLst/>
              <a:gdLst/>
              <a:ahLst/>
              <a:cxnLst/>
              <a:rect l="l" t="t" r="r" b="b"/>
              <a:pathLst>
                <a:path w="65" h="449" extrusionOk="0">
                  <a:moveTo>
                    <a:pt x="32" y="0"/>
                  </a:moveTo>
                  <a:cubicBezTo>
                    <a:pt x="0" y="0"/>
                    <a:pt x="0" y="0"/>
                    <a:pt x="0" y="32"/>
                  </a:cubicBezTo>
                  <a:lnTo>
                    <a:pt x="0" y="384"/>
                  </a:lnTo>
                  <a:cubicBezTo>
                    <a:pt x="0" y="416"/>
                    <a:pt x="0" y="448"/>
                    <a:pt x="32" y="448"/>
                  </a:cubicBezTo>
                  <a:cubicBezTo>
                    <a:pt x="32" y="448"/>
                    <a:pt x="64" y="416"/>
                    <a:pt x="64" y="384"/>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5119825" y="3166750"/>
              <a:ext cx="1625" cy="11225"/>
            </a:xfrm>
            <a:custGeom>
              <a:avLst/>
              <a:gdLst/>
              <a:ahLst/>
              <a:cxnLst/>
              <a:rect l="l" t="t" r="r" b="b"/>
              <a:pathLst>
                <a:path w="65" h="449" extrusionOk="0">
                  <a:moveTo>
                    <a:pt x="33" y="0"/>
                  </a:moveTo>
                  <a:cubicBezTo>
                    <a:pt x="1" y="0"/>
                    <a:pt x="1" y="0"/>
                    <a:pt x="1" y="32"/>
                  </a:cubicBezTo>
                  <a:lnTo>
                    <a:pt x="1" y="416"/>
                  </a:lnTo>
                  <a:cubicBezTo>
                    <a:pt x="1" y="416"/>
                    <a:pt x="1" y="448"/>
                    <a:pt x="33" y="448"/>
                  </a:cubicBezTo>
                  <a:cubicBezTo>
                    <a:pt x="65" y="448"/>
                    <a:pt x="65" y="416"/>
                    <a:pt x="65" y="416"/>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134250" y="3165950"/>
              <a:ext cx="1625" cy="10425"/>
            </a:xfrm>
            <a:custGeom>
              <a:avLst/>
              <a:gdLst/>
              <a:ahLst/>
              <a:cxnLst/>
              <a:rect l="l" t="t" r="r" b="b"/>
              <a:pathLst>
                <a:path w="65" h="417" extrusionOk="0">
                  <a:moveTo>
                    <a:pt x="32" y="0"/>
                  </a:moveTo>
                  <a:cubicBezTo>
                    <a:pt x="32" y="0"/>
                    <a:pt x="0" y="0"/>
                    <a:pt x="0" y="32"/>
                  </a:cubicBezTo>
                  <a:lnTo>
                    <a:pt x="0" y="384"/>
                  </a:lnTo>
                  <a:cubicBezTo>
                    <a:pt x="0" y="416"/>
                    <a:pt x="32" y="416"/>
                    <a:pt x="32" y="416"/>
                  </a:cubicBezTo>
                  <a:cubicBezTo>
                    <a:pt x="64" y="416"/>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5149450" y="3163550"/>
              <a:ext cx="1625" cy="11225"/>
            </a:xfrm>
            <a:custGeom>
              <a:avLst/>
              <a:gdLst/>
              <a:ahLst/>
              <a:cxnLst/>
              <a:rect l="l" t="t" r="r" b="b"/>
              <a:pathLst>
                <a:path w="65" h="449" extrusionOk="0">
                  <a:moveTo>
                    <a:pt x="32" y="0"/>
                  </a:moveTo>
                  <a:lnTo>
                    <a:pt x="0" y="32"/>
                  </a:lnTo>
                  <a:lnTo>
                    <a:pt x="0" y="416"/>
                  </a:lnTo>
                  <a:lnTo>
                    <a:pt x="32" y="448"/>
                  </a:ln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5163050" y="3158750"/>
              <a:ext cx="2425" cy="11225"/>
            </a:xfrm>
            <a:custGeom>
              <a:avLst/>
              <a:gdLst/>
              <a:ahLst/>
              <a:cxnLst/>
              <a:rect l="l" t="t" r="r" b="b"/>
              <a:pathLst>
                <a:path w="97" h="449" extrusionOk="0">
                  <a:moveTo>
                    <a:pt x="32" y="0"/>
                  </a:moveTo>
                  <a:lnTo>
                    <a:pt x="0" y="32"/>
                  </a:lnTo>
                  <a:lnTo>
                    <a:pt x="0" y="416"/>
                  </a:lnTo>
                  <a:lnTo>
                    <a:pt x="32" y="448"/>
                  </a:lnTo>
                  <a:cubicBezTo>
                    <a:pt x="64" y="448"/>
                    <a:pt x="96" y="416"/>
                    <a:pt x="96" y="416"/>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175050" y="3152350"/>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5185450" y="3145150"/>
              <a:ext cx="2425" cy="11225"/>
            </a:xfrm>
            <a:custGeom>
              <a:avLst/>
              <a:gdLst/>
              <a:ahLst/>
              <a:cxnLst/>
              <a:rect l="l" t="t" r="r" b="b"/>
              <a:pathLst>
                <a:path w="97" h="449" extrusionOk="0">
                  <a:moveTo>
                    <a:pt x="32" y="0"/>
                  </a:moveTo>
                  <a:cubicBezTo>
                    <a:pt x="32" y="0"/>
                    <a:pt x="0" y="0"/>
                    <a:pt x="0" y="32"/>
                  </a:cubicBezTo>
                  <a:lnTo>
                    <a:pt x="0" y="416"/>
                  </a:lnTo>
                  <a:lnTo>
                    <a:pt x="32" y="448"/>
                  </a:lnTo>
                  <a:cubicBezTo>
                    <a:pt x="64" y="448"/>
                    <a:pt x="64" y="416"/>
                    <a:pt x="96" y="416"/>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5043825" y="3135550"/>
              <a:ext cx="1625" cy="11225"/>
            </a:xfrm>
            <a:custGeom>
              <a:avLst/>
              <a:gdLst/>
              <a:ahLst/>
              <a:cxnLst/>
              <a:rect l="l" t="t" r="r" b="b"/>
              <a:pathLst>
                <a:path w="65" h="449" extrusionOk="0">
                  <a:moveTo>
                    <a:pt x="32" y="0"/>
                  </a:moveTo>
                  <a:cubicBezTo>
                    <a:pt x="0" y="0"/>
                    <a:pt x="0" y="0"/>
                    <a:pt x="0" y="32"/>
                  </a:cubicBezTo>
                  <a:lnTo>
                    <a:pt x="0" y="384"/>
                  </a:lnTo>
                  <a:cubicBezTo>
                    <a:pt x="0" y="416"/>
                    <a:pt x="0" y="448"/>
                    <a:pt x="32" y="448"/>
                  </a:cubicBezTo>
                  <a:cubicBezTo>
                    <a:pt x="64" y="448"/>
                    <a:pt x="64" y="416"/>
                    <a:pt x="64" y="384"/>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5104625" y="3165950"/>
              <a:ext cx="1625" cy="10425"/>
            </a:xfrm>
            <a:custGeom>
              <a:avLst/>
              <a:gdLst/>
              <a:ahLst/>
              <a:cxnLst/>
              <a:rect l="l" t="t" r="r" b="b"/>
              <a:pathLst>
                <a:path w="65" h="417" extrusionOk="0">
                  <a:moveTo>
                    <a:pt x="33" y="0"/>
                  </a:moveTo>
                  <a:cubicBezTo>
                    <a:pt x="33" y="0"/>
                    <a:pt x="1" y="0"/>
                    <a:pt x="1" y="32"/>
                  </a:cubicBezTo>
                  <a:lnTo>
                    <a:pt x="1" y="384"/>
                  </a:lnTo>
                  <a:cubicBezTo>
                    <a:pt x="1" y="416"/>
                    <a:pt x="33" y="416"/>
                    <a:pt x="33" y="416"/>
                  </a:cubicBezTo>
                  <a:cubicBezTo>
                    <a:pt x="65" y="416"/>
                    <a:pt x="65" y="416"/>
                    <a:pt x="65" y="384"/>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089425" y="3163550"/>
              <a:ext cx="2425" cy="11225"/>
            </a:xfrm>
            <a:custGeom>
              <a:avLst/>
              <a:gdLst/>
              <a:ahLst/>
              <a:cxnLst/>
              <a:rect l="l" t="t" r="r" b="b"/>
              <a:pathLst>
                <a:path w="97" h="449" extrusionOk="0">
                  <a:moveTo>
                    <a:pt x="33" y="0"/>
                  </a:moveTo>
                  <a:lnTo>
                    <a:pt x="1" y="32"/>
                  </a:lnTo>
                  <a:lnTo>
                    <a:pt x="1" y="416"/>
                  </a:lnTo>
                  <a:lnTo>
                    <a:pt x="33" y="448"/>
                  </a:lnTo>
                  <a:cubicBezTo>
                    <a:pt x="65" y="448"/>
                    <a:pt x="97" y="416"/>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075825" y="3158750"/>
              <a:ext cx="1625" cy="11225"/>
            </a:xfrm>
            <a:custGeom>
              <a:avLst/>
              <a:gdLst/>
              <a:ahLst/>
              <a:cxnLst/>
              <a:rect l="l" t="t" r="r" b="b"/>
              <a:pathLst>
                <a:path w="65" h="449" extrusionOk="0">
                  <a:moveTo>
                    <a:pt x="33" y="0"/>
                  </a:moveTo>
                  <a:lnTo>
                    <a:pt x="1" y="32"/>
                  </a:lnTo>
                  <a:lnTo>
                    <a:pt x="1" y="416"/>
                  </a:lnTo>
                  <a:lnTo>
                    <a:pt x="33" y="448"/>
                  </a:lnTo>
                  <a:cubicBezTo>
                    <a:pt x="65" y="448"/>
                    <a:pt x="65" y="416"/>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064625" y="3152350"/>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lnTo>
                    <a:pt x="65" y="416"/>
                  </a:lnTo>
                  <a:lnTo>
                    <a:pt x="65"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053425" y="3145150"/>
              <a:ext cx="1625" cy="11225"/>
            </a:xfrm>
            <a:custGeom>
              <a:avLst/>
              <a:gdLst/>
              <a:ahLst/>
              <a:cxnLst/>
              <a:rect l="l" t="t" r="r" b="b"/>
              <a:pathLst>
                <a:path w="65" h="449" extrusionOk="0">
                  <a:moveTo>
                    <a:pt x="32" y="0"/>
                  </a:moveTo>
                  <a:cubicBezTo>
                    <a:pt x="32" y="0"/>
                    <a:pt x="0" y="0"/>
                    <a:pt x="0" y="32"/>
                  </a:cubicBezTo>
                  <a:lnTo>
                    <a:pt x="0" y="416"/>
                  </a:lnTo>
                  <a:lnTo>
                    <a:pt x="32" y="448"/>
                  </a:lnTo>
                  <a:cubicBezTo>
                    <a:pt x="64" y="448"/>
                    <a:pt x="64" y="416"/>
                    <a:pt x="64" y="416"/>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5078225" y="3085925"/>
              <a:ext cx="85650" cy="48850"/>
            </a:xfrm>
            <a:custGeom>
              <a:avLst/>
              <a:gdLst/>
              <a:ahLst/>
              <a:cxnLst/>
              <a:rect l="l" t="t" r="r" b="b"/>
              <a:pathLst>
                <a:path w="3426" h="1954" extrusionOk="0">
                  <a:moveTo>
                    <a:pt x="737" y="1"/>
                  </a:moveTo>
                  <a:lnTo>
                    <a:pt x="513" y="129"/>
                  </a:lnTo>
                  <a:lnTo>
                    <a:pt x="865" y="353"/>
                  </a:lnTo>
                  <a:cubicBezTo>
                    <a:pt x="833" y="385"/>
                    <a:pt x="801" y="385"/>
                    <a:pt x="737" y="417"/>
                  </a:cubicBezTo>
                  <a:cubicBezTo>
                    <a:pt x="705" y="449"/>
                    <a:pt x="673" y="481"/>
                    <a:pt x="641" y="481"/>
                  </a:cubicBezTo>
                  <a:lnTo>
                    <a:pt x="257" y="289"/>
                  </a:lnTo>
                  <a:lnTo>
                    <a:pt x="1" y="417"/>
                  </a:lnTo>
                  <a:lnTo>
                    <a:pt x="449" y="673"/>
                  </a:lnTo>
                  <a:cubicBezTo>
                    <a:pt x="161" y="993"/>
                    <a:pt x="257" y="1409"/>
                    <a:pt x="769" y="1697"/>
                  </a:cubicBezTo>
                  <a:cubicBezTo>
                    <a:pt x="1025" y="1857"/>
                    <a:pt x="1409" y="1953"/>
                    <a:pt x="1793" y="1953"/>
                  </a:cubicBezTo>
                  <a:lnTo>
                    <a:pt x="1793" y="1729"/>
                  </a:lnTo>
                  <a:cubicBezTo>
                    <a:pt x="1505" y="1697"/>
                    <a:pt x="1249" y="1633"/>
                    <a:pt x="1057" y="1537"/>
                  </a:cubicBezTo>
                  <a:cubicBezTo>
                    <a:pt x="737" y="1345"/>
                    <a:pt x="673" y="1089"/>
                    <a:pt x="769" y="865"/>
                  </a:cubicBezTo>
                  <a:lnTo>
                    <a:pt x="769" y="865"/>
                  </a:lnTo>
                  <a:lnTo>
                    <a:pt x="1505" y="1281"/>
                  </a:lnTo>
                  <a:lnTo>
                    <a:pt x="1729" y="1121"/>
                  </a:lnTo>
                  <a:lnTo>
                    <a:pt x="929" y="673"/>
                  </a:lnTo>
                  <a:cubicBezTo>
                    <a:pt x="961" y="641"/>
                    <a:pt x="993" y="641"/>
                    <a:pt x="1057" y="609"/>
                  </a:cubicBezTo>
                  <a:cubicBezTo>
                    <a:pt x="1089" y="577"/>
                    <a:pt x="1121" y="545"/>
                    <a:pt x="1185" y="545"/>
                  </a:cubicBezTo>
                  <a:lnTo>
                    <a:pt x="1985" y="993"/>
                  </a:lnTo>
                  <a:lnTo>
                    <a:pt x="2209" y="833"/>
                  </a:lnTo>
                  <a:lnTo>
                    <a:pt x="1505" y="449"/>
                  </a:lnTo>
                  <a:cubicBezTo>
                    <a:pt x="1624" y="419"/>
                    <a:pt x="1749" y="405"/>
                    <a:pt x="1874" y="405"/>
                  </a:cubicBezTo>
                  <a:cubicBezTo>
                    <a:pt x="2154" y="405"/>
                    <a:pt x="2436" y="476"/>
                    <a:pt x="2657" y="609"/>
                  </a:cubicBezTo>
                  <a:cubicBezTo>
                    <a:pt x="2849" y="705"/>
                    <a:pt x="2977" y="865"/>
                    <a:pt x="2977" y="1025"/>
                  </a:cubicBezTo>
                  <a:lnTo>
                    <a:pt x="3425" y="1025"/>
                  </a:lnTo>
                  <a:cubicBezTo>
                    <a:pt x="3393" y="801"/>
                    <a:pt x="3233" y="577"/>
                    <a:pt x="2977" y="417"/>
                  </a:cubicBezTo>
                  <a:cubicBezTo>
                    <a:pt x="2650" y="233"/>
                    <a:pt x="2244" y="153"/>
                    <a:pt x="1844" y="153"/>
                  </a:cubicBezTo>
                  <a:cubicBezTo>
                    <a:pt x="1617" y="153"/>
                    <a:pt x="1393" y="179"/>
                    <a:pt x="1185" y="225"/>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5077425" y="3084325"/>
              <a:ext cx="87250" cy="52050"/>
            </a:xfrm>
            <a:custGeom>
              <a:avLst/>
              <a:gdLst/>
              <a:ahLst/>
              <a:cxnLst/>
              <a:rect l="l" t="t" r="r" b="b"/>
              <a:pathLst>
                <a:path w="3490" h="2082" extrusionOk="0">
                  <a:moveTo>
                    <a:pt x="769" y="97"/>
                  </a:moveTo>
                  <a:lnTo>
                    <a:pt x="1185" y="353"/>
                  </a:lnTo>
                  <a:lnTo>
                    <a:pt x="1217" y="353"/>
                  </a:lnTo>
                  <a:cubicBezTo>
                    <a:pt x="1440" y="294"/>
                    <a:pt x="1676" y="266"/>
                    <a:pt x="1907" y="266"/>
                  </a:cubicBezTo>
                  <a:cubicBezTo>
                    <a:pt x="2307" y="266"/>
                    <a:pt x="2693" y="351"/>
                    <a:pt x="2977" y="513"/>
                  </a:cubicBezTo>
                  <a:cubicBezTo>
                    <a:pt x="3233" y="673"/>
                    <a:pt x="3393" y="833"/>
                    <a:pt x="3425" y="1057"/>
                  </a:cubicBezTo>
                  <a:lnTo>
                    <a:pt x="3041" y="1057"/>
                  </a:lnTo>
                  <a:cubicBezTo>
                    <a:pt x="3009" y="897"/>
                    <a:pt x="2881" y="737"/>
                    <a:pt x="2721" y="641"/>
                  </a:cubicBezTo>
                  <a:cubicBezTo>
                    <a:pt x="2500" y="508"/>
                    <a:pt x="2218" y="437"/>
                    <a:pt x="1928" y="437"/>
                  </a:cubicBezTo>
                  <a:cubicBezTo>
                    <a:pt x="1798" y="437"/>
                    <a:pt x="1666" y="451"/>
                    <a:pt x="1537" y="481"/>
                  </a:cubicBezTo>
                  <a:cubicBezTo>
                    <a:pt x="1537" y="481"/>
                    <a:pt x="1505" y="481"/>
                    <a:pt x="1505" y="513"/>
                  </a:cubicBezTo>
                  <a:lnTo>
                    <a:pt x="1537" y="545"/>
                  </a:lnTo>
                  <a:lnTo>
                    <a:pt x="2177" y="929"/>
                  </a:lnTo>
                  <a:lnTo>
                    <a:pt x="2017" y="1025"/>
                  </a:lnTo>
                  <a:lnTo>
                    <a:pt x="1217" y="577"/>
                  </a:lnTo>
                  <a:cubicBezTo>
                    <a:pt x="1153" y="577"/>
                    <a:pt x="1121" y="609"/>
                    <a:pt x="1057" y="641"/>
                  </a:cubicBezTo>
                  <a:cubicBezTo>
                    <a:pt x="1025" y="641"/>
                    <a:pt x="993" y="673"/>
                    <a:pt x="961" y="705"/>
                  </a:cubicBezTo>
                  <a:cubicBezTo>
                    <a:pt x="929" y="705"/>
                    <a:pt x="929" y="737"/>
                    <a:pt x="929" y="737"/>
                  </a:cubicBezTo>
                  <a:cubicBezTo>
                    <a:pt x="929" y="769"/>
                    <a:pt x="929" y="769"/>
                    <a:pt x="961" y="769"/>
                  </a:cubicBezTo>
                  <a:lnTo>
                    <a:pt x="1697" y="1185"/>
                  </a:lnTo>
                  <a:lnTo>
                    <a:pt x="1505" y="1313"/>
                  </a:lnTo>
                  <a:lnTo>
                    <a:pt x="833" y="897"/>
                  </a:lnTo>
                  <a:lnTo>
                    <a:pt x="769" y="897"/>
                  </a:lnTo>
                  <a:cubicBezTo>
                    <a:pt x="641" y="1153"/>
                    <a:pt x="737" y="1441"/>
                    <a:pt x="1057" y="1633"/>
                  </a:cubicBezTo>
                  <a:cubicBezTo>
                    <a:pt x="1249" y="1729"/>
                    <a:pt x="1505" y="1793"/>
                    <a:pt x="1761" y="1825"/>
                  </a:cubicBezTo>
                  <a:lnTo>
                    <a:pt x="1761" y="1985"/>
                  </a:lnTo>
                  <a:cubicBezTo>
                    <a:pt x="1409" y="1985"/>
                    <a:pt x="1057" y="1889"/>
                    <a:pt x="801" y="1729"/>
                  </a:cubicBezTo>
                  <a:cubicBezTo>
                    <a:pt x="545" y="1601"/>
                    <a:pt x="385" y="1409"/>
                    <a:pt x="353" y="1217"/>
                  </a:cubicBezTo>
                  <a:cubicBezTo>
                    <a:pt x="321" y="1057"/>
                    <a:pt x="385" y="897"/>
                    <a:pt x="513" y="769"/>
                  </a:cubicBezTo>
                  <a:lnTo>
                    <a:pt x="513" y="737"/>
                  </a:lnTo>
                  <a:cubicBezTo>
                    <a:pt x="513" y="705"/>
                    <a:pt x="513" y="705"/>
                    <a:pt x="481" y="705"/>
                  </a:cubicBezTo>
                  <a:lnTo>
                    <a:pt x="97" y="481"/>
                  </a:lnTo>
                  <a:lnTo>
                    <a:pt x="289" y="385"/>
                  </a:lnTo>
                  <a:lnTo>
                    <a:pt x="641" y="577"/>
                  </a:lnTo>
                  <a:cubicBezTo>
                    <a:pt x="641" y="593"/>
                    <a:pt x="649" y="601"/>
                    <a:pt x="657" y="601"/>
                  </a:cubicBezTo>
                  <a:cubicBezTo>
                    <a:pt x="665" y="601"/>
                    <a:pt x="673" y="593"/>
                    <a:pt x="673" y="577"/>
                  </a:cubicBezTo>
                  <a:cubicBezTo>
                    <a:pt x="705" y="577"/>
                    <a:pt x="737" y="545"/>
                    <a:pt x="801" y="513"/>
                  </a:cubicBezTo>
                  <a:cubicBezTo>
                    <a:pt x="833" y="481"/>
                    <a:pt x="865" y="481"/>
                    <a:pt x="929" y="449"/>
                  </a:cubicBezTo>
                  <a:lnTo>
                    <a:pt x="929" y="417"/>
                  </a:lnTo>
                  <a:lnTo>
                    <a:pt x="929" y="385"/>
                  </a:lnTo>
                  <a:lnTo>
                    <a:pt x="609" y="193"/>
                  </a:lnTo>
                  <a:lnTo>
                    <a:pt x="769" y="97"/>
                  </a:lnTo>
                  <a:close/>
                  <a:moveTo>
                    <a:pt x="737" y="1"/>
                  </a:moveTo>
                  <a:lnTo>
                    <a:pt x="513" y="161"/>
                  </a:lnTo>
                  <a:cubicBezTo>
                    <a:pt x="481" y="161"/>
                    <a:pt x="481" y="193"/>
                    <a:pt x="481" y="193"/>
                  </a:cubicBezTo>
                  <a:cubicBezTo>
                    <a:pt x="481" y="193"/>
                    <a:pt x="481" y="225"/>
                    <a:pt x="513" y="225"/>
                  </a:cubicBezTo>
                  <a:lnTo>
                    <a:pt x="833" y="417"/>
                  </a:lnTo>
                  <a:cubicBezTo>
                    <a:pt x="801" y="417"/>
                    <a:pt x="769" y="449"/>
                    <a:pt x="769" y="449"/>
                  </a:cubicBezTo>
                  <a:cubicBezTo>
                    <a:pt x="705" y="481"/>
                    <a:pt x="673" y="481"/>
                    <a:pt x="641" y="513"/>
                  </a:cubicBezTo>
                  <a:lnTo>
                    <a:pt x="289" y="289"/>
                  </a:lnTo>
                  <a:lnTo>
                    <a:pt x="257" y="289"/>
                  </a:lnTo>
                  <a:lnTo>
                    <a:pt x="1" y="449"/>
                  </a:lnTo>
                  <a:lnTo>
                    <a:pt x="1" y="481"/>
                  </a:lnTo>
                  <a:lnTo>
                    <a:pt x="1" y="513"/>
                  </a:lnTo>
                  <a:lnTo>
                    <a:pt x="417" y="737"/>
                  </a:lnTo>
                  <a:cubicBezTo>
                    <a:pt x="289" y="897"/>
                    <a:pt x="257" y="1057"/>
                    <a:pt x="289" y="1217"/>
                  </a:cubicBezTo>
                  <a:cubicBezTo>
                    <a:pt x="321" y="1441"/>
                    <a:pt x="513" y="1633"/>
                    <a:pt x="769" y="1793"/>
                  </a:cubicBezTo>
                  <a:cubicBezTo>
                    <a:pt x="1057" y="1953"/>
                    <a:pt x="1409" y="2049"/>
                    <a:pt x="1793" y="2081"/>
                  </a:cubicBezTo>
                  <a:cubicBezTo>
                    <a:pt x="1825" y="2081"/>
                    <a:pt x="1825" y="2049"/>
                    <a:pt x="1825" y="2049"/>
                  </a:cubicBezTo>
                  <a:lnTo>
                    <a:pt x="1857" y="2049"/>
                  </a:lnTo>
                  <a:lnTo>
                    <a:pt x="1857" y="1793"/>
                  </a:lnTo>
                  <a:cubicBezTo>
                    <a:pt x="1825" y="1761"/>
                    <a:pt x="1825" y="1761"/>
                    <a:pt x="1793" y="1761"/>
                  </a:cubicBezTo>
                  <a:cubicBezTo>
                    <a:pt x="1537" y="1729"/>
                    <a:pt x="1281" y="1665"/>
                    <a:pt x="1121" y="1569"/>
                  </a:cubicBezTo>
                  <a:cubicBezTo>
                    <a:pt x="833" y="1409"/>
                    <a:pt x="737" y="1185"/>
                    <a:pt x="833" y="993"/>
                  </a:cubicBezTo>
                  <a:lnTo>
                    <a:pt x="833" y="993"/>
                  </a:lnTo>
                  <a:lnTo>
                    <a:pt x="1505" y="1377"/>
                  </a:lnTo>
                  <a:lnTo>
                    <a:pt x="1537" y="1377"/>
                  </a:lnTo>
                  <a:lnTo>
                    <a:pt x="1793" y="1217"/>
                  </a:lnTo>
                  <a:lnTo>
                    <a:pt x="1793" y="1185"/>
                  </a:lnTo>
                  <a:lnTo>
                    <a:pt x="1793" y="1153"/>
                  </a:lnTo>
                  <a:lnTo>
                    <a:pt x="1025" y="737"/>
                  </a:lnTo>
                  <a:cubicBezTo>
                    <a:pt x="1057" y="705"/>
                    <a:pt x="1089" y="705"/>
                    <a:pt x="1089" y="673"/>
                  </a:cubicBezTo>
                  <a:cubicBezTo>
                    <a:pt x="1121" y="673"/>
                    <a:pt x="1185" y="641"/>
                    <a:pt x="1217" y="641"/>
                  </a:cubicBezTo>
                  <a:lnTo>
                    <a:pt x="1985" y="1089"/>
                  </a:lnTo>
                  <a:lnTo>
                    <a:pt x="2017" y="1089"/>
                  </a:lnTo>
                  <a:lnTo>
                    <a:pt x="2273" y="929"/>
                  </a:lnTo>
                  <a:lnTo>
                    <a:pt x="2273" y="897"/>
                  </a:lnTo>
                  <a:lnTo>
                    <a:pt x="2273" y="865"/>
                  </a:lnTo>
                  <a:lnTo>
                    <a:pt x="1633" y="513"/>
                  </a:lnTo>
                  <a:cubicBezTo>
                    <a:pt x="1732" y="496"/>
                    <a:pt x="1831" y="488"/>
                    <a:pt x="1928" y="488"/>
                  </a:cubicBezTo>
                  <a:cubicBezTo>
                    <a:pt x="2207" y="488"/>
                    <a:pt x="2467" y="554"/>
                    <a:pt x="2657" y="673"/>
                  </a:cubicBezTo>
                  <a:cubicBezTo>
                    <a:pt x="2849" y="801"/>
                    <a:pt x="2945" y="929"/>
                    <a:pt x="2977" y="1057"/>
                  </a:cubicBezTo>
                  <a:cubicBezTo>
                    <a:pt x="2977" y="1089"/>
                    <a:pt x="3009" y="1089"/>
                    <a:pt x="3009" y="1089"/>
                  </a:cubicBezTo>
                  <a:lnTo>
                    <a:pt x="3489" y="1089"/>
                  </a:lnTo>
                  <a:lnTo>
                    <a:pt x="3489" y="1057"/>
                  </a:lnTo>
                  <a:cubicBezTo>
                    <a:pt x="3457" y="833"/>
                    <a:pt x="3297" y="609"/>
                    <a:pt x="3009" y="449"/>
                  </a:cubicBezTo>
                  <a:cubicBezTo>
                    <a:pt x="2701" y="264"/>
                    <a:pt x="2299" y="171"/>
                    <a:pt x="1891" y="171"/>
                  </a:cubicBezTo>
                  <a:cubicBezTo>
                    <a:pt x="1663" y="171"/>
                    <a:pt x="1434" y="200"/>
                    <a:pt x="1217" y="257"/>
                  </a:cubicBezTo>
                  <a:lnTo>
                    <a:pt x="76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884600" y="3321175"/>
              <a:ext cx="168050" cy="73650"/>
            </a:xfrm>
            <a:custGeom>
              <a:avLst/>
              <a:gdLst/>
              <a:ahLst/>
              <a:cxnLst/>
              <a:rect l="l" t="t" r="r" b="b"/>
              <a:pathLst>
                <a:path w="6722" h="2946" extrusionOk="0">
                  <a:moveTo>
                    <a:pt x="0" y="0"/>
                  </a:moveTo>
                  <a:lnTo>
                    <a:pt x="0" y="993"/>
                  </a:lnTo>
                  <a:cubicBezTo>
                    <a:pt x="0" y="1505"/>
                    <a:pt x="320" y="1985"/>
                    <a:pt x="992" y="2369"/>
                  </a:cubicBezTo>
                  <a:cubicBezTo>
                    <a:pt x="1152" y="2465"/>
                    <a:pt x="1312" y="2561"/>
                    <a:pt x="1472" y="2625"/>
                  </a:cubicBezTo>
                  <a:cubicBezTo>
                    <a:pt x="1600" y="2657"/>
                    <a:pt x="1760" y="2721"/>
                    <a:pt x="1888" y="2753"/>
                  </a:cubicBezTo>
                  <a:cubicBezTo>
                    <a:pt x="2017" y="2785"/>
                    <a:pt x="2113" y="2817"/>
                    <a:pt x="2241" y="2849"/>
                  </a:cubicBezTo>
                  <a:cubicBezTo>
                    <a:pt x="2337" y="2849"/>
                    <a:pt x="2465" y="2881"/>
                    <a:pt x="2561" y="2881"/>
                  </a:cubicBezTo>
                  <a:cubicBezTo>
                    <a:pt x="2689" y="2913"/>
                    <a:pt x="2785" y="2913"/>
                    <a:pt x="2881" y="2913"/>
                  </a:cubicBezTo>
                  <a:cubicBezTo>
                    <a:pt x="3009" y="2945"/>
                    <a:pt x="3105" y="2945"/>
                    <a:pt x="3233" y="2945"/>
                  </a:cubicBezTo>
                  <a:lnTo>
                    <a:pt x="3553" y="2945"/>
                  </a:lnTo>
                  <a:cubicBezTo>
                    <a:pt x="3681" y="2945"/>
                    <a:pt x="3809" y="2945"/>
                    <a:pt x="3937" y="2913"/>
                  </a:cubicBezTo>
                  <a:cubicBezTo>
                    <a:pt x="4097" y="2913"/>
                    <a:pt x="4225" y="2881"/>
                    <a:pt x="4353" y="2849"/>
                  </a:cubicBezTo>
                  <a:cubicBezTo>
                    <a:pt x="4577" y="2817"/>
                    <a:pt x="4801" y="2753"/>
                    <a:pt x="4993" y="2689"/>
                  </a:cubicBezTo>
                  <a:cubicBezTo>
                    <a:pt x="5281" y="2625"/>
                    <a:pt x="5505" y="2497"/>
                    <a:pt x="5729" y="2369"/>
                  </a:cubicBezTo>
                  <a:cubicBezTo>
                    <a:pt x="5761" y="2369"/>
                    <a:pt x="5761" y="2369"/>
                    <a:pt x="5793" y="2337"/>
                  </a:cubicBezTo>
                  <a:cubicBezTo>
                    <a:pt x="5953" y="2241"/>
                    <a:pt x="6081" y="2145"/>
                    <a:pt x="6209" y="2049"/>
                  </a:cubicBezTo>
                  <a:cubicBezTo>
                    <a:pt x="6273" y="1953"/>
                    <a:pt x="6337" y="1889"/>
                    <a:pt x="6401" y="1825"/>
                  </a:cubicBezTo>
                  <a:cubicBezTo>
                    <a:pt x="6465" y="1761"/>
                    <a:pt x="6497" y="1665"/>
                    <a:pt x="6561" y="1601"/>
                  </a:cubicBezTo>
                  <a:cubicBezTo>
                    <a:pt x="6593" y="1537"/>
                    <a:pt x="6625" y="1473"/>
                    <a:pt x="6625" y="1409"/>
                  </a:cubicBezTo>
                  <a:cubicBezTo>
                    <a:pt x="6657" y="1345"/>
                    <a:pt x="6689" y="1281"/>
                    <a:pt x="6689" y="1217"/>
                  </a:cubicBezTo>
                  <a:cubicBezTo>
                    <a:pt x="6689" y="1153"/>
                    <a:pt x="6721" y="1089"/>
                    <a:pt x="6721" y="1025"/>
                  </a:cubicBezTo>
                  <a:lnTo>
                    <a:pt x="6721" y="32"/>
                  </a:lnTo>
                  <a:cubicBezTo>
                    <a:pt x="6721" y="96"/>
                    <a:pt x="6721" y="161"/>
                    <a:pt x="6689" y="225"/>
                  </a:cubicBezTo>
                  <a:cubicBezTo>
                    <a:pt x="6689" y="289"/>
                    <a:pt x="6657" y="353"/>
                    <a:pt x="6657" y="417"/>
                  </a:cubicBezTo>
                  <a:cubicBezTo>
                    <a:pt x="6625" y="481"/>
                    <a:pt x="6593" y="545"/>
                    <a:pt x="6561" y="609"/>
                  </a:cubicBezTo>
                  <a:cubicBezTo>
                    <a:pt x="6529" y="673"/>
                    <a:pt x="6465" y="737"/>
                    <a:pt x="6433" y="801"/>
                  </a:cubicBezTo>
                  <a:cubicBezTo>
                    <a:pt x="6369" y="897"/>
                    <a:pt x="6305" y="961"/>
                    <a:pt x="6209" y="1025"/>
                  </a:cubicBezTo>
                  <a:cubicBezTo>
                    <a:pt x="6081" y="1153"/>
                    <a:pt x="5953" y="1249"/>
                    <a:pt x="5793" y="1345"/>
                  </a:cubicBezTo>
                  <a:cubicBezTo>
                    <a:pt x="5761" y="1345"/>
                    <a:pt x="5761" y="1377"/>
                    <a:pt x="5761" y="1377"/>
                  </a:cubicBezTo>
                  <a:cubicBezTo>
                    <a:pt x="5537" y="1505"/>
                    <a:pt x="5281" y="1601"/>
                    <a:pt x="5025" y="1697"/>
                  </a:cubicBezTo>
                  <a:cubicBezTo>
                    <a:pt x="4801" y="1761"/>
                    <a:pt x="4609" y="1825"/>
                    <a:pt x="4385" y="1857"/>
                  </a:cubicBezTo>
                  <a:cubicBezTo>
                    <a:pt x="4225" y="1889"/>
                    <a:pt x="4097" y="1889"/>
                    <a:pt x="3937" y="1921"/>
                  </a:cubicBezTo>
                  <a:cubicBezTo>
                    <a:pt x="3809" y="1921"/>
                    <a:pt x="3713" y="1953"/>
                    <a:pt x="3585" y="1953"/>
                  </a:cubicBezTo>
                  <a:lnTo>
                    <a:pt x="3233" y="1953"/>
                  </a:lnTo>
                  <a:cubicBezTo>
                    <a:pt x="3105" y="1953"/>
                    <a:pt x="3009" y="1921"/>
                    <a:pt x="2913" y="1921"/>
                  </a:cubicBezTo>
                  <a:cubicBezTo>
                    <a:pt x="2785" y="1921"/>
                    <a:pt x="2689" y="1889"/>
                    <a:pt x="2561" y="1889"/>
                  </a:cubicBezTo>
                  <a:cubicBezTo>
                    <a:pt x="2465" y="1889"/>
                    <a:pt x="2337" y="1857"/>
                    <a:pt x="2241" y="1825"/>
                  </a:cubicBezTo>
                  <a:cubicBezTo>
                    <a:pt x="2113" y="1825"/>
                    <a:pt x="2017" y="1793"/>
                    <a:pt x="1888" y="1761"/>
                  </a:cubicBezTo>
                  <a:cubicBezTo>
                    <a:pt x="1760" y="1697"/>
                    <a:pt x="1632" y="1665"/>
                    <a:pt x="1472" y="1601"/>
                  </a:cubicBezTo>
                  <a:cubicBezTo>
                    <a:pt x="1312" y="1537"/>
                    <a:pt x="1152" y="1473"/>
                    <a:pt x="992" y="1377"/>
                  </a:cubicBezTo>
                  <a:cubicBezTo>
                    <a:pt x="352" y="993"/>
                    <a:pt x="0" y="481"/>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4883800" y="3319575"/>
              <a:ext cx="169650" cy="76050"/>
            </a:xfrm>
            <a:custGeom>
              <a:avLst/>
              <a:gdLst/>
              <a:ahLst/>
              <a:cxnLst/>
              <a:rect l="l" t="t" r="r" b="b"/>
              <a:pathLst>
                <a:path w="6786" h="3042" extrusionOk="0">
                  <a:moveTo>
                    <a:pt x="64" y="449"/>
                  </a:moveTo>
                  <a:cubicBezTo>
                    <a:pt x="224" y="833"/>
                    <a:pt x="544" y="1185"/>
                    <a:pt x="992" y="1441"/>
                  </a:cubicBezTo>
                  <a:cubicBezTo>
                    <a:pt x="1152" y="1537"/>
                    <a:pt x="1312" y="1633"/>
                    <a:pt x="1504" y="1697"/>
                  </a:cubicBezTo>
                  <a:cubicBezTo>
                    <a:pt x="1632" y="1729"/>
                    <a:pt x="1760" y="1793"/>
                    <a:pt x="1920" y="1825"/>
                  </a:cubicBezTo>
                  <a:cubicBezTo>
                    <a:pt x="2017" y="1857"/>
                    <a:pt x="2145" y="1889"/>
                    <a:pt x="2273" y="1921"/>
                  </a:cubicBezTo>
                  <a:cubicBezTo>
                    <a:pt x="2369" y="1953"/>
                    <a:pt x="2497" y="1953"/>
                    <a:pt x="2593" y="1985"/>
                  </a:cubicBezTo>
                  <a:cubicBezTo>
                    <a:pt x="2689" y="1985"/>
                    <a:pt x="2817" y="2017"/>
                    <a:pt x="2913" y="2017"/>
                  </a:cubicBezTo>
                  <a:lnTo>
                    <a:pt x="3969" y="2017"/>
                  </a:lnTo>
                  <a:cubicBezTo>
                    <a:pt x="4129" y="1985"/>
                    <a:pt x="4257" y="1953"/>
                    <a:pt x="4417" y="1953"/>
                  </a:cubicBezTo>
                  <a:cubicBezTo>
                    <a:pt x="4641" y="1889"/>
                    <a:pt x="4833" y="1857"/>
                    <a:pt x="5057" y="1793"/>
                  </a:cubicBezTo>
                  <a:cubicBezTo>
                    <a:pt x="5313" y="1697"/>
                    <a:pt x="5569" y="1569"/>
                    <a:pt x="5793" y="1441"/>
                  </a:cubicBezTo>
                  <a:lnTo>
                    <a:pt x="5825" y="1441"/>
                  </a:lnTo>
                  <a:cubicBezTo>
                    <a:pt x="5985" y="1345"/>
                    <a:pt x="6145" y="1217"/>
                    <a:pt x="6273" y="1121"/>
                  </a:cubicBezTo>
                  <a:cubicBezTo>
                    <a:pt x="6337" y="1025"/>
                    <a:pt x="6401" y="961"/>
                    <a:pt x="6465" y="897"/>
                  </a:cubicBezTo>
                  <a:cubicBezTo>
                    <a:pt x="6529" y="833"/>
                    <a:pt x="6561" y="737"/>
                    <a:pt x="6625" y="673"/>
                  </a:cubicBezTo>
                  <a:cubicBezTo>
                    <a:pt x="6657" y="609"/>
                    <a:pt x="6689" y="545"/>
                    <a:pt x="6721" y="481"/>
                  </a:cubicBezTo>
                  <a:lnTo>
                    <a:pt x="6721" y="1057"/>
                  </a:lnTo>
                  <a:lnTo>
                    <a:pt x="6721" y="1089"/>
                  </a:lnTo>
                  <a:cubicBezTo>
                    <a:pt x="6721" y="1153"/>
                    <a:pt x="6721" y="1217"/>
                    <a:pt x="6689" y="1281"/>
                  </a:cubicBezTo>
                  <a:cubicBezTo>
                    <a:pt x="6689" y="1345"/>
                    <a:pt x="6657" y="1409"/>
                    <a:pt x="6657" y="1473"/>
                  </a:cubicBezTo>
                  <a:cubicBezTo>
                    <a:pt x="6625" y="1537"/>
                    <a:pt x="6593" y="1601"/>
                    <a:pt x="6561" y="1665"/>
                  </a:cubicBezTo>
                  <a:cubicBezTo>
                    <a:pt x="6529" y="1729"/>
                    <a:pt x="6465" y="1793"/>
                    <a:pt x="6433" y="1857"/>
                  </a:cubicBezTo>
                  <a:lnTo>
                    <a:pt x="6209" y="2081"/>
                  </a:lnTo>
                  <a:cubicBezTo>
                    <a:pt x="6113" y="2177"/>
                    <a:pt x="5953" y="2273"/>
                    <a:pt x="5793" y="2369"/>
                  </a:cubicBezTo>
                  <a:cubicBezTo>
                    <a:pt x="5793" y="2401"/>
                    <a:pt x="5761" y="2401"/>
                    <a:pt x="5761" y="2401"/>
                  </a:cubicBezTo>
                  <a:cubicBezTo>
                    <a:pt x="5537" y="2529"/>
                    <a:pt x="5313" y="2625"/>
                    <a:pt x="5025" y="2721"/>
                  </a:cubicBezTo>
                  <a:cubicBezTo>
                    <a:pt x="4833" y="2785"/>
                    <a:pt x="4609" y="2849"/>
                    <a:pt x="4385" y="2881"/>
                  </a:cubicBezTo>
                  <a:cubicBezTo>
                    <a:pt x="4257" y="2913"/>
                    <a:pt x="4129" y="2913"/>
                    <a:pt x="3969" y="2945"/>
                  </a:cubicBezTo>
                  <a:cubicBezTo>
                    <a:pt x="3841" y="2945"/>
                    <a:pt x="3745" y="2977"/>
                    <a:pt x="3617" y="2977"/>
                  </a:cubicBezTo>
                  <a:lnTo>
                    <a:pt x="3265" y="2977"/>
                  </a:lnTo>
                  <a:cubicBezTo>
                    <a:pt x="3169" y="2977"/>
                    <a:pt x="3041" y="2945"/>
                    <a:pt x="2945" y="2945"/>
                  </a:cubicBezTo>
                  <a:cubicBezTo>
                    <a:pt x="2817" y="2945"/>
                    <a:pt x="2721" y="2945"/>
                    <a:pt x="2625" y="2913"/>
                  </a:cubicBezTo>
                  <a:cubicBezTo>
                    <a:pt x="2497" y="2913"/>
                    <a:pt x="2401" y="2881"/>
                    <a:pt x="2273" y="2849"/>
                  </a:cubicBezTo>
                  <a:cubicBezTo>
                    <a:pt x="2177" y="2849"/>
                    <a:pt x="2049" y="2817"/>
                    <a:pt x="1920" y="2785"/>
                  </a:cubicBezTo>
                  <a:cubicBezTo>
                    <a:pt x="1792" y="2721"/>
                    <a:pt x="1664" y="2689"/>
                    <a:pt x="1536" y="2625"/>
                  </a:cubicBezTo>
                  <a:cubicBezTo>
                    <a:pt x="1344" y="2561"/>
                    <a:pt x="1184" y="2497"/>
                    <a:pt x="1056" y="2401"/>
                  </a:cubicBezTo>
                  <a:cubicBezTo>
                    <a:pt x="416" y="2049"/>
                    <a:pt x="64" y="1569"/>
                    <a:pt x="64" y="1057"/>
                  </a:cubicBezTo>
                  <a:lnTo>
                    <a:pt x="64" y="449"/>
                  </a:lnTo>
                  <a:close/>
                  <a:moveTo>
                    <a:pt x="32" y="0"/>
                  </a:moveTo>
                  <a:cubicBezTo>
                    <a:pt x="32" y="0"/>
                    <a:pt x="0" y="32"/>
                    <a:pt x="0" y="64"/>
                  </a:cubicBezTo>
                  <a:lnTo>
                    <a:pt x="0" y="1057"/>
                  </a:lnTo>
                  <a:cubicBezTo>
                    <a:pt x="0" y="1601"/>
                    <a:pt x="352" y="2081"/>
                    <a:pt x="1024" y="2465"/>
                  </a:cubicBezTo>
                  <a:cubicBezTo>
                    <a:pt x="1152" y="2561"/>
                    <a:pt x="1312" y="2625"/>
                    <a:pt x="1504" y="2689"/>
                  </a:cubicBezTo>
                  <a:cubicBezTo>
                    <a:pt x="1632" y="2753"/>
                    <a:pt x="1760" y="2817"/>
                    <a:pt x="1920" y="2849"/>
                  </a:cubicBezTo>
                  <a:cubicBezTo>
                    <a:pt x="2017" y="2881"/>
                    <a:pt x="2145" y="2913"/>
                    <a:pt x="2273" y="2945"/>
                  </a:cubicBezTo>
                  <a:cubicBezTo>
                    <a:pt x="2369" y="2945"/>
                    <a:pt x="2497" y="2977"/>
                    <a:pt x="2593" y="2977"/>
                  </a:cubicBezTo>
                  <a:cubicBezTo>
                    <a:pt x="2721" y="3009"/>
                    <a:pt x="2817" y="3009"/>
                    <a:pt x="2913" y="3041"/>
                  </a:cubicBezTo>
                  <a:lnTo>
                    <a:pt x="3585" y="3041"/>
                  </a:lnTo>
                  <a:cubicBezTo>
                    <a:pt x="3713" y="3041"/>
                    <a:pt x="3841" y="3041"/>
                    <a:pt x="3969" y="3009"/>
                  </a:cubicBezTo>
                  <a:cubicBezTo>
                    <a:pt x="4129" y="3009"/>
                    <a:pt x="4257" y="2977"/>
                    <a:pt x="4385" y="2945"/>
                  </a:cubicBezTo>
                  <a:cubicBezTo>
                    <a:pt x="4641" y="2913"/>
                    <a:pt x="4833" y="2849"/>
                    <a:pt x="5057" y="2785"/>
                  </a:cubicBezTo>
                  <a:cubicBezTo>
                    <a:pt x="5313" y="2721"/>
                    <a:pt x="5569" y="2593"/>
                    <a:pt x="5793" y="2465"/>
                  </a:cubicBezTo>
                  <a:cubicBezTo>
                    <a:pt x="5793" y="2465"/>
                    <a:pt x="5825" y="2465"/>
                    <a:pt x="5825" y="2433"/>
                  </a:cubicBezTo>
                  <a:cubicBezTo>
                    <a:pt x="5985" y="2337"/>
                    <a:pt x="6145" y="2241"/>
                    <a:pt x="6273" y="2113"/>
                  </a:cubicBezTo>
                  <a:cubicBezTo>
                    <a:pt x="6337" y="2049"/>
                    <a:pt x="6401" y="1985"/>
                    <a:pt x="6465" y="1889"/>
                  </a:cubicBezTo>
                  <a:cubicBezTo>
                    <a:pt x="6529" y="1825"/>
                    <a:pt x="6561" y="1761"/>
                    <a:pt x="6625" y="1697"/>
                  </a:cubicBezTo>
                  <a:cubicBezTo>
                    <a:pt x="6657" y="1633"/>
                    <a:pt x="6689" y="1569"/>
                    <a:pt x="6689" y="1505"/>
                  </a:cubicBezTo>
                  <a:cubicBezTo>
                    <a:pt x="6721" y="1441"/>
                    <a:pt x="6753" y="1377"/>
                    <a:pt x="6753" y="1313"/>
                  </a:cubicBezTo>
                  <a:cubicBezTo>
                    <a:pt x="6785" y="1249"/>
                    <a:pt x="6785" y="1153"/>
                    <a:pt x="6785" y="1089"/>
                  </a:cubicBezTo>
                  <a:lnTo>
                    <a:pt x="6785" y="1057"/>
                  </a:lnTo>
                  <a:lnTo>
                    <a:pt x="6785" y="64"/>
                  </a:lnTo>
                  <a:cubicBezTo>
                    <a:pt x="6785" y="32"/>
                    <a:pt x="6785" y="32"/>
                    <a:pt x="6753" y="32"/>
                  </a:cubicBezTo>
                  <a:cubicBezTo>
                    <a:pt x="6721" y="32"/>
                    <a:pt x="6721" y="32"/>
                    <a:pt x="6721" y="64"/>
                  </a:cubicBezTo>
                  <a:lnTo>
                    <a:pt x="6721" y="96"/>
                  </a:lnTo>
                  <a:cubicBezTo>
                    <a:pt x="6721" y="160"/>
                    <a:pt x="6721" y="225"/>
                    <a:pt x="6689" y="289"/>
                  </a:cubicBezTo>
                  <a:cubicBezTo>
                    <a:pt x="6689" y="353"/>
                    <a:pt x="6657" y="417"/>
                    <a:pt x="6657" y="481"/>
                  </a:cubicBezTo>
                  <a:cubicBezTo>
                    <a:pt x="6625" y="513"/>
                    <a:pt x="6593" y="577"/>
                    <a:pt x="6561" y="641"/>
                  </a:cubicBezTo>
                  <a:cubicBezTo>
                    <a:pt x="6529" y="705"/>
                    <a:pt x="6465" y="769"/>
                    <a:pt x="6433" y="833"/>
                  </a:cubicBezTo>
                  <a:cubicBezTo>
                    <a:pt x="6369" y="929"/>
                    <a:pt x="6305" y="993"/>
                    <a:pt x="6209" y="1057"/>
                  </a:cubicBezTo>
                  <a:cubicBezTo>
                    <a:pt x="6113" y="1185"/>
                    <a:pt x="5953" y="1281"/>
                    <a:pt x="5793" y="1377"/>
                  </a:cubicBezTo>
                  <a:lnTo>
                    <a:pt x="5761" y="1409"/>
                  </a:lnTo>
                  <a:cubicBezTo>
                    <a:pt x="5537" y="1537"/>
                    <a:pt x="5313" y="1633"/>
                    <a:pt x="5025" y="1729"/>
                  </a:cubicBezTo>
                  <a:cubicBezTo>
                    <a:pt x="4833" y="1793"/>
                    <a:pt x="4609" y="1825"/>
                    <a:pt x="4385" y="1889"/>
                  </a:cubicBezTo>
                  <a:cubicBezTo>
                    <a:pt x="4257" y="1889"/>
                    <a:pt x="4129" y="1921"/>
                    <a:pt x="3969" y="1953"/>
                  </a:cubicBezTo>
                  <a:lnTo>
                    <a:pt x="2945" y="1953"/>
                  </a:lnTo>
                  <a:cubicBezTo>
                    <a:pt x="2817" y="1953"/>
                    <a:pt x="2721" y="1921"/>
                    <a:pt x="2625" y="1921"/>
                  </a:cubicBezTo>
                  <a:cubicBezTo>
                    <a:pt x="2497" y="1889"/>
                    <a:pt x="2401" y="1889"/>
                    <a:pt x="2273" y="1857"/>
                  </a:cubicBezTo>
                  <a:cubicBezTo>
                    <a:pt x="2177" y="1825"/>
                    <a:pt x="2049" y="1793"/>
                    <a:pt x="1920" y="1761"/>
                  </a:cubicBezTo>
                  <a:cubicBezTo>
                    <a:pt x="1792" y="1729"/>
                    <a:pt x="1664" y="1697"/>
                    <a:pt x="1536" y="1633"/>
                  </a:cubicBezTo>
                  <a:cubicBezTo>
                    <a:pt x="1344" y="1569"/>
                    <a:pt x="1184" y="1473"/>
                    <a:pt x="1056" y="1409"/>
                  </a:cubicBezTo>
                  <a:cubicBezTo>
                    <a:pt x="416" y="1025"/>
                    <a:pt x="64" y="545"/>
                    <a:pt x="64" y="64"/>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4876600" y="3272375"/>
              <a:ext cx="184050" cy="97625"/>
            </a:xfrm>
            <a:custGeom>
              <a:avLst/>
              <a:gdLst/>
              <a:ahLst/>
              <a:cxnLst/>
              <a:rect l="l" t="t" r="r" b="b"/>
              <a:pathLst>
                <a:path w="7362" h="3905" extrusionOk="0">
                  <a:moveTo>
                    <a:pt x="3681" y="0"/>
                  </a:moveTo>
                  <a:cubicBezTo>
                    <a:pt x="2825" y="0"/>
                    <a:pt x="1968" y="192"/>
                    <a:pt x="1312" y="576"/>
                  </a:cubicBezTo>
                  <a:cubicBezTo>
                    <a:pt x="0" y="1344"/>
                    <a:pt x="0" y="2561"/>
                    <a:pt x="1312" y="3329"/>
                  </a:cubicBezTo>
                  <a:cubicBezTo>
                    <a:pt x="1968" y="3713"/>
                    <a:pt x="2833" y="3905"/>
                    <a:pt x="3697" y="3905"/>
                  </a:cubicBezTo>
                  <a:cubicBezTo>
                    <a:pt x="4561" y="3905"/>
                    <a:pt x="5425" y="3713"/>
                    <a:pt x="6081" y="3329"/>
                  </a:cubicBezTo>
                  <a:cubicBezTo>
                    <a:pt x="7361" y="2561"/>
                    <a:pt x="7361" y="1344"/>
                    <a:pt x="6049" y="576"/>
                  </a:cubicBezTo>
                  <a:cubicBezTo>
                    <a:pt x="5393" y="192"/>
                    <a:pt x="4537" y="0"/>
                    <a:pt x="36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4883800" y="3271575"/>
              <a:ext cx="169650" cy="99225"/>
            </a:xfrm>
            <a:custGeom>
              <a:avLst/>
              <a:gdLst/>
              <a:ahLst/>
              <a:cxnLst/>
              <a:rect l="l" t="t" r="r" b="b"/>
              <a:pathLst>
                <a:path w="6786" h="3969" extrusionOk="0">
                  <a:moveTo>
                    <a:pt x="3393" y="64"/>
                  </a:moveTo>
                  <a:cubicBezTo>
                    <a:pt x="4225" y="64"/>
                    <a:pt x="5089" y="256"/>
                    <a:pt x="5729" y="640"/>
                  </a:cubicBezTo>
                  <a:cubicBezTo>
                    <a:pt x="6369" y="992"/>
                    <a:pt x="6721" y="1472"/>
                    <a:pt x="6721" y="1984"/>
                  </a:cubicBezTo>
                  <a:cubicBezTo>
                    <a:pt x="6721" y="2497"/>
                    <a:pt x="6369" y="2977"/>
                    <a:pt x="5761" y="3329"/>
                  </a:cubicBezTo>
                  <a:cubicBezTo>
                    <a:pt x="5121" y="3697"/>
                    <a:pt x="4273" y="3881"/>
                    <a:pt x="3421" y="3881"/>
                  </a:cubicBezTo>
                  <a:cubicBezTo>
                    <a:pt x="2569" y="3881"/>
                    <a:pt x="1712" y="3697"/>
                    <a:pt x="1056" y="3329"/>
                  </a:cubicBezTo>
                  <a:cubicBezTo>
                    <a:pt x="416" y="2977"/>
                    <a:pt x="64" y="2497"/>
                    <a:pt x="64" y="1984"/>
                  </a:cubicBezTo>
                  <a:cubicBezTo>
                    <a:pt x="64" y="1472"/>
                    <a:pt x="416" y="992"/>
                    <a:pt x="1024" y="640"/>
                  </a:cubicBezTo>
                  <a:cubicBezTo>
                    <a:pt x="1696" y="256"/>
                    <a:pt x="2529" y="64"/>
                    <a:pt x="3393" y="64"/>
                  </a:cubicBezTo>
                  <a:close/>
                  <a:moveTo>
                    <a:pt x="3381" y="0"/>
                  </a:moveTo>
                  <a:cubicBezTo>
                    <a:pt x="2513" y="0"/>
                    <a:pt x="1648" y="192"/>
                    <a:pt x="992" y="576"/>
                  </a:cubicBezTo>
                  <a:cubicBezTo>
                    <a:pt x="352" y="960"/>
                    <a:pt x="0" y="1440"/>
                    <a:pt x="0" y="1984"/>
                  </a:cubicBezTo>
                  <a:cubicBezTo>
                    <a:pt x="0" y="2497"/>
                    <a:pt x="384" y="3009"/>
                    <a:pt x="1024" y="3393"/>
                  </a:cubicBezTo>
                  <a:cubicBezTo>
                    <a:pt x="1664" y="3777"/>
                    <a:pt x="2561" y="3969"/>
                    <a:pt x="3425" y="3969"/>
                  </a:cubicBezTo>
                  <a:cubicBezTo>
                    <a:pt x="4289" y="3969"/>
                    <a:pt x="5153" y="3777"/>
                    <a:pt x="5793" y="3393"/>
                  </a:cubicBezTo>
                  <a:cubicBezTo>
                    <a:pt x="6433" y="3009"/>
                    <a:pt x="6785" y="2529"/>
                    <a:pt x="6785" y="1984"/>
                  </a:cubicBezTo>
                  <a:cubicBezTo>
                    <a:pt x="6785" y="1440"/>
                    <a:pt x="6433" y="960"/>
                    <a:pt x="5793" y="576"/>
                  </a:cubicBezTo>
                  <a:cubicBezTo>
                    <a:pt x="5121" y="192"/>
                    <a:pt x="4249" y="0"/>
                    <a:pt x="33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896600" y="3283175"/>
              <a:ext cx="144050" cy="75825"/>
            </a:xfrm>
            <a:custGeom>
              <a:avLst/>
              <a:gdLst/>
              <a:ahLst/>
              <a:cxnLst/>
              <a:rect l="l" t="t" r="r" b="b"/>
              <a:pathLst>
                <a:path w="5762" h="3033" extrusionOk="0">
                  <a:moveTo>
                    <a:pt x="2881" y="0"/>
                  </a:moveTo>
                  <a:cubicBezTo>
                    <a:pt x="2209" y="0"/>
                    <a:pt x="1537" y="144"/>
                    <a:pt x="1024" y="432"/>
                  </a:cubicBezTo>
                  <a:cubicBezTo>
                    <a:pt x="0" y="1040"/>
                    <a:pt x="0" y="2001"/>
                    <a:pt x="1024" y="2577"/>
                  </a:cubicBezTo>
                  <a:cubicBezTo>
                    <a:pt x="1537" y="2881"/>
                    <a:pt x="2209" y="3033"/>
                    <a:pt x="2881" y="3033"/>
                  </a:cubicBezTo>
                  <a:cubicBezTo>
                    <a:pt x="3553" y="3033"/>
                    <a:pt x="4225" y="2881"/>
                    <a:pt x="4737" y="2577"/>
                  </a:cubicBezTo>
                  <a:cubicBezTo>
                    <a:pt x="5761" y="2001"/>
                    <a:pt x="5761" y="1040"/>
                    <a:pt x="4737" y="432"/>
                  </a:cubicBezTo>
                  <a:cubicBezTo>
                    <a:pt x="4225" y="144"/>
                    <a:pt x="3553" y="0"/>
                    <a:pt x="28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902200" y="3282375"/>
              <a:ext cx="132850" cy="78025"/>
            </a:xfrm>
            <a:custGeom>
              <a:avLst/>
              <a:gdLst/>
              <a:ahLst/>
              <a:cxnLst/>
              <a:rect l="l" t="t" r="r" b="b"/>
              <a:pathLst>
                <a:path w="5314" h="3121" extrusionOk="0">
                  <a:moveTo>
                    <a:pt x="2657" y="80"/>
                  </a:moveTo>
                  <a:cubicBezTo>
                    <a:pt x="3329" y="80"/>
                    <a:pt x="4001" y="208"/>
                    <a:pt x="4481" y="496"/>
                  </a:cubicBezTo>
                  <a:cubicBezTo>
                    <a:pt x="4993" y="784"/>
                    <a:pt x="5249" y="1168"/>
                    <a:pt x="5249" y="1552"/>
                  </a:cubicBezTo>
                  <a:cubicBezTo>
                    <a:pt x="5249" y="1937"/>
                    <a:pt x="4993" y="2321"/>
                    <a:pt x="4513" y="2577"/>
                  </a:cubicBezTo>
                  <a:cubicBezTo>
                    <a:pt x="4001" y="2881"/>
                    <a:pt x="3337" y="3033"/>
                    <a:pt x="2673" y="3033"/>
                  </a:cubicBezTo>
                  <a:cubicBezTo>
                    <a:pt x="2009" y="3033"/>
                    <a:pt x="1345" y="2881"/>
                    <a:pt x="832" y="2577"/>
                  </a:cubicBezTo>
                  <a:cubicBezTo>
                    <a:pt x="352" y="2321"/>
                    <a:pt x="64" y="1937"/>
                    <a:pt x="64" y="1552"/>
                  </a:cubicBezTo>
                  <a:cubicBezTo>
                    <a:pt x="64" y="1168"/>
                    <a:pt x="352" y="784"/>
                    <a:pt x="832" y="496"/>
                  </a:cubicBezTo>
                  <a:cubicBezTo>
                    <a:pt x="1313" y="208"/>
                    <a:pt x="1985" y="80"/>
                    <a:pt x="2657" y="80"/>
                  </a:cubicBezTo>
                  <a:close/>
                  <a:moveTo>
                    <a:pt x="2653" y="0"/>
                  </a:moveTo>
                  <a:cubicBezTo>
                    <a:pt x="1977" y="0"/>
                    <a:pt x="1297" y="144"/>
                    <a:pt x="768" y="432"/>
                  </a:cubicBezTo>
                  <a:cubicBezTo>
                    <a:pt x="288" y="752"/>
                    <a:pt x="0" y="1136"/>
                    <a:pt x="0" y="1552"/>
                  </a:cubicBezTo>
                  <a:cubicBezTo>
                    <a:pt x="0" y="1969"/>
                    <a:pt x="288" y="2353"/>
                    <a:pt x="800" y="2673"/>
                  </a:cubicBezTo>
                  <a:cubicBezTo>
                    <a:pt x="1313" y="2961"/>
                    <a:pt x="1985" y="3121"/>
                    <a:pt x="2657" y="3121"/>
                  </a:cubicBezTo>
                  <a:cubicBezTo>
                    <a:pt x="3361" y="3121"/>
                    <a:pt x="4033" y="2961"/>
                    <a:pt x="4545" y="2641"/>
                  </a:cubicBezTo>
                  <a:cubicBezTo>
                    <a:pt x="5057" y="2353"/>
                    <a:pt x="5313" y="1969"/>
                    <a:pt x="5313" y="1552"/>
                  </a:cubicBezTo>
                  <a:cubicBezTo>
                    <a:pt x="5313" y="1136"/>
                    <a:pt x="5025" y="752"/>
                    <a:pt x="4513" y="432"/>
                  </a:cubicBezTo>
                  <a:cubicBezTo>
                    <a:pt x="4001" y="144"/>
                    <a:pt x="3329" y="0"/>
                    <a:pt x="265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43825" y="3345975"/>
              <a:ext cx="2425" cy="11225"/>
            </a:xfrm>
            <a:custGeom>
              <a:avLst/>
              <a:gdLst/>
              <a:ahLst/>
              <a:cxnLst/>
              <a:rect l="l" t="t" r="r" b="b"/>
              <a:pathLst>
                <a:path w="97" h="449" extrusionOk="0">
                  <a:moveTo>
                    <a:pt x="32" y="1"/>
                  </a:moveTo>
                  <a:lnTo>
                    <a:pt x="0" y="33"/>
                  </a:lnTo>
                  <a:lnTo>
                    <a:pt x="0" y="417"/>
                  </a:lnTo>
                  <a:cubicBezTo>
                    <a:pt x="0" y="449"/>
                    <a:pt x="32" y="449"/>
                    <a:pt x="32" y="449"/>
                  </a:cubicBezTo>
                  <a:cubicBezTo>
                    <a:pt x="64" y="449"/>
                    <a:pt x="96" y="449"/>
                    <a:pt x="64" y="417"/>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4968600" y="3377175"/>
              <a:ext cx="1625" cy="11225"/>
            </a:xfrm>
            <a:custGeom>
              <a:avLst/>
              <a:gdLst/>
              <a:ahLst/>
              <a:cxnLst/>
              <a:rect l="l" t="t" r="r" b="b"/>
              <a:pathLst>
                <a:path w="65" h="449" extrusionOk="0">
                  <a:moveTo>
                    <a:pt x="33" y="1"/>
                  </a:moveTo>
                  <a:cubicBezTo>
                    <a:pt x="1" y="1"/>
                    <a:pt x="1" y="33"/>
                    <a:pt x="1" y="65"/>
                  </a:cubicBezTo>
                  <a:lnTo>
                    <a:pt x="1" y="417"/>
                  </a:lnTo>
                  <a:cubicBezTo>
                    <a:pt x="1" y="449"/>
                    <a:pt x="1" y="449"/>
                    <a:pt x="33" y="449"/>
                  </a:cubicBezTo>
                  <a:cubicBezTo>
                    <a:pt x="33" y="449"/>
                    <a:pt x="65" y="449"/>
                    <a:pt x="65" y="417"/>
                  </a:cubicBez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983000" y="3376375"/>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cubicBezTo>
                    <a:pt x="65" y="449"/>
                    <a:pt x="65" y="417"/>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998200" y="3374775"/>
              <a:ext cx="1625" cy="10425"/>
            </a:xfrm>
            <a:custGeom>
              <a:avLst/>
              <a:gdLst/>
              <a:ahLst/>
              <a:cxnLst/>
              <a:rect l="l" t="t" r="r" b="b"/>
              <a:pathLst>
                <a:path w="65" h="417" extrusionOk="0">
                  <a:moveTo>
                    <a:pt x="33" y="1"/>
                  </a:moveTo>
                  <a:cubicBezTo>
                    <a:pt x="1" y="1"/>
                    <a:pt x="1" y="1"/>
                    <a:pt x="1" y="33"/>
                  </a:cubicBezTo>
                  <a:lnTo>
                    <a:pt x="1" y="385"/>
                  </a:lnTo>
                  <a:cubicBezTo>
                    <a:pt x="1" y="417"/>
                    <a:pt x="1"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5011825" y="3369175"/>
              <a:ext cx="1625" cy="11225"/>
            </a:xfrm>
            <a:custGeom>
              <a:avLst/>
              <a:gdLst/>
              <a:ahLst/>
              <a:cxnLst/>
              <a:rect l="l" t="t" r="r" b="b"/>
              <a:pathLst>
                <a:path w="65" h="449" extrusionOk="0">
                  <a:moveTo>
                    <a:pt x="32" y="1"/>
                  </a:moveTo>
                  <a:cubicBezTo>
                    <a:pt x="32" y="1"/>
                    <a:pt x="0" y="33"/>
                    <a:pt x="0" y="65"/>
                  </a:cubicBezTo>
                  <a:lnTo>
                    <a:pt x="0" y="417"/>
                  </a:lnTo>
                  <a:cubicBezTo>
                    <a:pt x="0" y="449"/>
                    <a:pt x="32"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023825" y="3362775"/>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32" y="449"/>
                    <a:pt x="64" y="449"/>
                    <a:pt x="64" y="417"/>
                  </a:cubicBezTo>
                  <a:lnTo>
                    <a:pt x="64" y="65"/>
                  </a:ln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034225" y="3355575"/>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892600" y="3345975"/>
              <a:ext cx="1625" cy="11225"/>
            </a:xfrm>
            <a:custGeom>
              <a:avLst/>
              <a:gdLst/>
              <a:ahLst/>
              <a:cxnLst/>
              <a:rect l="l" t="t" r="r" b="b"/>
              <a:pathLst>
                <a:path w="65" h="449" extrusionOk="0">
                  <a:moveTo>
                    <a:pt x="32" y="1"/>
                  </a:moveTo>
                  <a:cubicBezTo>
                    <a:pt x="0" y="1"/>
                    <a:pt x="0" y="33"/>
                    <a:pt x="0" y="33"/>
                  </a:cubicBezTo>
                  <a:lnTo>
                    <a:pt x="0" y="417"/>
                  </a:lnTo>
                  <a:cubicBezTo>
                    <a:pt x="0" y="449"/>
                    <a:pt x="0" y="449"/>
                    <a:pt x="32" y="449"/>
                  </a:cubicBezTo>
                  <a:cubicBezTo>
                    <a:pt x="32" y="449"/>
                    <a:pt x="64" y="449"/>
                    <a:pt x="64" y="417"/>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4953400" y="3376375"/>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cubicBezTo>
                    <a:pt x="65" y="449"/>
                    <a:pt x="65" y="417"/>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4938200" y="3374775"/>
              <a:ext cx="1625" cy="10425"/>
            </a:xfrm>
            <a:custGeom>
              <a:avLst/>
              <a:gdLst/>
              <a:ahLst/>
              <a:cxnLst/>
              <a:rect l="l" t="t" r="r" b="b"/>
              <a:pathLst>
                <a:path w="65" h="417" extrusionOk="0">
                  <a:moveTo>
                    <a:pt x="33" y="1"/>
                  </a:moveTo>
                  <a:cubicBezTo>
                    <a:pt x="33" y="1"/>
                    <a:pt x="1" y="1"/>
                    <a:pt x="1" y="33"/>
                  </a:cubicBezTo>
                  <a:lnTo>
                    <a:pt x="1" y="385"/>
                  </a:lnTo>
                  <a:cubicBezTo>
                    <a:pt x="1" y="417"/>
                    <a:pt x="33" y="417"/>
                    <a:pt x="33" y="417"/>
                  </a:cubicBezTo>
                  <a:cubicBezTo>
                    <a:pt x="65" y="417"/>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4924600" y="3369175"/>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64" y="449"/>
                    <a:pt x="64" y="449"/>
                    <a:pt x="64" y="417"/>
                  </a:cubicBezTo>
                  <a:lnTo>
                    <a:pt x="64" y="65"/>
                  </a:ln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4912600" y="3362775"/>
              <a:ext cx="2425" cy="11225"/>
            </a:xfrm>
            <a:custGeom>
              <a:avLst/>
              <a:gdLst/>
              <a:ahLst/>
              <a:cxnLst/>
              <a:rect l="l" t="t" r="r" b="b"/>
              <a:pathLst>
                <a:path w="97" h="449" extrusionOk="0">
                  <a:moveTo>
                    <a:pt x="32" y="1"/>
                  </a:moveTo>
                  <a:cubicBezTo>
                    <a:pt x="32" y="1"/>
                    <a:pt x="0" y="33"/>
                    <a:pt x="0" y="65"/>
                  </a:cubicBezTo>
                  <a:lnTo>
                    <a:pt x="0" y="417"/>
                  </a:lnTo>
                  <a:cubicBezTo>
                    <a:pt x="0" y="449"/>
                    <a:pt x="32" y="449"/>
                    <a:pt x="32" y="449"/>
                  </a:cubicBezTo>
                  <a:cubicBezTo>
                    <a:pt x="64" y="449"/>
                    <a:pt x="96" y="449"/>
                    <a:pt x="96" y="417"/>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4902200" y="3355575"/>
              <a:ext cx="1625" cy="11225"/>
            </a:xfrm>
            <a:custGeom>
              <a:avLst/>
              <a:gdLst/>
              <a:ahLst/>
              <a:cxnLst/>
              <a:rect l="l" t="t" r="r" b="b"/>
              <a:pathLst>
                <a:path w="65" h="449" extrusionOk="0">
                  <a:moveTo>
                    <a:pt x="32" y="1"/>
                  </a:moveTo>
                  <a:cubicBezTo>
                    <a:pt x="0" y="1"/>
                    <a:pt x="0" y="33"/>
                    <a:pt x="0" y="65"/>
                  </a:cubicBezTo>
                  <a:lnTo>
                    <a:pt x="0" y="417"/>
                  </a:lnTo>
                  <a:cubicBezTo>
                    <a:pt x="0" y="449"/>
                    <a:pt x="0"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927000" y="3296375"/>
              <a:ext cx="85650" cy="49625"/>
            </a:xfrm>
            <a:custGeom>
              <a:avLst/>
              <a:gdLst/>
              <a:ahLst/>
              <a:cxnLst/>
              <a:rect l="l" t="t" r="r" b="b"/>
              <a:pathLst>
                <a:path w="3426" h="1985" extrusionOk="0">
                  <a:moveTo>
                    <a:pt x="737" y="0"/>
                  </a:moveTo>
                  <a:lnTo>
                    <a:pt x="481" y="160"/>
                  </a:lnTo>
                  <a:lnTo>
                    <a:pt x="865" y="352"/>
                  </a:lnTo>
                  <a:cubicBezTo>
                    <a:pt x="833" y="384"/>
                    <a:pt x="769" y="416"/>
                    <a:pt x="737" y="448"/>
                  </a:cubicBezTo>
                  <a:cubicBezTo>
                    <a:pt x="705" y="448"/>
                    <a:pt x="673" y="480"/>
                    <a:pt x="609" y="512"/>
                  </a:cubicBezTo>
                  <a:lnTo>
                    <a:pt x="256" y="288"/>
                  </a:lnTo>
                  <a:lnTo>
                    <a:pt x="0" y="448"/>
                  </a:lnTo>
                  <a:lnTo>
                    <a:pt x="449" y="672"/>
                  </a:lnTo>
                  <a:cubicBezTo>
                    <a:pt x="160" y="1024"/>
                    <a:pt x="256" y="1441"/>
                    <a:pt x="737" y="1729"/>
                  </a:cubicBezTo>
                  <a:cubicBezTo>
                    <a:pt x="1025" y="1889"/>
                    <a:pt x="1409" y="1985"/>
                    <a:pt x="1761" y="1985"/>
                  </a:cubicBezTo>
                  <a:lnTo>
                    <a:pt x="1761" y="1729"/>
                  </a:lnTo>
                  <a:cubicBezTo>
                    <a:pt x="1505" y="1729"/>
                    <a:pt x="1249" y="1665"/>
                    <a:pt x="1057" y="1537"/>
                  </a:cubicBezTo>
                  <a:cubicBezTo>
                    <a:pt x="737" y="1377"/>
                    <a:pt x="641" y="1121"/>
                    <a:pt x="769" y="896"/>
                  </a:cubicBezTo>
                  <a:lnTo>
                    <a:pt x="769" y="896"/>
                  </a:lnTo>
                  <a:lnTo>
                    <a:pt x="1473" y="1281"/>
                  </a:lnTo>
                  <a:lnTo>
                    <a:pt x="1729" y="1153"/>
                  </a:lnTo>
                  <a:lnTo>
                    <a:pt x="929" y="704"/>
                  </a:lnTo>
                  <a:cubicBezTo>
                    <a:pt x="961" y="672"/>
                    <a:pt x="993" y="640"/>
                    <a:pt x="1057" y="608"/>
                  </a:cubicBezTo>
                  <a:cubicBezTo>
                    <a:pt x="1089" y="608"/>
                    <a:pt x="1121" y="576"/>
                    <a:pt x="1185" y="544"/>
                  </a:cubicBezTo>
                  <a:lnTo>
                    <a:pt x="1985" y="1024"/>
                  </a:lnTo>
                  <a:lnTo>
                    <a:pt x="2209" y="864"/>
                  </a:lnTo>
                  <a:lnTo>
                    <a:pt x="1505" y="448"/>
                  </a:lnTo>
                  <a:cubicBezTo>
                    <a:pt x="1604" y="432"/>
                    <a:pt x="1707" y="424"/>
                    <a:pt x="1812" y="424"/>
                  </a:cubicBezTo>
                  <a:cubicBezTo>
                    <a:pt x="2112" y="424"/>
                    <a:pt x="2420" y="490"/>
                    <a:pt x="2657" y="608"/>
                  </a:cubicBezTo>
                  <a:cubicBezTo>
                    <a:pt x="2849" y="736"/>
                    <a:pt x="2945" y="864"/>
                    <a:pt x="2977" y="1024"/>
                  </a:cubicBezTo>
                  <a:lnTo>
                    <a:pt x="3425" y="1024"/>
                  </a:lnTo>
                  <a:cubicBezTo>
                    <a:pt x="3393" y="800"/>
                    <a:pt x="3233" y="608"/>
                    <a:pt x="2945" y="448"/>
                  </a:cubicBezTo>
                  <a:cubicBezTo>
                    <a:pt x="2636" y="263"/>
                    <a:pt x="2235" y="171"/>
                    <a:pt x="1835" y="171"/>
                  </a:cubicBezTo>
                  <a:cubicBezTo>
                    <a:pt x="1613" y="171"/>
                    <a:pt x="1390" y="199"/>
                    <a:pt x="1185" y="256"/>
                  </a:cubicBezTo>
                  <a:lnTo>
                    <a:pt x="7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926200" y="3295575"/>
              <a:ext cx="87250" cy="51225"/>
            </a:xfrm>
            <a:custGeom>
              <a:avLst/>
              <a:gdLst/>
              <a:ahLst/>
              <a:cxnLst/>
              <a:rect l="l" t="t" r="r" b="b"/>
              <a:pathLst>
                <a:path w="3490" h="2049" extrusionOk="0">
                  <a:moveTo>
                    <a:pt x="769" y="64"/>
                  </a:moveTo>
                  <a:lnTo>
                    <a:pt x="1185" y="320"/>
                  </a:lnTo>
                  <a:lnTo>
                    <a:pt x="1217" y="320"/>
                  </a:lnTo>
                  <a:cubicBezTo>
                    <a:pt x="1428" y="262"/>
                    <a:pt x="1656" y="233"/>
                    <a:pt x="1885" y="233"/>
                  </a:cubicBezTo>
                  <a:cubicBezTo>
                    <a:pt x="2279" y="233"/>
                    <a:pt x="2673" y="318"/>
                    <a:pt x="2977" y="480"/>
                  </a:cubicBezTo>
                  <a:cubicBezTo>
                    <a:pt x="3201" y="640"/>
                    <a:pt x="3361" y="832"/>
                    <a:pt x="3393" y="1024"/>
                  </a:cubicBezTo>
                  <a:lnTo>
                    <a:pt x="3041" y="1024"/>
                  </a:lnTo>
                  <a:cubicBezTo>
                    <a:pt x="3009" y="864"/>
                    <a:pt x="2881" y="736"/>
                    <a:pt x="2689" y="608"/>
                  </a:cubicBezTo>
                  <a:cubicBezTo>
                    <a:pt x="2475" y="490"/>
                    <a:pt x="2174" y="424"/>
                    <a:pt x="1862" y="424"/>
                  </a:cubicBezTo>
                  <a:cubicBezTo>
                    <a:pt x="1754" y="424"/>
                    <a:pt x="1644" y="432"/>
                    <a:pt x="1537" y="448"/>
                  </a:cubicBezTo>
                  <a:cubicBezTo>
                    <a:pt x="1505" y="448"/>
                    <a:pt x="1505" y="448"/>
                    <a:pt x="1505" y="480"/>
                  </a:cubicBezTo>
                  <a:lnTo>
                    <a:pt x="1505" y="512"/>
                  </a:lnTo>
                  <a:lnTo>
                    <a:pt x="2177" y="896"/>
                  </a:lnTo>
                  <a:lnTo>
                    <a:pt x="1985" y="992"/>
                  </a:lnTo>
                  <a:lnTo>
                    <a:pt x="1217" y="544"/>
                  </a:lnTo>
                  <a:lnTo>
                    <a:pt x="1185" y="544"/>
                  </a:lnTo>
                  <a:cubicBezTo>
                    <a:pt x="1153" y="576"/>
                    <a:pt x="1089" y="576"/>
                    <a:pt x="1057" y="608"/>
                  </a:cubicBezTo>
                  <a:cubicBezTo>
                    <a:pt x="1025" y="640"/>
                    <a:pt x="993" y="640"/>
                    <a:pt x="929" y="704"/>
                  </a:cubicBezTo>
                  <a:lnTo>
                    <a:pt x="929" y="736"/>
                  </a:lnTo>
                  <a:lnTo>
                    <a:pt x="961" y="736"/>
                  </a:lnTo>
                  <a:lnTo>
                    <a:pt x="1697" y="1185"/>
                  </a:lnTo>
                  <a:lnTo>
                    <a:pt x="1505" y="1281"/>
                  </a:lnTo>
                  <a:lnTo>
                    <a:pt x="801" y="864"/>
                  </a:lnTo>
                  <a:cubicBezTo>
                    <a:pt x="769" y="864"/>
                    <a:pt x="769" y="864"/>
                    <a:pt x="769" y="896"/>
                  </a:cubicBezTo>
                  <a:cubicBezTo>
                    <a:pt x="641" y="1153"/>
                    <a:pt x="737" y="1409"/>
                    <a:pt x="1057" y="1601"/>
                  </a:cubicBezTo>
                  <a:cubicBezTo>
                    <a:pt x="1249" y="1697"/>
                    <a:pt x="1505" y="1761"/>
                    <a:pt x="1761" y="1793"/>
                  </a:cubicBezTo>
                  <a:lnTo>
                    <a:pt x="1761" y="1985"/>
                  </a:lnTo>
                  <a:cubicBezTo>
                    <a:pt x="1409" y="1953"/>
                    <a:pt x="1057" y="1857"/>
                    <a:pt x="801" y="1729"/>
                  </a:cubicBezTo>
                  <a:cubicBezTo>
                    <a:pt x="545" y="1569"/>
                    <a:pt x="385" y="1377"/>
                    <a:pt x="353" y="1185"/>
                  </a:cubicBezTo>
                  <a:cubicBezTo>
                    <a:pt x="321" y="1024"/>
                    <a:pt x="385" y="896"/>
                    <a:pt x="481" y="736"/>
                  </a:cubicBezTo>
                  <a:cubicBezTo>
                    <a:pt x="513" y="736"/>
                    <a:pt x="513" y="736"/>
                    <a:pt x="513" y="704"/>
                  </a:cubicBezTo>
                  <a:cubicBezTo>
                    <a:pt x="513" y="704"/>
                    <a:pt x="481" y="704"/>
                    <a:pt x="481" y="672"/>
                  </a:cubicBezTo>
                  <a:lnTo>
                    <a:pt x="96" y="480"/>
                  </a:lnTo>
                  <a:lnTo>
                    <a:pt x="256" y="352"/>
                  </a:lnTo>
                  <a:lnTo>
                    <a:pt x="641" y="576"/>
                  </a:lnTo>
                  <a:lnTo>
                    <a:pt x="673" y="576"/>
                  </a:lnTo>
                  <a:cubicBezTo>
                    <a:pt x="705" y="544"/>
                    <a:pt x="737" y="512"/>
                    <a:pt x="769" y="480"/>
                  </a:cubicBezTo>
                  <a:cubicBezTo>
                    <a:pt x="833" y="480"/>
                    <a:pt x="865" y="448"/>
                    <a:pt x="897" y="416"/>
                  </a:cubicBezTo>
                  <a:cubicBezTo>
                    <a:pt x="929" y="416"/>
                    <a:pt x="929" y="416"/>
                    <a:pt x="929" y="384"/>
                  </a:cubicBezTo>
                  <a:lnTo>
                    <a:pt x="929" y="352"/>
                  </a:lnTo>
                  <a:lnTo>
                    <a:pt x="577" y="192"/>
                  </a:lnTo>
                  <a:lnTo>
                    <a:pt x="769" y="64"/>
                  </a:lnTo>
                  <a:close/>
                  <a:moveTo>
                    <a:pt x="737" y="0"/>
                  </a:moveTo>
                  <a:lnTo>
                    <a:pt x="481" y="128"/>
                  </a:lnTo>
                  <a:lnTo>
                    <a:pt x="481" y="160"/>
                  </a:lnTo>
                  <a:lnTo>
                    <a:pt x="481" y="192"/>
                  </a:lnTo>
                  <a:lnTo>
                    <a:pt x="801" y="384"/>
                  </a:lnTo>
                  <a:cubicBezTo>
                    <a:pt x="801" y="416"/>
                    <a:pt x="769" y="416"/>
                    <a:pt x="737" y="416"/>
                  </a:cubicBezTo>
                  <a:cubicBezTo>
                    <a:pt x="705" y="448"/>
                    <a:pt x="673" y="480"/>
                    <a:pt x="641" y="480"/>
                  </a:cubicBezTo>
                  <a:lnTo>
                    <a:pt x="288" y="288"/>
                  </a:lnTo>
                  <a:lnTo>
                    <a:pt x="256" y="288"/>
                  </a:lnTo>
                  <a:lnTo>
                    <a:pt x="0" y="416"/>
                  </a:lnTo>
                  <a:lnTo>
                    <a:pt x="0" y="448"/>
                  </a:lnTo>
                  <a:lnTo>
                    <a:pt x="0" y="512"/>
                  </a:lnTo>
                  <a:lnTo>
                    <a:pt x="417" y="736"/>
                  </a:lnTo>
                  <a:cubicBezTo>
                    <a:pt x="288" y="864"/>
                    <a:pt x="256" y="1056"/>
                    <a:pt x="288" y="1217"/>
                  </a:cubicBezTo>
                  <a:cubicBezTo>
                    <a:pt x="321" y="1441"/>
                    <a:pt x="481" y="1633"/>
                    <a:pt x="769" y="1793"/>
                  </a:cubicBezTo>
                  <a:cubicBezTo>
                    <a:pt x="1025" y="1953"/>
                    <a:pt x="1409" y="2049"/>
                    <a:pt x="1793" y="2049"/>
                  </a:cubicBezTo>
                  <a:lnTo>
                    <a:pt x="1825" y="2049"/>
                  </a:lnTo>
                  <a:lnTo>
                    <a:pt x="1825" y="2017"/>
                  </a:lnTo>
                  <a:lnTo>
                    <a:pt x="1825" y="1761"/>
                  </a:lnTo>
                  <a:cubicBezTo>
                    <a:pt x="1825" y="1761"/>
                    <a:pt x="1825" y="1729"/>
                    <a:pt x="1793" y="1729"/>
                  </a:cubicBezTo>
                  <a:cubicBezTo>
                    <a:pt x="1537" y="1729"/>
                    <a:pt x="1281" y="1665"/>
                    <a:pt x="1089" y="1537"/>
                  </a:cubicBezTo>
                  <a:cubicBezTo>
                    <a:pt x="833" y="1409"/>
                    <a:pt x="737" y="1185"/>
                    <a:pt x="801" y="960"/>
                  </a:cubicBezTo>
                  <a:lnTo>
                    <a:pt x="801" y="960"/>
                  </a:lnTo>
                  <a:lnTo>
                    <a:pt x="1505" y="1345"/>
                  </a:lnTo>
                  <a:cubicBezTo>
                    <a:pt x="1505" y="1361"/>
                    <a:pt x="1505" y="1369"/>
                    <a:pt x="1509" y="1369"/>
                  </a:cubicBezTo>
                  <a:cubicBezTo>
                    <a:pt x="1513" y="1369"/>
                    <a:pt x="1521" y="1361"/>
                    <a:pt x="1537" y="1345"/>
                  </a:cubicBezTo>
                  <a:lnTo>
                    <a:pt x="1761" y="1217"/>
                  </a:lnTo>
                  <a:cubicBezTo>
                    <a:pt x="1793" y="1217"/>
                    <a:pt x="1793" y="1185"/>
                    <a:pt x="1793" y="1185"/>
                  </a:cubicBezTo>
                  <a:cubicBezTo>
                    <a:pt x="1793" y="1185"/>
                    <a:pt x="1793" y="1153"/>
                    <a:pt x="1761" y="1153"/>
                  </a:cubicBezTo>
                  <a:lnTo>
                    <a:pt x="1025" y="704"/>
                  </a:lnTo>
                  <a:cubicBezTo>
                    <a:pt x="1057" y="704"/>
                    <a:pt x="1057" y="672"/>
                    <a:pt x="1089" y="672"/>
                  </a:cubicBezTo>
                  <a:cubicBezTo>
                    <a:pt x="1121" y="640"/>
                    <a:pt x="1153" y="640"/>
                    <a:pt x="1217" y="608"/>
                  </a:cubicBezTo>
                  <a:lnTo>
                    <a:pt x="1985" y="1056"/>
                  </a:lnTo>
                  <a:cubicBezTo>
                    <a:pt x="1985" y="1072"/>
                    <a:pt x="1993" y="1080"/>
                    <a:pt x="2001" y="1080"/>
                  </a:cubicBezTo>
                  <a:cubicBezTo>
                    <a:pt x="2009" y="1080"/>
                    <a:pt x="2017" y="1072"/>
                    <a:pt x="2017" y="1056"/>
                  </a:cubicBezTo>
                  <a:lnTo>
                    <a:pt x="2273" y="928"/>
                  </a:lnTo>
                  <a:lnTo>
                    <a:pt x="2273" y="896"/>
                  </a:lnTo>
                  <a:lnTo>
                    <a:pt x="2273" y="864"/>
                  </a:lnTo>
                  <a:lnTo>
                    <a:pt x="1633" y="480"/>
                  </a:lnTo>
                  <a:cubicBezTo>
                    <a:pt x="1697" y="475"/>
                    <a:pt x="1761" y="472"/>
                    <a:pt x="1824" y="472"/>
                  </a:cubicBezTo>
                  <a:cubicBezTo>
                    <a:pt x="2141" y="472"/>
                    <a:pt x="2444" y="539"/>
                    <a:pt x="2657" y="672"/>
                  </a:cubicBezTo>
                  <a:cubicBezTo>
                    <a:pt x="2849" y="768"/>
                    <a:pt x="2945" y="896"/>
                    <a:pt x="2977" y="1056"/>
                  </a:cubicBezTo>
                  <a:cubicBezTo>
                    <a:pt x="2977" y="1088"/>
                    <a:pt x="2977" y="1088"/>
                    <a:pt x="3009" y="1088"/>
                  </a:cubicBezTo>
                  <a:lnTo>
                    <a:pt x="3457" y="1088"/>
                  </a:lnTo>
                  <a:cubicBezTo>
                    <a:pt x="3457" y="1056"/>
                    <a:pt x="3489" y="1056"/>
                    <a:pt x="3489" y="1056"/>
                  </a:cubicBezTo>
                  <a:cubicBezTo>
                    <a:pt x="3457" y="800"/>
                    <a:pt x="3297" y="576"/>
                    <a:pt x="3009" y="416"/>
                  </a:cubicBezTo>
                  <a:cubicBezTo>
                    <a:pt x="2703" y="253"/>
                    <a:pt x="2293" y="155"/>
                    <a:pt x="1878" y="155"/>
                  </a:cubicBezTo>
                  <a:cubicBezTo>
                    <a:pt x="1642" y="155"/>
                    <a:pt x="1405" y="187"/>
                    <a:pt x="1185" y="256"/>
                  </a:cubicBezTo>
                  <a:lnTo>
                    <a:pt x="76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897400" y="3280375"/>
              <a:ext cx="167250" cy="73625"/>
            </a:xfrm>
            <a:custGeom>
              <a:avLst/>
              <a:gdLst/>
              <a:ahLst/>
              <a:cxnLst/>
              <a:rect l="l" t="t" r="r" b="b"/>
              <a:pathLst>
                <a:path w="6690" h="2945" extrusionOk="0">
                  <a:moveTo>
                    <a:pt x="0" y="0"/>
                  </a:moveTo>
                  <a:lnTo>
                    <a:pt x="0" y="992"/>
                  </a:lnTo>
                  <a:cubicBezTo>
                    <a:pt x="0" y="1504"/>
                    <a:pt x="320" y="1985"/>
                    <a:pt x="992" y="2369"/>
                  </a:cubicBezTo>
                  <a:cubicBezTo>
                    <a:pt x="1120" y="2465"/>
                    <a:pt x="1280" y="2529"/>
                    <a:pt x="1473" y="2625"/>
                  </a:cubicBezTo>
                  <a:cubicBezTo>
                    <a:pt x="1601" y="2657"/>
                    <a:pt x="1729" y="2721"/>
                    <a:pt x="1857" y="2753"/>
                  </a:cubicBezTo>
                  <a:cubicBezTo>
                    <a:pt x="1985" y="2785"/>
                    <a:pt x="2113" y="2817"/>
                    <a:pt x="2209" y="2849"/>
                  </a:cubicBezTo>
                  <a:cubicBezTo>
                    <a:pt x="2337" y="2849"/>
                    <a:pt x="2433" y="2881"/>
                    <a:pt x="2561" y="2881"/>
                  </a:cubicBezTo>
                  <a:cubicBezTo>
                    <a:pt x="2657" y="2913"/>
                    <a:pt x="2753" y="2913"/>
                    <a:pt x="2881" y="2913"/>
                  </a:cubicBezTo>
                  <a:cubicBezTo>
                    <a:pt x="2977" y="2945"/>
                    <a:pt x="3105" y="2945"/>
                    <a:pt x="3201" y="2945"/>
                  </a:cubicBezTo>
                  <a:lnTo>
                    <a:pt x="3553" y="2945"/>
                  </a:lnTo>
                  <a:cubicBezTo>
                    <a:pt x="3681" y="2945"/>
                    <a:pt x="3809" y="2913"/>
                    <a:pt x="3937" y="2913"/>
                  </a:cubicBezTo>
                  <a:cubicBezTo>
                    <a:pt x="4065" y="2913"/>
                    <a:pt x="4225" y="2881"/>
                    <a:pt x="4353" y="2849"/>
                  </a:cubicBezTo>
                  <a:cubicBezTo>
                    <a:pt x="4577" y="2817"/>
                    <a:pt x="4769" y="2753"/>
                    <a:pt x="4993" y="2689"/>
                  </a:cubicBezTo>
                  <a:cubicBezTo>
                    <a:pt x="5249" y="2625"/>
                    <a:pt x="5505" y="2497"/>
                    <a:pt x="5729" y="2369"/>
                  </a:cubicBezTo>
                  <a:cubicBezTo>
                    <a:pt x="5729" y="2369"/>
                    <a:pt x="5761" y="2369"/>
                    <a:pt x="5761" y="2337"/>
                  </a:cubicBezTo>
                  <a:cubicBezTo>
                    <a:pt x="5921" y="2241"/>
                    <a:pt x="6081" y="2145"/>
                    <a:pt x="6177" y="2017"/>
                  </a:cubicBezTo>
                  <a:cubicBezTo>
                    <a:pt x="6273" y="1953"/>
                    <a:pt x="6337" y="1889"/>
                    <a:pt x="6401" y="1793"/>
                  </a:cubicBezTo>
                  <a:cubicBezTo>
                    <a:pt x="6433" y="1728"/>
                    <a:pt x="6497" y="1664"/>
                    <a:pt x="6529" y="1600"/>
                  </a:cubicBezTo>
                  <a:cubicBezTo>
                    <a:pt x="6561" y="1536"/>
                    <a:pt x="6593" y="1472"/>
                    <a:pt x="6625" y="1408"/>
                  </a:cubicBezTo>
                  <a:cubicBezTo>
                    <a:pt x="6657" y="1344"/>
                    <a:pt x="6657" y="1280"/>
                    <a:pt x="6689" y="1216"/>
                  </a:cubicBezTo>
                  <a:lnTo>
                    <a:pt x="6689" y="1024"/>
                  </a:lnTo>
                  <a:lnTo>
                    <a:pt x="6689" y="224"/>
                  </a:lnTo>
                  <a:cubicBezTo>
                    <a:pt x="6657" y="288"/>
                    <a:pt x="6657" y="352"/>
                    <a:pt x="6625" y="416"/>
                  </a:cubicBezTo>
                  <a:cubicBezTo>
                    <a:pt x="6593" y="480"/>
                    <a:pt x="6561" y="544"/>
                    <a:pt x="6529" y="608"/>
                  </a:cubicBezTo>
                  <a:cubicBezTo>
                    <a:pt x="6497" y="672"/>
                    <a:pt x="6465" y="736"/>
                    <a:pt x="6401" y="800"/>
                  </a:cubicBezTo>
                  <a:cubicBezTo>
                    <a:pt x="6337" y="864"/>
                    <a:pt x="6273" y="960"/>
                    <a:pt x="6177" y="1024"/>
                  </a:cubicBezTo>
                  <a:cubicBezTo>
                    <a:pt x="6081" y="1152"/>
                    <a:pt x="5921" y="1248"/>
                    <a:pt x="5761" y="1344"/>
                  </a:cubicBezTo>
                  <a:cubicBezTo>
                    <a:pt x="5761" y="1344"/>
                    <a:pt x="5729" y="1344"/>
                    <a:pt x="5729" y="1376"/>
                  </a:cubicBezTo>
                  <a:cubicBezTo>
                    <a:pt x="5505" y="1504"/>
                    <a:pt x="5249" y="1600"/>
                    <a:pt x="4993" y="1696"/>
                  </a:cubicBezTo>
                  <a:cubicBezTo>
                    <a:pt x="4801" y="1761"/>
                    <a:pt x="4577" y="1825"/>
                    <a:pt x="4353" y="1857"/>
                  </a:cubicBezTo>
                  <a:cubicBezTo>
                    <a:pt x="4225" y="1889"/>
                    <a:pt x="4065" y="1889"/>
                    <a:pt x="3937" y="1921"/>
                  </a:cubicBezTo>
                  <a:lnTo>
                    <a:pt x="3553" y="1921"/>
                  </a:lnTo>
                  <a:cubicBezTo>
                    <a:pt x="3489" y="1937"/>
                    <a:pt x="3433" y="1945"/>
                    <a:pt x="3377" y="1945"/>
                  </a:cubicBezTo>
                  <a:cubicBezTo>
                    <a:pt x="3321" y="1945"/>
                    <a:pt x="3265" y="1937"/>
                    <a:pt x="3201" y="1921"/>
                  </a:cubicBezTo>
                  <a:lnTo>
                    <a:pt x="2881" y="1921"/>
                  </a:lnTo>
                  <a:cubicBezTo>
                    <a:pt x="2785" y="1921"/>
                    <a:pt x="2657" y="1889"/>
                    <a:pt x="2561" y="1889"/>
                  </a:cubicBezTo>
                  <a:cubicBezTo>
                    <a:pt x="2433" y="1857"/>
                    <a:pt x="2337" y="1857"/>
                    <a:pt x="2209" y="1825"/>
                  </a:cubicBezTo>
                  <a:cubicBezTo>
                    <a:pt x="2113" y="1793"/>
                    <a:pt x="1985" y="1793"/>
                    <a:pt x="1889" y="1761"/>
                  </a:cubicBezTo>
                  <a:cubicBezTo>
                    <a:pt x="1729" y="1696"/>
                    <a:pt x="1601" y="1664"/>
                    <a:pt x="1473" y="1600"/>
                  </a:cubicBezTo>
                  <a:cubicBezTo>
                    <a:pt x="1280" y="1536"/>
                    <a:pt x="1120" y="1472"/>
                    <a:pt x="992" y="1376"/>
                  </a:cubicBezTo>
                  <a:cubicBezTo>
                    <a:pt x="320" y="992"/>
                    <a:pt x="0" y="480"/>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95800" y="3278775"/>
              <a:ext cx="169650" cy="76025"/>
            </a:xfrm>
            <a:custGeom>
              <a:avLst/>
              <a:gdLst/>
              <a:ahLst/>
              <a:cxnLst/>
              <a:rect l="l" t="t" r="r" b="b"/>
              <a:pathLst>
                <a:path w="6786" h="3041" extrusionOk="0">
                  <a:moveTo>
                    <a:pt x="6721" y="448"/>
                  </a:moveTo>
                  <a:lnTo>
                    <a:pt x="6721" y="1056"/>
                  </a:lnTo>
                  <a:lnTo>
                    <a:pt x="6721" y="1088"/>
                  </a:lnTo>
                  <a:lnTo>
                    <a:pt x="6721" y="1280"/>
                  </a:lnTo>
                  <a:cubicBezTo>
                    <a:pt x="6689" y="1344"/>
                    <a:pt x="6689" y="1408"/>
                    <a:pt x="6657" y="1472"/>
                  </a:cubicBezTo>
                  <a:cubicBezTo>
                    <a:pt x="6625" y="1504"/>
                    <a:pt x="6593" y="1568"/>
                    <a:pt x="6561" y="1632"/>
                  </a:cubicBezTo>
                  <a:cubicBezTo>
                    <a:pt x="6529" y="1696"/>
                    <a:pt x="6497" y="1760"/>
                    <a:pt x="6433" y="1825"/>
                  </a:cubicBezTo>
                  <a:cubicBezTo>
                    <a:pt x="6369" y="1921"/>
                    <a:pt x="6305" y="1985"/>
                    <a:pt x="6241" y="2049"/>
                  </a:cubicBezTo>
                  <a:cubicBezTo>
                    <a:pt x="6113" y="2177"/>
                    <a:pt x="5985" y="2273"/>
                    <a:pt x="5825" y="2369"/>
                  </a:cubicBezTo>
                  <a:cubicBezTo>
                    <a:pt x="5793" y="2369"/>
                    <a:pt x="5793" y="2401"/>
                    <a:pt x="5761" y="2401"/>
                  </a:cubicBezTo>
                  <a:cubicBezTo>
                    <a:pt x="5537" y="2529"/>
                    <a:pt x="5313" y="2625"/>
                    <a:pt x="5057" y="2721"/>
                  </a:cubicBezTo>
                  <a:cubicBezTo>
                    <a:pt x="4833" y="2785"/>
                    <a:pt x="4641" y="2849"/>
                    <a:pt x="4417" y="2881"/>
                  </a:cubicBezTo>
                  <a:cubicBezTo>
                    <a:pt x="4289" y="2913"/>
                    <a:pt x="4129" y="2913"/>
                    <a:pt x="4001" y="2945"/>
                  </a:cubicBezTo>
                  <a:lnTo>
                    <a:pt x="3617" y="2945"/>
                  </a:lnTo>
                  <a:cubicBezTo>
                    <a:pt x="3553" y="2961"/>
                    <a:pt x="3497" y="2969"/>
                    <a:pt x="3441" y="2969"/>
                  </a:cubicBezTo>
                  <a:cubicBezTo>
                    <a:pt x="3385" y="2969"/>
                    <a:pt x="3329" y="2961"/>
                    <a:pt x="3265" y="2945"/>
                  </a:cubicBezTo>
                  <a:lnTo>
                    <a:pt x="2945" y="2945"/>
                  </a:lnTo>
                  <a:cubicBezTo>
                    <a:pt x="2849" y="2945"/>
                    <a:pt x="2721" y="2913"/>
                    <a:pt x="2625" y="2913"/>
                  </a:cubicBezTo>
                  <a:cubicBezTo>
                    <a:pt x="2529" y="2881"/>
                    <a:pt x="2401" y="2881"/>
                    <a:pt x="2305" y="2849"/>
                  </a:cubicBezTo>
                  <a:cubicBezTo>
                    <a:pt x="2177" y="2817"/>
                    <a:pt x="2049" y="2785"/>
                    <a:pt x="1953" y="2753"/>
                  </a:cubicBezTo>
                  <a:cubicBezTo>
                    <a:pt x="1793" y="2721"/>
                    <a:pt x="1665" y="2689"/>
                    <a:pt x="1537" y="2625"/>
                  </a:cubicBezTo>
                  <a:cubicBezTo>
                    <a:pt x="1376" y="2561"/>
                    <a:pt x="1216" y="2497"/>
                    <a:pt x="1056" y="2401"/>
                  </a:cubicBezTo>
                  <a:cubicBezTo>
                    <a:pt x="448" y="2049"/>
                    <a:pt x="96" y="1568"/>
                    <a:pt x="96" y="1056"/>
                  </a:cubicBezTo>
                  <a:lnTo>
                    <a:pt x="96" y="448"/>
                  </a:lnTo>
                  <a:cubicBezTo>
                    <a:pt x="224" y="832"/>
                    <a:pt x="544" y="1184"/>
                    <a:pt x="1024" y="1440"/>
                  </a:cubicBezTo>
                  <a:cubicBezTo>
                    <a:pt x="1184" y="1536"/>
                    <a:pt x="1344" y="1600"/>
                    <a:pt x="1504" y="1664"/>
                  </a:cubicBezTo>
                  <a:cubicBezTo>
                    <a:pt x="1633" y="1728"/>
                    <a:pt x="1793" y="1792"/>
                    <a:pt x="1921" y="1825"/>
                  </a:cubicBezTo>
                  <a:cubicBezTo>
                    <a:pt x="2049" y="1857"/>
                    <a:pt x="2145" y="1889"/>
                    <a:pt x="2273" y="1921"/>
                  </a:cubicBezTo>
                  <a:cubicBezTo>
                    <a:pt x="2369" y="1921"/>
                    <a:pt x="2497" y="1953"/>
                    <a:pt x="2625" y="1953"/>
                  </a:cubicBezTo>
                  <a:cubicBezTo>
                    <a:pt x="2721" y="1985"/>
                    <a:pt x="2817" y="1985"/>
                    <a:pt x="2945" y="2017"/>
                  </a:cubicBezTo>
                  <a:lnTo>
                    <a:pt x="3617" y="2017"/>
                  </a:lnTo>
                  <a:cubicBezTo>
                    <a:pt x="3745" y="2017"/>
                    <a:pt x="3873" y="2017"/>
                    <a:pt x="4001" y="1985"/>
                  </a:cubicBezTo>
                  <a:cubicBezTo>
                    <a:pt x="4129" y="1985"/>
                    <a:pt x="4289" y="1953"/>
                    <a:pt x="4417" y="1921"/>
                  </a:cubicBezTo>
                  <a:cubicBezTo>
                    <a:pt x="4641" y="1889"/>
                    <a:pt x="4865" y="1825"/>
                    <a:pt x="5057" y="1760"/>
                  </a:cubicBezTo>
                  <a:cubicBezTo>
                    <a:pt x="5345" y="1696"/>
                    <a:pt x="5601" y="1568"/>
                    <a:pt x="5793" y="1440"/>
                  </a:cubicBezTo>
                  <a:lnTo>
                    <a:pt x="5857" y="1408"/>
                  </a:lnTo>
                  <a:cubicBezTo>
                    <a:pt x="6017" y="1312"/>
                    <a:pt x="6145" y="1216"/>
                    <a:pt x="6273" y="1088"/>
                  </a:cubicBezTo>
                  <a:cubicBezTo>
                    <a:pt x="6369" y="1024"/>
                    <a:pt x="6433" y="960"/>
                    <a:pt x="6497" y="864"/>
                  </a:cubicBezTo>
                  <a:cubicBezTo>
                    <a:pt x="6529" y="800"/>
                    <a:pt x="6593" y="736"/>
                    <a:pt x="6625" y="672"/>
                  </a:cubicBezTo>
                  <a:cubicBezTo>
                    <a:pt x="6657" y="608"/>
                    <a:pt x="6689" y="544"/>
                    <a:pt x="6721" y="448"/>
                  </a:cubicBezTo>
                  <a:close/>
                  <a:moveTo>
                    <a:pt x="64" y="0"/>
                  </a:moveTo>
                  <a:cubicBezTo>
                    <a:pt x="32" y="0"/>
                    <a:pt x="32" y="32"/>
                    <a:pt x="32" y="32"/>
                  </a:cubicBezTo>
                  <a:lnTo>
                    <a:pt x="0" y="1056"/>
                  </a:lnTo>
                  <a:cubicBezTo>
                    <a:pt x="0" y="1568"/>
                    <a:pt x="384" y="2081"/>
                    <a:pt x="1024" y="2465"/>
                  </a:cubicBezTo>
                  <a:cubicBezTo>
                    <a:pt x="1184" y="2561"/>
                    <a:pt x="1344" y="2625"/>
                    <a:pt x="1504" y="2689"/>
                  </a:cubicBezTo>
                  <a:cubicBezTo>
                    <a:pt x="1633" y="2753"/>
                    <a:pt x="1793" y="2785"/>
                    <a:pt x="1921" y="2849"/>
                  </a:cubicBezTo>
                  <a:cubicBezTo>
                    <a:pt x="2049" y="2881"/>
                    <a:pt x="2145" y="2913"/>
                    <a:pt x="2273" y="2913"/>
                  </a:cubicBezTo>
                  <a:cubicBezTo>
                    <a:pt x="2401" y="2945"/>
                    <a:pt x="2497" y="2977"/>
                    <a:pt x="2625" y="2977"/>
                  </a:cubicBezTo>
                  <a:cubicBezTo>
                    <a:pt x="2721" y="3009"/>
                    <a:pt x="2817" y="3009"/>
                    <a:pt x="2945" y="3009"/>
                  </a:cubicBezTo>
                  <a:cubicBezTo>
                    <a:pt x="3041" y="3041"/>
                    <a:pt x="3169" y="3041"/>
                    <a:pt x="3265" y="3041"/>
                  </a:cubicBezTo>
                  <a:lnTo>
                    <a:pt x="3617" y="3041"/>
                  </a:lnTo>
                  <a:cubicBezTo>
                    <a:pt x="3745" y="3041"/>
                    <a:pt x="3873" y="3041"/>
                    <a:pt x="4001" y="3009"/>
                  </a:cubicBezTo>
                  <a:cubicBezTo>
                    <a:pt x="4129" y="3009"/>
                    <a:pt x="4289" y="2977"/>
                    <a:pt x="4417" y="2945"/>
                  </a:cubicBezTo>
                  <a:cubicBezTo>
                    <a:pt x="4641" y="2913"/>
                    <a:pt x="4865" y="2849"/>
                    <a:pt x="5057" y="2785"/>
                  </a:cubicBezTo>
                  <a:cubicBezTo>
                    <a:pt x="5345" y="2721"/>
                    <a:pt x="5569" y="2593"/>
                    <a:pt x="5793" y="2465"/>
                  </a:cubicBezTo>
                  <a:cubicBezTo>
                    <a:pt x="5825" y="2465"/>
                    <a:pt x="5825" y="2465"/>
                    <a:pt x="5857" y="2433"/>
                  </a:cubicBezTo>
                  <a:cubicBezTo>
                    <a:pt x="6017" y="2337"/>
                    <a:pt x="6145" y="2241"/>
                    <a:pt x="6273" y="2113"/>
                  </a:cubicBezTo>
                  <a:cubicBezTo>
                    <a:pt x="6369" y="2049"/>
                    <a:pt x="6433" y="1985"/>
                    <a:pt x="6497" y="1889"/>
                  </a:cubicBezTo>
                  <a:cubicBezTo>
                    <a:pt x="6529" y="1825"/>
                    <a:pt x="6593" y="1760"/>
                    <a:pt x="6625" y="1696"/>
                  </a:cubicBezTo>
                  <a:cubicBezTo>
                    <a:pt x="6657" y="1632"/>
                    <a:pt x="6689" y="1568"/>
                    <a:pt x="6721" y="1504"/>
                  </a:cubicBezTo>
                  <a:cubicBezTo>
                    <a:pt x="6753" y="1440"/>
                    <a:pt x="6753" y="1376"/>
                    <a:pt x="6785" y="1312"/>
                  </a:cubicBezTo>
                  <a:lnTo>
                    <a:pt x="6785" y="1088"/>
                  </a:lnTo>
                  <a:lnTo>
                    <a:pt x="6785" y="1056"/>
                  </a:lnTo>
                  <a:lnTo>
                    <a:pt x="6785" y="64"/>
                  </a:lnTo>
                  <a:cubicBezTo>
                    <a:pt x="6785" y="32"/>
                    <a:pt x="6785" y="32"/>
                    <a:pt x="6753" y="32"/>
                  </a:cubicBezTo>
                  <a:cubicBezTo>
                    <a:pt x="6753" y="32"/>
                    <a:pt x="6721" y="32"/>
                    <a:pt x="6721" y="64"/>
                  </a:cubicBezTo>
                  <a:lnTo>
                    <a:pt x="6721" y="96"/>
                  </a:lnTo>
                  <a:lnTo>
                    <a:pt x="6721" y="288"/>
                  </a:lnTo>
                  <a:cubicBezTo>
                    <a:pt x="6689" y="352"/>
                    <a:pt x="6689" y="384"/>
                    <a:pt x="6657" y="448"/>
                  </a:cubicBezTo>
                  <a:cubicBezTo>
                    <a:pt x="6625" y="512"/>
                    <a:pt x="6593" y="576"/>
                    <a:pt x="6561" y="640"/>
                  </a:cubicBezTo>
                  <a:cubicBezTo>
                    <a:pt x="6529" y="704"/>
                    <a:pt x="6497" y="768"/>
                    <a:pt x="6433" y="832"/>
                  </a:cubicBezTo>
                  <a:cubicBezTo>
                    <a:pt x="6369" y="928"/>
                    <a:pt x="6305" y="992"/>
                    <a:pt x="6241" y="1056"/>
                  </a:cubicBezTo>
                  <a:cubicBezTo>
                    <a:pt x="6113" y="1184"/>
                    <a:pt x="5953" y="1280"/>
                    <a:pt x="5825" y="1376"/>
                  </a:cubicBezTo>
                  <a:lnTo>
                    <a:pt x="5761" y="1408"/>
                  </a:lnTo>
                  <a:cubicBezTo>
                    <a:pt x="5569" y="1536"/>
                    <a:pt x="5313" y="1632"/>
                    <a:pt x="5057" y="1728"/>
                  </a:cubicBezTo>
                  <a:cubicBezTo>
                    <a:pt x="4833" y="1792"/>
                    <a:pt x="4641" y="1825"/>
                    <a:pt x="4417" y="1889"/>
                  </a:cubicBezTo>
                  <a:cubicBezTo>
                    <a:pt x="4289" y="1889"/>
                    <a:pt x="4129" y="1921"/>
                    <a:pt x="4001" y="1921"/>
                  </a:cubicBezTo>
                  <a:cubicBezTo>
                    <a:pt x="3873" y="1953"/>
                    <a:pt x="3745" y="1953"/>
                    <a:pt x="3617" y="1953"/>
                  </a:cubicBezTo>
                  <a:lnTo>
                    <a:pt x="2945" y="1953"/>
                  </a:lnTo>
                  <a:cubicBezTo>
                    <a:pt x="2849" y="1921"/>
                    <a:pt x="2721" y="1921"/>
                    <a:pt x="2625" y="1921"/>
                  </a:cubicBezTo>
                  <a:cubicBezTo>
                    <a:pt x="2529" y="1889"/>
                    <a:pt x="2401" y="1889"/>
                    <a:pt x="2305" y="1857"/>
                  </a:cubicBezTo>
                  <a:cubicBezTo>
                    <a:pt x="2177" y="1825"/>
                    <a:pt x="2049" y="1792"/>
                    <a:pt x="1953" y="1760"/>
                  </a:cubicBezTo>
                  <a:cubicBezTo>
                    <a:pt x="1793" y="1728"/>
                    <a:pt x="1665" y="1696"/>
                    <a:pt x="1537" y="1632"/>
                  </a:cubicBezTo>
                  <a:cubicBezTo>
                    <a:pt x="1376" y="1568"/>
                    <a:pt x="1216" y="1472"/>
                    <a:pt x="1056" y="1408"/>
                  </a:cubicBezTo>
                  <a:cubicBezTo>
                    <a:pt x="448" y="1024"/>
                    <a:pt x="96" y="544"/>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888600" y="3231550"/>
              <a:ext cx="184850" cy="97050"/>
            </a:xfrm>
            <a:custGeom>
              <a:avLst/>
              <a:gdLst/>
              <a:ahLst/>
              <a:cxnLst/>
              <a:rect l="l" t="t" r="r" b="b"/>
              <a:pathLst>
                <a:path w="7394" h="3882" extrusionOk="0">
                  <a:moveTo>
                    <a:pt x="3681" y="1"/>
                  </a:moveTo>
                  <a:cubicBezTo>
                    <a:pt x="2825" y="1"/>
                    <a:pt x="1969" y="193"/>
                    <a:pt x="1312" y="577"/>
                  </a:cubicBezTo>
                  <a:cubicBezTo>
                    <a:pt x="0" y="1345"/>
                    <a:pt x="32" y="2561"/>
                    <a:pt x="1344" y="3329"/>
                  </a:cubicBezTo>
                  <a:cubicBezTo>
                    <a:pt x="2001" y="3698"/>
                    <a:pt x="2857" y="3882"/>
                    <a:pt x="3713" y="3882"/>
                  </a:cubicBezTo>
                  <a:cubicBezTo>
                    <a:pt x="4569" y="3882"/>
                    <a:pt x="5425" y="3698"/>
                    <a:pt x="6081" y="3329"/>
                  </a:cubicBezTo>
                  <a:cubicBezTo>
                    <a:pt x="7394" y="2561"/>
                    <a:pt x="7362" y="1345"/>
                    <a:pt x="6049" y="577"/>
                  </a:cubicBezTo>
                  <a:cubicBezTo>
                    <a:pt x="5393" y="193"/>
                    <a:pt x="4537" y="1"/>
                    <a:pt x="36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896600" y="3230750"/>
              <a:ext cx="168850" cy="99250"/>
            </a:xfrm>
            <a:custGeom>
              <a:avLst/>
              <a:gdLst/>
              <a:ahLst/>
              <a:cxnLst/>
              <a:rect l="l" t="t" r="r" b="b"/>
              <a:pathLst>
                <a:path w="6754" h="3970" extrusionOk="0">
                  <a:moveTo>
                    <a:pt x="3361" y="65"/>
                  </a:moveTo>
                  <a:cubicBezTo>
                    <a:pt x="4225" y="65"/>
                    <a:pt x="5057" y="257"/>
                    <a:pt x="5729" y="641"/>
                  </a:cubicBezTo>
                  <a:cubicBezTo>
                    <a:pt x="6337" y="993"/>
                    <a:pt x="6689" y="1473"/>
                    <a:pt x="6689" y="1985"/>
                  </a:cubicBezTo>
                  <a:cubicBezTo>
                    <a:pt x="6689" y="2497"/>
                    <a:pt x="6369" y="2977"/>
                    <a:pt x="5729" y="3329"/>
                  </a:cubicBezTo>
                  <a:cubicBezTo>
                    <a:pt x="5089" y="3697"/>
                    <a:pt x="4241" y="3882"/>
                    <a:pt x="3389" y="3882"/>
                  </a:cubicBezTo>
                  <a:cubicBezTo>
                    <a:pt x="2537" y="3882"/>
                    <a:pt x="1681" y="3697"/>
                    <a:pt x="1024" y="3329"/>
                  </a:cubicBezTo>
                  <a:cubicBezTo>
                    <a:pt x="416" y="2945"/>
                    <a:pt x="64" y="2497"/>
                    <a:pt x="64" y="1985"/>
                  </a:cubicBezTo>
                  <a:cubicBezTo>
                    <a:pt x="64" y="1473"/>
                    <a:pt x="384" y="993"/>
                    <a:pt x="1024" y="641"/>
                  </a:cubicBezTo>
                  <a:cubicBezTo>
                    <a:pt x="1665" y="257"/>
                    <a:pt x="2529" y="65"/>
                    <a:pt x="3361" y="65"/>
                  </a:cubicBezTo>
                  <a:close/>
                  <a:moveTo>
                    <a:pt x="3377" y="1"/>
                  </a:moveTo>
                  <a:cubicBezTo>
                    <a:pt x="2513" y="1"/>
                    <a:pt x="1649" y="193"/>
                    <a:pt x="992" y="577"/>
                  </a:cubicBezTo>
                  <a:cubicBezTo>
                    <a:pt x="352" y="929"/>
                    <a:pt x="0" y="1441"/>
                    <a:pt x="0" y="1985"/>
                  </a:cubicBezTo>
                  <a:cubicBezTo>
                    <a:pt x="0" y="2497"/>
                    <a:pt x="352" y="3009"/>
                    <a:pt x="992" y="3393"/>
                  </a:cubicBezTo>
                  <a:cubicBezTo>
                    <a:pt x="1665" y="3778"/>
                    <a:pt x="2529" y="3970"/>
                    <a:pt x="3393" y="3970"/>
                  </a:cubicBezTo>
                  <a:cubicBezTo>
                    <a:pt x="4257" y="3970"/>
                    <a:pt x="5121" y="3778"/>
                    <a:pt x="5761" y="3393"/>
                  </a:cubicBezTo>
                  <a:cubicBezTo>
                    <a:pt x="6401" y="3009"/>
                    <a:pt x="6753" y="2529"/>
                    <a:pt x="6753" y="1985"/>
                  </a:cubicBezTo>
                  <a:cubicBezTo>
                    <a:pt x="6753" y="1441"/>
                    <a:pt x="6401" y="961"/>
                    <a:pt x="5761" y="577"/>
                  </a:cubicBezTo>
                  <a:cubicBezTo>
                    <a:pt x="5105" y="193"/>
                    <a:pt x="4241" y="1"/>
                    <a:pt x="3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908600" y="3242350"/>
              <a:ext cx="144850" cy="75850"/>
            </a:xfrm>
            <a:custGeom>
              <a:avLst/>
              <a:gdLst/>
              <a:ahLst/>
              <a:cxnLst/>
              <a:rect l="l" t="t" r="r" b="b"/>
              <a:pathLst>
                <a:path w="5794" h="3034" extrusionOk="0">
                  <a:moveTo>
                    <a:pt x="2881" y="1"/>
                  </a:moveTo>
                  <a:cubicBezTo>
                    <a:pt x="2209" y="1"/>
                    <a:pt x="1537" y="145"/>
                    <a:pt x="1025" y="433"/>
                  </a:cubicBezTo>
                  <a:cubicBezTo>
                    <a:pt x="0" y="1041"/>
                    <a:pt x="32" y="2001"/>
                    <a:pt x="1057" y="2577"/>
                  </a:cubicBezTo>
                  <a:cubicBezTo>
                    <a:pt x="1569" y="2881"/>
                    <a:pt x="2241" y="3033"/>
                    <a:pt x="2913" y="3033"/>
                  </a:cubicBezTo>
                  <a:cubicBezTo>
                    <a:pt x="3585" y="3033"/>
                    <a:pt x="4257" y="2881"/>
                    <a:pt x="4769" y="2577"/>
                  </a:cubicBezTo>
                  <a:cubicBezTo>
                    <a:pt x="5793" y="2001"/>
                    <a:pt x="5761" y="1041"/>
                    <a:pt x="4737" y="433"/>
                  </a:cubicBezTo>
                  <a:cubicBezTo>
                    <a:pt x="4225" y="145"/>
                    <a:pt x="3553" y="1"/>
                    <a:pt x="28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914200" y="3240950"/>
              <a:ext cx="133650" cy="77850"/>
            </a:xfrm>
            <a:custGeom>
              <a:avLst/>
              <a:gdLst/>
              <a:ahLst/>
              <a:cxnLst/>
              <a:rect l="l" t="t" r="r" b="b"/>
              <a:pathLst>
                <a:path w="5346" h="3114" extrusionOk="0">
                  <a:moveTo>
                    <a:pt x="2657" y="73"/>
                  </a:moveTo>
                  <a:cubicBezTo>
                    <a:pt x="3329" y="73"/>
                    <a:pt x="4001" y="233"/>
                    <a:pt x="4513" y="521"/>
                  </a:cubicBezTo>
                  <a:cubicBezTo>
                    <a:pt x="4993" y="809"/>
                    <a:pt x="5249" y="1193"/>
                    <a:pt x="5249" y="1577"/>
                  </a:cubicBezTo>
                  <a:cubicBezTo>
                    <a:pt x="5249" y="1961"/>
                    <a:pt x="4993" y="2345"/>
                    <a:pt x="4513" y="2601"/>
                  </a:cubicBezTo>
                  <a:cubicBezTo>
                    <a:pt x="4017" y="2905"/>
                    <a:pt x="3353" y="3057"/>
                    <a:pt x="2685" y="3057"/>
                  </a:cubicBezTo>
                  <a:cubicBezTo>
                    <a:pt x="2017" y="3057"/>
                    <a:pt x="1345" y="2905"/>
                    <a:pt x="833" y="2601"/>
                  </a:cubicBezTo>
                  <a:cubicBezTo>
                    <a:pt x="352" y="2345"/>
                    <a:pt x="96" y="1961"/>
                    <a:pt x="96" y="1577"/>
                  </a:cubicBezTo>
                  <a:cubicBezTo>
                    <a:pt x="96" y="1161"/>
                    <a:pt x="352" y="809"/>
                    <a:pt x="833" y="521"/>
                  </a:cubicBezTo>
                  <a:cubicBezTo>
                    <a:pt x="1345" y="233"/>
                    <a:pt x="2017" y="73"/>
                    <a:pt x="2657" y="73"/>
                  </a:cubicBezTo>
                  <a:close/>
                  <a:moveTo>
                    <a:pt x="2661" y="1"/>
                  </a:moveTo>
                  <a:cubicBezTo>
                    <a:pt x="1985" y="1"/>
                    <a:pt x="1313" y="153"/>
                    <a:pt x="801" y="457"/>
                  </a:cubicBezTo>
                  <a:cubicBezTo>
                    <a:pt x="288" y="745"/>
                    <a:pt x="0" y="1161"/>
                    <a:pt x="0" y="1577"/>
                  </a:cubicBezTo>
                  <a:cubicBezTo>
                    <a:pt x="0" y="1993"/>
                    <a:pt x="288" y="2377"/>
                    <a:pt x="801" y="2665"/>
                  </a:cubicBezTo>
                  <a:cubicBezTo>
                    <a:pt x="1313" y="2985"/>
                    <a:pt x="2017" y="3113"/>
                    <a:pt x="2689" y="3113"/>
                  </a:cubicBezTo>
                  <a:cubicBezTo>
                    <a:pt x="3361" y="3113"/>
                    <a:pt x="4033" y="2985"/>
                    <a:pt x="4545" y="2665"/>
                  </a:cubicBezTo>
                  <a:cubicBezTo>
                    <a:pt x="5057" y="2377"/>
                    <a:pt x="5345" y="1993"/>
                    <a:pt x="5345" y="1577"/>
                  </a:cubicBezTo>
                  <a:cubicBezTo>
                    <a:pt x="5345" y="1161"/>
                    <a:pt x="5057" y="745"/>
                    <a:pt x="4545" y="457"/>
                  </a:cubicBezTo>
                  <a:cubicBezTo>
                    <a:pt x="4017" y="153"/>
                    <a:pt x="3337" y="1"/>
                    <a:pt x="26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5056625" y="33051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lnTo>
                    <a:pt x="64" y="416"/>
                  </a:ln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980600" y="3336375"/>
              <a:ext cx="1625" cy="11225"/>
            </a:xfrm>
            <a:custGeom>
              <a:avLst/>
              <a:gdLst/>
              <a:ahLst/>
              <a:cxnLst/>
              <a:rect l="l" t="t" r="r" b="b"/>
              <a:pathLst>
                <a:path w="65" h="449" extrusionOk="0">
                  <a:moveTo>
                    <a:pt x="33" y="1"/>
                  </a:moveTo>
                  <a:cubicBezTo>
                    <a:pt x="1" y="1"/>
                    <a:pt x="1" y="33"/>
                    <a:pt x="1" y="33"/>
                  </a:cubicBezTo>
                  <a:lnTo>
                    <a:pt x="1" y="417"/>
                  </a:lnTo>
                  <a:cubicBezTo>
                    <a:pt x="1" y="417"/>
                    <a:pt x="1" y="449"/>
                    <a:pt x="33" y="449"/>
                  </a:cubicBezTo>
                  <a:cubicBezTo>
                    <a:pt x="65" y="449"/>
                    <a:pt x="65" y="417"/>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995000" y="3335575"/>
              <a:ext cx="1625" cy="11225"/>
            </a:xfrm>
            <a:custGeom>
              <a:avLst/>
              <a:gdLst/>
              <a:ahLst/>
              <a:cxnLst/>
              <a:rect l="l" t="t" r="r" b="b"/>
              <a:pathLst>
                <a:path w="65" h="449" extrusionOk="0">
                  <a:moveTo>
                    <a:pt x="33" y="1"/>
                  </a:moveTo>
                  <a:cubicBezTo>
                    <a:pt x="33" y="1"/>
                    <a:pt x="1" y="1"/>
                    <a:pt x="1" y="33"/>
                  </a:cubicBezTo>
                  <a:lnTo>
                    <a:pt x="1" y="385"/>
                  </a:lnTo>
                  <a:cubicBezTo>
                    <a:pt x="1" y="417"/>
                    <a:pt x="33" y="449"/>
                    <a:pt x="33" y="449"/>
                  </a:cubicBezTo>
                  <a:cubicBezTo>
                    <a:pt x="65" y="449"/>
                    <a:pt x="65" y="417"/>
                    <a:pt x="65" y="385"/>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5010225" y="3333175"/>
              <a:ext cx="1625" cy="11225"/>
            </a:xfrm>
            <a:custGeom>
              <a:avLst/>
              <a:gdLst/>
              <a:ahLst/>
              <a:cxnLst/>
              <a:rect l="l" t="t" r="r" b="b"/>
              <a:pathLst>
                <a:path w="65" h="449" extrusionOk="0">
                  <a:moveTo>
                    <a:pt x="32" y="1"/>
                  </a:moveTo>
                  <a:cubicBezTo>
                    <a:pt x="32" y="1"/>
                    <a:pt x="0" y="33"/>
                    <a:pt x="0" y="65"/>
                  </a:cubicBezTo>
                  <a:lnTo>
                    <a:pt x="0" y="417"/>
                  </a:lnTo>
                  <a:cubicBezTo>
                    <a:pt x="0" y="449"/>
                    <a:pt x="32" y="449"/>
                    <a:pt x="32" y="449"/>
                  </a:cubicBezTo>
                  <a:cubicBezTo>
                    <a:pt x="64" y="449"/>
                    <a:pt x="64" y="449"/>
                    <a:pt x="64" y="417"/>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5023825" y="3328375"/>
              <a:ext cx="2425" cy="11225"/>
            </a:xfrm>
            <a:custGeom>
              <a:avLst/>
              <a:gdLst/>
              <a:ahLst/>
              <a:cxnLst/>
              <a:rect l="l" t="t" r="r" b="b"/>
              <a:pathLst>
                <a:path w="97" h="449" extrusionOk="0">
                  <a:moveTo>
                    <a:pt x="64" y="1"/>
                  </a:moveTo>
                  <a:cubicBezTo>
                    <a:pt x="32" y="1"/>
                    <a:pt x="0" y="33"/>
                    <a:pt x="0" y="33"/>
                  </a:cubicBezTo>
                  <a:lnTo>
                    <a:pt x="0" y="417"/>
                  </a:lnTo>
                  <a:cubicBezTo>
                    <a:pt x="0" y="449"/>
                    <a:pt x="32" y="449"/>
                    <a:pt x="64" y="449"/>
                  </a:cubicBezTo>
                  <a:cubicBezTo>
                    <a:pt x="64" y="449"/>
                    <a:pt x="96" y="449"/>
                    <a:pt x="96" y="417"/>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5035825" y="3321975"/>
              <a:ext cx="1625" cy="11225"/>
            </a:xfrm>
            <a:custGeom>
              <a:avLst/>
              <a:gdLst/>
              <a:ahLst/>
              <a:cxnLst/>
              <a:rect l="l" t="t" r="r" b="b"/>
              <a:pathLst>
                <a:path w="65" h="449" extrusionOk="0">
                  <a:moveTo>
                    <a:pt x="32" y="0"/>
                  </a:moveTo>
                  <a:cubicBezTo>
                    <a:pt x="0" y="0"/>
                    <a:pt x="0" y="32"/>
                    <a:pt x="0" y="32"/>
                  </a:cubicBezTo>
                  <a:lnTo>
                    <a:pt x="0" y="417"/>
                  </a:lnTo>
                  <a:cubicBezTo>
                    <a:pt x="0" y="449"/>
                    <a:pt x="0" y="449"/>
                    <a:pt x="32" y="449"/>
                  </a:cubicBezTo>
                  <a:cubicBezTo>
                    <a:pt x="64" y="449"/>
                    <a:pt x="64"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5046225" y="3314775"/>
              <a:ext cx="2425" cy="11225"/>
            </a:xfrm>
            <a:custGeom>
              <a:avLst/>
              <a:gdLst/>
              <a:ahLst/>
              <a:cxnLst/>
              <a:rect l="l" t="t" r="r" b="b"/>
              <a:pathLst>
                <a:path w="97" h="449" extrusionOk="0">
                  <a:moveTo>
                    <a:pt x="32" y="0"/>
                  </a:moveTo>
                  <a:lnTo>
                    <a:pt x="0" y="32"/>
                  </a:lnTo>
                  <a:lnTo>
                    <a:pt x="0" y="417"/>
                  </a:lnTo>
                  <a:cubicBezTo>
                    <a:pt x="0" y="449"/>
                    <a:pt x="32" y="449"/>
                    <a:pt x="32" y="449"/>
                  </a:cubicBezTo>
                  <a:cubicBezTo>
                    <a:pt x="64" y="449"/>
                    <a:pt x="96"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904600" y="33051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965400" y="3335575"/>
              <a:ext cx="2425" cy="11225"/>
            </a:xfrm>
            <a:custGeom>
              <a:avLst/>
              <a:gdLst/>
              <a:ahLst/>
              <a:cxnLst/>
              <a:rect l="l" t="t" r="r" b="b"/>
              <a:pathLst>
                <a:path w="97" h="449" extrusionOk="0">
                  <a:moveTo>
                    <a:pt x="33" y="1"/>
                  </a:moveTo>
                  <a:cubicBezTo>
                    <a:pt x="33" y="1"/>
                    <a:pt x="1" y="1"/>
                    <a:pt x="1" y="33"/>
                  </a:cubicBezTo>
                  <a:lnTo>
                    <a:pt x="1" y="385"/>
                  </a:lnTo>
                  <a:cubicBezTo>
                    <a:pt x="1" y="417"/>
                    <a:pt x="33" y="449"/>
                    <a:pt x="33" y="449"/>
                  </a:cubicBezTo>
                  <a:cubicBezTo>
                    <a:pt x="65" y="449"/>
                    <a:pt x="97" y="417"/>
                    <a:pt x="97" y="385"/>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950200" y="3333175"/>
              <a:ext cx="2425" cy="11225"/>
            </a:xfrm>
            <a:custGeom>
              <a:avLst/>
              <a:gdLst/>
              <a:ahLst/>
              <a:cxnLst/>
              <a:rect l="l" t="t" r="r" b="b"/>
              <a:pathLst>
                <a:path w="97" h="449" extrusionOk="0">
                  <a:moveTo>
                    <a:pt x="65" y="1"/>
                  </a:moveTo>
                  <a:cubicBezTo>
                    <a:pt x="33" y="1"/>
                    <a:pt x="1" y="33"/>
                    <a:pt x="1" y="65"/>
                  </a:cubicBezTo>
                  <a:lnTo>
                    <a:pt x="1" y="417"/>
                  </a:lnTo>
                  <a:cubicBezTo>
                    <a:pt x="1" y="449"/>
                    <a:pt x="33" y="449"/>
                    <a:pt x="65" y="449"/>
                  </a:cubicBezTo>
                  <a:cubicBezTo>
                    <a:pt x="65" y="449"/>
                    <a:pt x="97" y="449"/>
                    <a:pt x="97" y="417"/>
                  </a:cubicBez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936600" y="3328375"/>
              <a:ext cx="1625" cy="11225"/>
            </a:xfrm>
            <a:custGeom>
              <a:avLst/>
              <a:gdLst/>
              <a:ahLst/>
              <a:cxnLst/>
              <a:rect l="l" t="t" r="r" b="b"/>
              <a:pathLst>
                <a:path w="65" h="449" extrusionOk="0">
                  <a:moveTo>
                    <a:pt x="33" y="1"/>
                  </a:moveTo>
                  <a:lnTo>
                    <a:pt x="1" y="33"/>
                  </a:lnTo>
                  <a:lnTo>
                    <a:pt x="1" y="417"/>
                  </a:lnTo>
                  <a:cubicBezTo>
                    <a:pt x="1" y="449"/>
                    <a:pt x="33" y="449"/>
                    <a:pt x="33" y="449"/>
                  </a:cubicBezTo>
                  <a:cubicBezTo>
                    <a:pt x="65" y="449"/>
                    <a:pt x="65" y="449"/>
                    <a:pt x="65" y="417"/>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925400" y="3321975"/>
              <a:ext cx="1625" cy="11225"/>
            </a:xfrm>
            <a:custGeom>
              <a:avLst/>
              <a:gdLst/>
              <a:ahLst/>
              <a:cxnLst/>
              <a:rect l="l" t="t" r="r" b="b"/>
              <a:pathLst>
                <a:path w="65" h="449" extrusionOk="0">
                  <a:moveTo>
                    <a:pt x="32" y="0"/>
                  </a:moveTo>
                  <a:cubicBezTo>
                    <a:pt x="0" y="0"/>
                    <a:pt x="0" y="32"/>
                    <a:pt x="0" y="32"/>
                  </a:cubicBezTo>
                  <a:lnTo>
                    <a:pt x="0" y="417"/>
                  </a:lnTo>
                  <a:cubicBezTo>
                    <a:pt x="0" y="449"/>
                    <a:pt x="0" y="449"/>
                    <a:pt x="32" y="449"/>
                  </a:cubicBezTo>
                  <a:cubicBezTo>
                    <a:pt x="32" y="449"/>
                    <a:pt x="64" y="449"/>
                    <a:pt x="64" y="417"/>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914200" y="3314775"/>
              <a:ext cx="1625" cy="11225"/>
            </a:xfrm>
            <a:custGeom>
              <a:avLst/>
              <a:gdLst/>
              <a:ahLst/>
              <a:cxnLst/>
              <a:rect l="l" t="t" r="r" b="b"/>
              <a:pathLst>
                <a:path w="65" h="449" extrusionOk="0">
                  <a:moveTo>
                    <a:pt x="32" y="0"/>
                  </a:moveTo>
                  <a:lnTo>
                    <a:pt x="0" y="32"/>
                  </a:lnTo>
                  <a:lnTo>
                    <a:pt x="0" y="417"/>
                  </a:lnTo>
                  <a:cubicBezTo>
                    <a:pt x="0" y="449"/>
                    <a:pt x="32" y="449"/>
                    <a:pt x="32" y="449"/>
                  </a:cubicBezTo>
                  <a:cubicBezTo>
                    <a:pt x="64" y="449"/>
                    <a:pt x="64" y="449"/>
                    <a:pt x="64" y="417"/>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939000" y="3255550"/>
              <a:ext cx="85650" cy="49650"/>
            </a:xfrm>
            <a:custGeom>
              <a:avLst/>
              <a:gdLst/>
              <a:ahLst/>
              <a:cxnLst/>
              <a:rect l="l" t="t" r="r" b="b"/>
              <a:pathLst>
                <a:path w="3426" h="1986" extrusionOk="0">
                  <a:moveTo>
                    <a:pt x="737" y="1"/>
                  </a:moveTo>
                  <a:lnTo>
                    <a:pt x="513" y="129"/>
                  </a:lnTo>
                  <a:lnTo>
                    <a:pt x="865" y="353"/>
                  </a:lnTo>
                  <a:cubicBezTo>
                    <a:pt x="833" y="385"/>
                    <a:pt x="801" y="417"/>
                    <a:pt x="737" y="417"/>
                  </a:cubicBezTo>
                  <a:cubicBezTo>
                    <a:pt x="705" y="449"/>
                    <a:pt x="673" y="481"/>
                    <a:pt x="641" y="513"/>
                  </a:cubicBezTo>
                  <a:lnTo>
                    <a:pt x="257" y="289"/>
                  </a:lnTo>
                  <a:lnTo>
                    <a:pt x="1" y="417"/>
                  </a:lnTo>
                  <a:lnTo>
                    <a:pt x="449" y="673"/>
                  </a:lnTo>
                  <a:cubicBezTo>
                    <a:pt x="161" y="1025"/>
                    <a:pt x="257" y="1441"/>
                    <a:pt x="769" y="1697"/>
                  </a:cubicBezTo>
                  <a:cubicBezTo>
                    <a:pt x="1025" y="1889"/>
                    <a:pt x="1409" y="1953"/>
                    <a:pt x="1793" y="1985"/>
                  </a:cubicBezTo>
                  <a:lnTo>
                    <a:pt x="1793" y="1729"/>
                  </a:lnTo>
                  <a:cubicBezTo>
                    <a:pt x="1505" y="1729"/>
                    <a:pt x="1249" y="1665"/>
                    <a:pt x="1057" y="1537"/>
                  </a:cubicBezTo>
                  <a:cubicBezTo>
                    <a:pt x="737" y="1345"/>
                    <a:pt x="673" y="1089"/>
                    <a:pt x="769" y="865"/>
                  </a:cubicBezTo>
                  <a:lnTo>
                    <a:pt x="769" y="865"/>
                  </a:lnTo>
                  <a:lnTo>
                    <a:pt x="1505" y="1281"/>
                  </a:lnTo>
                  <a:lnTo>
                    <a:pt x="1729" y="1153"/>
                  </a:lnTo>
                  <a:lnTo>
                    <a:pt x="929" y="673"/>
                  </a:lnTo>
                  <a:cubicBezTo>
                    <a:pt x="961" y="673"/>
                    <a:pt x="993" y="641"/>
                    <a:pt x="1057" y="609"/>
                  </a:cubicBezTo>
                  <a:cubicBezTo>
                    <a:pt x="1089" y="577"/>
                    <a:pt x="1121" y="577"/>
                    <a:pt x="1185" y="545"/>
                  </a:cubicBezTo>
                  <a:lnTo>
                    <a:pt x="1985" y="993"/>
                  </a:lnTo>
                  <a:lnTo>
                    <a:pt x="2209" y="865"/>
                  </a:lnTo>
                  <a:lnTo>
                    <a:pt x="1505" y="449"/>
                  </a:lnTo>
                  <a:cubicBezTo>
                    <a:pt x="1621" y="430"/>
                    <a:pt x="1743" y="419"/>
                    <a:pt x="1866" y="419"/>
                  </a:cubicBezTo>
                  <a:cubicBezTo>
                    <a:pt x="2149" y="419"/>
                    <a:pt x="2434" y="475"/>
                    <a:pt x="2657" y="609"/>
                  </a:cubicBezTo>
                  <a:cubicBezTo>
                    <a:pt x="2849" y="705"/>
                    <a:pt x="2977" y="865"/>
                    <a:pt x="2977" y="1025"/>
                  </a:cubicBezTo>
                  <a:lnTo>
                    <a:pt x="3425" y="1025"/>
                  </a:lnTo>
                  <a:cubicBezTo>
                    <a:pt x="3393" y="801"/>
                    <a:pt x="3233" y="577"/>
                    <a:pt x="2977" y="417"/>
                  </a:cubicBezTo>
                  <a:cubicBezTo>
                    <a:pt x="2653" y="255"/>
                    <a:pt x="2252" y="170"/>
                    <a:pt x="1855" y="170"/>
                  </a:cubicBezTo>
                  <a:cubicBezTo>
                    <a:pt x="1625" y="170"/>
                    <a:pt x="1396" y="198"/>
                    <a:pt x="1185" y="257"/>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938200" y="3254750"/>
              <a:ext cx="87250" cy="51250"/>
            </a:xfrm>
            <a:custGeom>
              <a:avLst/>
              <a:gdLst/>
              <a:ahLst/>
              <a:cxnLst/>
              <a:rect l="l" t="t" r="r" b="b"/>
              <a:pathLst>
                <a:path w="3490" h="2050" extrusionOk="0">
                  <a:moveTo>
                    <a:pt x="769" y="65"/>
                  </a:moveTo>
                  <a:lnTo>
                    <a:pt x="1185" y="321"/>
                  </a:lnTo>
                  <a:lnTo>
                    <a:pt x="1217" y="321"/>
                  </a:lnTo>
                  <a:cubicBezTo>
                    <a:pt x="1440" y="262"/>
                    <a:pt x="1676" y="234"/>
                    <a:pt x="1907" y="234"/>
                  </a:cubicBezTo>
                  <a:cubicBezTo>
                    <a:pt x="2307" y="234"/>
                    <a:pt x="2693" y="319"/>
                    <a:pt x="2977" y="481"/>
                  </a:cubicBezTo>
                  <a:cubicBezTo>
                    <a:pt x="3233" y="641"/>
                    <a:pt x="3393" y="833"/>
                    <a:pt x="3425" y="1025"/>
                  </a:cubicBezTo>
                  <a:lnTo>
                    <a:pt x="3041" y="1025"/>
                  </a:lnTo>
                  <a:cubicBezTo>
                    <a:pt x="3009" y="865"/>
                    <a:pt x="2881" y="705"/>
                    <a:pt x="2689" y="609"/>
                  </a:cubicBezTo>
                  <a:cubicBezTo>
                    <a:pt x="2490" y="477"/>
                    <a:pt x="2215" y="405"/>
                    <a:pt x="1927" y="405"/>
                  </a:cubicBezTo>
                  <a:cubicBezTo>
                    <a:pt x="1798" y="405"/>
                    <a:pt x="1666" y="419"/>
                    <a:pt x="1537" y="449"/>
                  </a:cubicBezTo>
                  <a:cubicBezTo>
                    <a:pt x="1505" y="449"/>
                    <a:pt x="1505" y="449"/>
                    <a:pt x="1505" y="481"/>
                  </a:cubicBezTo>
                  <a:lnTo>
                    <a:pt x="1537" y="513"/>
                  </a:lnTo>
                  <a:lnTo>
                    <a:pt x="2177" y="897"/>
                  </a:lnTo>
                  <a:lnTo>
                    <a:pt x="2017" y="993"/>
                  </a:lnTo>
                  <a:lnTo>
                    <a:pt x="1217" y="545"/>
                  </a:lnTo>
                  <a:lnTo>
                    <a:pt x="1185" y="545"/>
                  </a:lnTo>
                  <a:cubicBezTo>
                    <a:pt x="1153" y="545"/>
                    <a:pt x="1121" y="577"/>
                    <a:pt x="1057" y="609"/>
                  </a:cubicBezTo>
                  <a:cubicBezTo>
                    <a:pt x="1025" y="609"/>
                    <a:pt x="993" y="641"/>
                    <a:pt x="961" y="673"/>
                  </a:cubicBezTo>
                  <a:cubicBezTo>
                    <a:pt x="929" y="673"/>
                    <a:pt x="929" y="705"/>
                    <a:pt x="929" y="705"/>
                  </a:cubicBezTo>
                  <a:cubicBezTo>
                    <a:pt x="929" y="737"/>
                    <a:pt x="929" y="737"/>
                    <a:pt x="961" y="737"/>
                  </a:cubicBezTo>
                  <a:lnTo>
                    <a:pt x="1697" y="1153"/>
                  </a:lnTo>
                  <a:lnTo>
                    <a:pt x="1505" y="1281"/>
                  </a:lnTo>
                  <a:lnTo>
                    <a:pt x="833" y="865"/>
                  </a:lnTo>
                  <a:lnTo>
                    <a:pt x="769" y="865"/>
                  </a:lnTo>
                  <a:cubicBezTo>
                    <a:pt x="641" y="1121"/>
                    <a:pt x="737" y="1409"/>
                    <a:pt x="1057" y="1601"/>
                  </a:cubicBezTo>
                  <a:cubicBezTo>
                    <a:pt x="1249" y="1697"/>
                    <a:pt x="1505" y="1761"/>
                    <a:pt x="1761" y="1793"/>
                  </a:cubicBezTo>
                  <a:lnTo>
                    <a:pt x="1761" y="1953"/>
                  </a:lnTo>
                  <a:cubicBezTo>
                    <a:pt x="1409" y="1953"/>
                    <a:pt x="1057" y="1857"/>
                    <a:pt x="801" y="1697"/>
                  </a:cubicBezTo>
                  <a:cubicBezTo>
                    <a:pt x="545" y="1569"/>
                    <a:pt x="385" y="1377"/>
                    <a:pt x="353" y="1185"/>
                  </a:cubicBezTo>
                  <a:cubicBezTo>
                    <a:pt x="321" y="1025"/>
                    <a:pt x="385" y="865"/>
                    <a:pt x="513" y="737"/>
                  </a:cubicBezTo>
                  <a:lnTo>
                    <a:pt x="513" y="705"/>
                  </a:lnTo>
                  <a:cubicBezTo>
                    <a:pt x="513" y="705"/>
                    <a:pt x="513" y="673"/>
                    <a:pt x="481" y="673"/>
                  </a:cubicBezTo>
                  <a:lnTo>
                    <a:pt x="97" y="449"/>
                  </a:lnTo>
                  <a:lnTo>
                    <a:pt x="289" y="353"/>
                  </a:lnTo>
                  <a:lnTo>
                    <a:pt x="641" y="577"/>
                  </a:lnTo>
                  <a:cubicBezTo>
                    <a:pt x="641" y="577"/>
                    <a:pt x="673" y="577"/>
                    <a:pt x="673" y="545"/>
                  </a:cubicBezTo>
                  <a:cubicBezTo>
                    <a:pt x="705" y="545"/>
                    <a:pt x="737" y="513"/>
                    <a:pt x="801" y="481"/>
                  </a:cubicBezTo>
                  <a:cubicBezTo>
                    <a:pt x="833" y="481"/>
                    <a:pt x="865" y="449"/>
                    <a:pt x="929" y="417"/>
                  </a:cubicBezTo>
                  <a:lnTo>
                    <a:pt x="929" y="385"/>
                  </a:lnTo>
                  <a:lnTo>
                    <a:pt x="929" y="353"/>
                  </a:lnTo>
                  <a:lnTo>
                    <a:pt x="609" y="161"/>
                  </a:lnTo>
                  <a:lnTo>
                    <a:pt x="769" y="65"/>
                  </a:lnTo>
                  <a:close/>
                  <a:moveTo>
                    <a:pt x="737" y="1"/>
                  </a:moveTo>
                  <a:lnTo>
                    <a:pt x="513" y="129"/>
                  </a:lnTo>
                  <a:cubicBezTo>
                    <a:pt x="513" y="161"/>
                    <a:pt x="481" y="161"/>
                    <a:pt x="481" y="161"/>
                  </a:cubicBezTo>
                  <a:cubicBezTo>
                    <a:pt x="481" y="193"/>
                    <a:pt x="513" y="193"/>
                    <a:pt x="513" y="193"/>
                  </a:cubicBezTo>
                  <a:lnTo>
                    <a:pt x="833" y="385"/>
                  </a:lnTo>
                  <a:cubicBezTo>
                    <a:pt x="801" y="417"/>
                    <a:pt x="769" y="417"/>
                    <a:pt x="769" y="417"/>
                  </a:cubicBezTo>
                  <a:cubicBezTo>
                    <a:pt x="737" y="449"/>
                    <a:pt x="673" y="481"/>
                    <a:pt x="641" y="481"/>
                  </a:cubicBezTo>
                  <a:lnTo>
                    <a:pt x="289" y="289"/>
                  </a:lnTo>
                  <a:lnTo>
                    <a:pt x="257" y="289"/>
                  </a:lnTo>
                  <a:lnTo>
                    <a:pt x="33" y="417"/>
                  </a:lnTo>
                  <a:lnTo>
                    <a:pt x="1" y="449"/>
                  </a:lnTo>
                  <a:cubicBezTo>
                    <a:pt x="1" y="481"/>
                    <a:pt x="1" y="481"/>
                    <a:pt x="33" y="481"/>
                  </a:cubicBezTo>
                  <a:lnTo>
                    <a:pt x="417" y="737"/>
                  </a:lnTo>
                  <a:cubicBezTo>
                    <a:pt x="289" y="865"/>
                    <a:pt x="257" y="1057"/>
                    <a:pt x="289" y="1217"/>
                  </a:cubicBezTo>
                  <a:cubicBezTo>
                    <a:pt x="321" y="1409"/>
                    <a:pt x="513" y="1633"/>
                    <a:pt x="769" y="1793"/>
                  </a:cubicBezTo>
                  <a:cubicBezTo>
                    <a:pt x="1057" y="1953"/>
                    <a:pt x="1409" y="2049"/>
                    <a:pt x="1825" y="2049"/>
                  </a:cubicBezTo>
                  <a:cubicBezTo>
                    <a:pt x="1857" y="2049"/>
                    <a:pt x="1857" y="2017"/>
                    <a:pt x="1857" y="2017"/>
                  </a:cubicBezTo>
                  <a:lnTo>
                    <a:pt x="1857" y="1761"/>
                  </a:lnTo>
                  <a:cubicBezTo>
                    <a:pt x="1857" y="1729"/>
                    <a:pt x="1825" y="1729"/>
                    <a:pt x="1825" y="1729"/>
                  </a:cubicBezTo>
                  <a:cubicBezTo>
                    <a:pt x="1537" y="1729"/>
                    <a:pt x="1313" y="1665"/>
                    <a:pt x="1121" y="1537"/>
                  </a:cubicBezTo>
                  <a:cubicBezTo>
                    <a:pt x="833" y="1377"/>
                    <a:pt x="737" y="1185"/>
                    <a:pt x="833" y="961"/>
                  </a:cubicBezTo>
                  <a:lnTo>
                    <a:pt x="833" y="961"/>
                  </a:lnTo>
                  <a:lnTo>
                    <a:pt x="1505" y="1345"/>
                  </a:lnTo>
                  <a:cubicBezTo>
                    <a:pt x="1505" y="1361"/>
                    <a:pt x="1513" y="1369"/>
                    <a:pt x="1521" y="1369"/>
                  </a:cubicBezTo>
                  <a:cubicBezTo>
                    <a:pt x="1529" y="1369"/>
                    <a:pt x="1537" y="1361"/>
                    <a:pt x="1537" y="1345"/>
                  </a:cubicBezTo>
                  <a:lnTo>
                    <a:pt x="1793" y="1217"/>
                  </a:lnTo>
                  <a:lnTo>
                    <a:pt x="1793" y="1185"/>
                  </a:lnTo>
                  <a:lnTo>
                    <a:pt x="1793" y="1153"/>
                  </a:lnTo>
                  <a:lnTo>
                    <a:pt x="1025" y="705"/>
                  </a:lnTo>
                  <a:cubicBezTo>
                    <a:pt x="1057" y="705"/>
                    <a:pt x="1089" y="673"/>
                    <a:pt x="1121" y="673"/>
                  </a:cubicBezTo>
                  <a:cubicBezTo>
                    <a:pt x="1153" y="641"/>
                    <a:pt x="1185" y="641"/>
                    <a:pt x="1217" y="609"/>
                  </a:cubicBezTo>
                  <a:lnTo>
                    <a:pt x="1985" y="1057"/>
                  </a:lnTo>
                  <a:lnTo>
                    <a:pt x="2017" y="1057"/>
                  </a:lnTo>
                  <a:lnTo>
                    <a:pt x="2273" y="929"/>
                  </a:lnTo>
                  <a:cubicBezTo>
                    <a:pt x="2273" y="897"/>
                    <a:pt x="2305" y="897"/>
                    <a:pt x="2305" y="897"/>
                  </a:cubicBezTo>
                  <a:cubicBezTo>
                    <a:pt x="2305" y="865"/>
                    <a:pt x="2273" y="865"/>
                    <a:pt x="2273" y="865"/>
                  </a:cubicBezTo>
                  <a:lnTo>
                    <a:pt x="1665" y="481"/>
                  </a:lnTo>
                  <a:cubicBezTo>
                    <a:pt x="1724" y="476"/>
                    <a:pt x="1783" y="473"/>
                    <a:pt x="1843" y="473"/>
                  </a:cubicBezTo>
                  <a:cubicBezTo>
                    <a:pt x="2141" y="473"/>
                    <a:pt x="2444" y="540"/>
                    <a:pt x="2657" y="673"/>
                  </a:cubicBezTo>
                  <a:cubicBezTo>
                    <a:pt x="2849" y="769"/>
                    <a:pt x="2977" y="897"/>
                    <a:pt x="2977" y="1057"/>
                  </a:cubicBezTo>
                  <a:lnTo>
                    <a:pt x="3009" y="1089"/>
                  </a:lnTo>
                  <a:lnTo>
                    <a:pt x="3457" y="1089"/>
                  </a:lnTo>
                  <a:cubicBezTo>
                    <a:pt x="3457" y="1089"/>
                    <a:pt x="3489" y="1089"/>
                    <a:pt x="3489" y="1057"/>
                  </a:cubicBezTo>
                  <a:cubicBezTo>
                    <a:pt x="3457" y="801"/>
                    <a:pt x="3297" y="577"/>
                    <a:pt x="3009" y="417"/>
                  </a:cubicBezTo>
                  <a:cubicBezTo>
                    <a:pt x="2689" y="246"/>
                    <a:pt x="2269" y="147"/>
                    <a:pt x="1845" y="147"/>
                  </a:cubicBezTo>
                  <a:cubicBezTo>
                    <a:pt x="1633" y="147"/>
                    <a:pt x="1419" y="172"/>
                    <a:pt x="1217" y="225"/>
                  </a:cubicBezTo>
                  <a:lnTo>
                    <a:pt x="80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884600" y="3243550"/>
              <a:ext cx="168050" cy="73650"/>
            </a:xfrm>
            <a:custGeom>
              <a:avLst/>
              <a:gdLst/>
              <a:ahLst/>
              <a:cxnLst/>
              <a:rect l="l" t="t" r="r" b="b"/>
              <a:pathLst>
                <a:path w="6722" h="2946" extrusionOk="0">
                  <a:moveTo>
                    <a:pt x="0" y="1"/>
                  </a:moveTo>
                  <a:lnTo>
                    <a:pt x="0" y="993"/>
                  </a:lnTo>
                  <a:cubicBezTo>
                    <a:pt x="0" y="1505"/>
                    <a:pt x="320" y="1985"/>
                    <a:pt x="992" y="2369"/>
                  </a:cubicBezTo>
                  <a:cubicBezTo>
                    <a:pt x="1152" y="2465"/>
                    <a:pt x="1312" y="2529"/>
                    <a:pt x="1472" y="2593"/>
                  </a:cubicBezTo>
                  <a:cubicBezTo>
                    <a:pt x="1600" y="2657"/>
                    <a:pt x="1760" y="2721"/>
                    <a:pt x="1888" y="2753"/>
                  </a:cubicBezTo>
                  <a:cubicBezTo>
                    <a:pt x="2017" y="2785"/>
                    <a:pt x="2113" y="2817"/>
                    <a:pt x="2241" y="2817"/>
                  </a:cubicBezTo>
                  <a:cubicBezTo>
                    <a:pt x="2337" y="2849"/>
                    <a:pt x="2465" y="2881"/>
                    <a:pt x="2561" y="2881"/>
                  </a:cubicBezTo>
                  <a:cubicBezTo>
                    <a:pt x="2689" y="2913"/>
                    <a:pt x="2785" y="2913"/>
                    <a:pt x="2881" y="2913"/>
                  </a:cubicBezTo>
                  <a:cubicBezTo>
                    <a:pt x="3009" y="2945"/>
                    <a:pt x="3105" y="2945"/>
                    <a:pt x="3233" y="2945"/>
                  </a:cubicBezTo>
                  <a:lnTo>
                    <a:pt x="3553" y="2945"/>
                  </a:lnTo>
                  <a:cubicBezTo>
                    <a:pt x="3681" y="2945"/>
                    <a:pt x="3809" y="2913"/>
                    <a:pt x="3937" y="2913"/>
                  </a:cubicBezTo>
                  <a:cubicBezTo>
                    <a:pt x="4097" y="2881"/>
                    <a:pt x="4225" y="2881"/>
                    <a:pt x="4353" y="2849"/>
                  </a:cubicBezTo>
                  <a:cubicBezTo>
                    <a:pt x="4577" y="2817"/>
                    <a:pt x="4801" y="2753"/>
                    <a:pt x="4993" y="2689"/>
                  </a:cubicBezTo>
                  <a:cubicBezTo>
                    <a:pt x="5281" y="2593"/>
                    <a:pt x="5505" y="2497"/>
                    <a:pt x="5729" y="2369"/>
                  </a:cubicBezTo>
                  <a:cubicBezTo>
                    <a:pt x="5761" y="2369"/>
                    <a:pt x="5761" y="2337"/>
                    <a:pt x="5793" y="2337"/>
                  </a:cubicBezTo>
                  <a:cubicBezTo>
                    <a:pt x="5953" y="2241"/>
                    <a:pt x="6081" y="2145"/>
                    <a:pt x="6209" y="2017"/>
                  </a:cubicBezTo>
                  <a:cubicBezTo>
                    <a:pt x="6273" y="1953"/>
                    <a:pt x="6337" y="1889"/>
                    <a:pt x="6401" y="1793"/>
                  </a:cubicBezTo>
                  <a:cubicBezTo>
                    <a:pt x="6465" y="1729"/>
                    <a:pt x="6497" y="1665"/>
                    <a:pt x="6561" y="1601"/>
                  </a:cubicBezTo>
                  <a:cubicBezTo>
                    <a:pt x="6593" y="1537"/>
                    <a:pt x="6625" y="1473"/>
                    <a:pt x="6625" y="1409"/>
                  </a:cubicBezTo>
                  <a:cubicBezTo>
                    <a:pt x="6657" y="1345"/>
                    <a:pt x="6689" y="1281"/>
                    <a:pt x="6689" y="1217"/>
                  </a:cubicBezTo>
                  <a:cubicBezTo>
                    <a:pt x="6689" y="1153"/>
                    <a:pt x="6721" y="1089"/>
                    <a:pt x="6721" y="1025"/>
                  </a:cubicBezTo>
                  <a:lnTo>
                    <a:pt x="6721" y="993"/>
                  </a:lnTo>
                  <a:lnTo>
                    <a:pt x="6721" y="33"/>
                  </a:lnTo>
                  <a:cubicBezTo>
                    <a:pt x="6721" y="97"/>
                    <a:pt x="6721" y="161"/>
                    <a:pt x="6689" y="225"/>
                  </a:cubicBezTo>
                  <a:cubicBezTo>
                    <a:pt x="6689" y="289"/>
                    <a:pt x="6657" y="353"/>
                    <a:pt x="6657" y="417"/>
                  </a:cubicBezTo>
                  <a:lnTo>
                    <a:pt x="6561" y="609"/>
                  </a:lnTo>
                  <a:cubicBezTo>
                    <a:pt x="6529" y="673"/>
                    <a:pt x="6465" y="737"/>
                    <a:pt x="6433" y="801"/>
                  </a:cubicBezTo>
                  <a:cubicBezTo>
                    <a:pt x="6369" y="865"/>
                    <a:pt x="6305" y="961"/>
                    <a:pt x="6209" y="1025"/>
                  </a:cubicBezTo>
                  <a:cubicBezTo>
                    <a:pt x="6081" y="1121"/>
                    <a:pt x="5953" y="1249"/>
                    <a:pt x="5793" y="1345"/>
                  </a:cubicBezTo>
                  <a:cubicBezTo>
                    <a:pt x="5761" y="1345"/>
                    <a:pt x="5761" y="1345"/>
                    <a:pt x="5761" y="1377"/>
                  </a:cubicBezTo>
                  <a:cubicBezTo>
                    <a:pt x="5537" y="1505"/>
                    <a:pt x="5281" y="1601"/>
                    <a:pt x="5025" y="1697"/>
                  </a:cubicBezTo>
                  <a:cubicBezTo>
                    <a:pt x="4801" y="1761"/>
                    <a:pt x="4609" y="1793"/>
                    <a:pt x="4385" y="1857"/>
                  </a:cubicBezTo>
                  <a:cubicBezTo>
                    <a:pt x="4225" y="1857"/>
                    <a:pt x="4097" y="1889"/>
                    <a:pt x="3937" y="1921"/>
                  </a:cubicBezTo>
                  <a:lnTo>
                    <a:pt x="2913" y="1921"/>
                  </a:lnTo>
                  <a:cubicBezTo>
                    <a:pt x="2785" y="1921"/>
                    <a:pt x="2689" y="1889"/>
                    <a:pt x="2561" y="1889"/>
                  </a:cubicBezTo>
                  <a:cubicBezTo>
                    <a:pt x="2465" y="1857"/>
                    <a:pt x="2337" y="1857"/>
                    <a:pt x="2241" y="1825"/>
                  </a:cubicBezTo>
                  <a:cubicBezTo>
                    <a:pt x="2113" y="1793"/>
                    <a:pt x="2017" y="1761"/>
                    <a:pt x="1888" y="1729"/>
                  </a:cubicBezTo>
                  <a:cubicBezTo>
                    <a:pt x="1760" y="1697"/>
                    <a:pt x="1632" y="1665"/>
                    <a:pt x="1472" y="1601"/>
                  </a:cubicBezTo>
                  <a:cubicBezTo>
                    <a:pt x="1312" y="1537"/>
                    <a:pt x="1152" y="1473"/>
                    <a:pt x="992" y="1377"/>
                  </a:cubicBezTo>
                  <a:cubicBezTo>
                    <a:pt x="352" y="993"/>
                    <a:pt x="0" y="481"/>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883800" y="3241950"/>
              <a:ext cx="169650" cy="76050"/>
            </a:xfrm>
            <a:custGeom>
              <a:avLst/>
              <a:gdLst/>
              <a:ahLst/>
              <a:cxnLst/>
              <a:rect l="l" t="t" r="r" b="b"/>
              <a:pathLst>
                <a:path w="6786" h="3042" extrusionOk="0">
                  <a:moveTo>
                    <a:pt x="6721" y="449"/>
                  </a:moveTo>
                  <a:lnTo>
                    <a:pt x="6721" y="1057"/>
                  </a:lnTo>
                  <a:lnTo>
                    <a:pt x="6721" y="1089"/>
                  </a:lnTo>
                  <a:cubicBezTo>
                    <a:pt x="6721" y="1153"/>
                    <a:pt x="6721" y="1217"/>
                    <a:pt x="6689" y="1281"/>
                  </a:cubicBezTo>
                  <a:cubicBezTo>
                    <a:pt x="6689" y="1345"/>
                    <a:pt x="6657" y="1409"/>
                    <a:pt x="6657" y="1473"/>
                  </a:cubicBezTo>
                  <a:cubicBezTo>
                    <a:pt x="6625" y="1505"/>
                    <a:pt x="6593" y="1569"/>
                    <a:pt x="6561" y="1633"/>
                  </a:cubicBezTo>
                  <a:cubicBezTo>
                    <a:pt x="6529" y="1697"/>
                    <a:pt x="6465" y="1761"/>
                    <a:pt x="6433" y="1825"/>
                  </a:cubicBezTo>
                  <a:cubicBezTo>
                    <a:pt x="6369" y="1921"/>
                    <a:pt x="6305" y="1985"/>
                    <a:pt x="6209" y="2049"/>
                  </a:cubicBezTo>
                  <a:cubicBezTo>
                    <a:pt x="6113" y="2177"/>
                    <a:pt x="5953" y="2273"/>
                    <a:pt x="5793" y="2369"/>
                  </a:cubicBezTo>
                  <a:lnTo>
                    <a:pt x="5761" y="2401"/>
                  </a:lnTo>
                  <a:cubicBezTo>
                    <a:pt x="5537" y="2529"/>
                    <a:pt x="5313" y="2625"/>
                    <a:pt x="5025" y="2721"/>
                  </a:cubicBezTo>
                  <a:cubicBezTo>
                    <a:pt x="4833" y="2785"/>
                    <a:pt x="4609" y="2849"/>
                    <a:pt x="4385" y="2881"/>
                  </a:cubicBezTo>
                  <a:cubicBezTo>
                    <a:pt x="4257" y="2881"/>
                    <a:pt x="4129" y="2913"/>
                    <a:pt x="3969" y="2945"/>
                  </a:cubicBezTo>
                  <a:lnTo>
                    <a:pt x="2945" y="2945"/>
                  </a:lnTo>
                  <a:cubicBezTo>
                    <a:pt x="2817" y="2945"/>
                    <a:pt x="2721" y="2913"/>
                    <a:pt x="2625" y="2913"/>
                  </a:cubicBezTo>
                  <a:cubicBezTo>
                    <a:pt x="2497" y="2881"/>
                    <a:pt x="2401" y="2881"/>
                    <a:pt x="2273" y="2849"/>
                  </a:cubicBezTo>
                  <a:cubicBezTo>
                    <a:pt x="2177" y="2817"/>
                    <a:pt x="2049" y="2785"/>
                    <a:pt x="1920" y="2753"/>
                  </a:cubicBezTo>
                  <a:cubicBezTo>
                    <a:pt x="1792" y="2721"/>
                    <a:pt x="1664" y="2689"/>
                    <a:pt x="1536" y="2625"/>
                  </a:cubicBezTo>
                  <a:cubicBezTo>
                    <a:pt x="1344" y="2561"/>
                    <a:pt x="1184" y="2497"/>
                    <a:pt x="1056" y="2401"/>
                  </a:cubicBezTo>
                  <a:cubicBezTo>
                    <a:pt x="416" y="2049"/>
                    <a:pt x="64" y="1569"/>
                    <a:pt x="64" y="1057"/>
                  </a:cubicBezTo>
                  <a:lnTo>
                    <a:pt x="64" y="449"/>
                  </a:lnTo>
                  <a:cubicBezTo>
                    <a:pt x="224" y="833"/>
                    <a:pt x="544" y="1185"/>
                    <a:pt x="992" y="1441"/>
                  </a:cubicBezTo>
                  <a:cubicBezTo>
                    <a:pt x="1152" y="1537"/>
                    <a:pt x="1312" y="1601"/>
                    <a:pt x="1504" y="1665"/>
                  </a:cubicBezTo>
                  <a:cubicBezTo>
                    <a:pt x="1632" y="1729"/>
                    <a:pt x="1760" y="1793"/>
                    <a:pt x="1920" y="1825"/>
                  </a:cubicBezTo>
                  <a:cubicBezTo>
                    <a:pt x="2017" y="1857"/>
                    <a:pt x="2145" y="1889"/>
                    <a:pt x="2273" y="1921"/>
                  </a:cubicBezTo>
                  <a:cubicBezTo>
                    <a:pt x="2369" y="1921"/>
                    <a:pt x="2497" y="1953"/>
                    <a:pt x="2593" y="1953"/>
                  </a:cubicBezTo>
                  <a:cubicBezTo>
                    <a:pt x="2689" y="1985"/>
                    <a:pt x="2817" y="1985"/>
                    <a:pt x="2913" y="2017"/>
                  </a:cubicBezTo>
                  <a:lnTo>
                    <a:pt x="3585" y="2017"/>
                  </a:lnTo>
                  <a:cubicBezTo>
                    <a:pt x="3713" y="2017"/>
                    <a:pt x="3841" y="2017"/>
                    <a:pt x="3969" y="1985"/>
                  </a:cubicBezTo>
                  <a:cubicBezTo>
                    <a:pt x="4129" y="1985"/>
                    <a:pt x="4257" y="1953"/>
                    <a:pt x="4417" y="1921"/>
                  </a:cubicBezTo>
                  <a:cubicBezTo>
                    <a:pt x="4641" y="1889"/>
                    <a:pt x="4833" y="1825"/>
                    <a:pt x="5057" y="1761"/>
                  </a:cubicBezTo>
                  <a:cubicBezTo>
                    <a:pt x="5313" y="1697"/>
                    <a:pt x="5569" y="1569"/>
                    <a:pt x="5793" y="1441"/>
                  </a:cubicBezTo>
                  <a:cubicBezTo>
                    <a:pt x="5793" y="1441"/>
                    <a:pt x="5825" y="1441"/>
                    <a:pt x="5825" y="1409"/>
                  </a:cubicBezTo>
                  <a:cubicBezTo>
                    <a:pt x="5985" y="1313"/>
                    <a:pt x="6145" y="1217"/>
                    <a:pt x="6273" y="1089"/>
                  </a:cubicBezTo>
                  <a:cubicBezTo>
                    <a:pt x="6337" y="1025"/>
                    <a:pt x="6401" y="961"/>
                    <a:pt x="6465" y="865"/>
                  </a:cubicBezTo>
                  <a:cubicBezTo>
                    <a:pt x="6529" y="801"/>
                    <a:pt x="6561" y="737"/>
                    <a:pt x="6625" y="673"/>
                  </a:cubicBezTo>
                  <a:cubicBezTo>
                    <a:pt x="6657" y="609"/>
                    <a:pt x="6689" y="545"/>
                    <a:pt x="6721" y="449"/>
                  </a:cubicBezTo>
                  <a:close/>
                  <a:moveTo>
                    <a:pt x="32" y="1"/>
                  </a:moveTo>
                  <a:lnTo>
                    <a:pt x="0" y="33"/>
                  </a:lnTo>
                  <a:lnTo>
                    <a:pt x="0" y="1057"/>
                  </a:lnTo>
                  <a:cubicBezTo>
                    <a:pt x="0" y="1569"/>
                    <a:pt x="352" y="2081"/>
                    <a:pt x="1024" y="2465"/>
                  </a:cubicBezTo>
                  <a:cubicBezTo>
                    <a:pt x="1152" y="2561"/>
                    <a:pt x="1344" y="2625"/>
                    <a:pt x="1504" y="2689"/>
                  </a:cubicBezTo>
                  <a:cubicBezTo>
                    <a:pt x="1632" y="2753"/>
                    <a:pt x="1760" y="2785"/>
                    <a:pt x="1920" y="2849"/>
                  </a:cubicBezTo>
                  <a:cubicBezTo>
                    <a:pt x="2017" y="2881"/>
                    <a:pt x="2145" y="2913"/>
                    <a:pt x="2273" y="2913"/>
                  </a:cubicBezTo>
                  <a:cubicBezTo>
                    <a:pt x="2369" y="2945"/>
                    <a:pt x="2497" y="2977"/>
                    <a:pt x="2593" y="2977"/>
                  </a:cubicBezTo>
                  <a:cubicBezTo>
                    <a:pt x="2721" y="3009"/>
                    <a:pt x="2817" y="3009"/>
                    <a:pt x="2945" y="3009"/>
                  </a:cubicBezTo>
                  <a:cubicBezTo>
                    <a:pt x="3041" y="3041"/>
                    <a:pt x="3137" y="3041"/>
                    <a:pt x="3265" y="3041"/>
                  </a:cubicBezTo>
                  <a:lnTo>
                    <a:pt x="3585" y="3041"/>
                  </a:lnTo>
                  <a:cubicBezTo>
                    <a:pt x="3713" y="3041"/>
                    <a:pt x="3841" y="3009"/>
                    <a:pt x="3969" y="3009"/>
                  </a:cubicBezTo>
                  <a:cubicBezTo>
                    <a:pt x="4129" y="3009"/>
                    <a:pt x="4257" y="2977"/>
                    <a:pt x="4417" y="2945"/>
                  </a:cubicBezTo>
                  <a:cubicBezTo>
                    <a:pt x="4641" y="2913"/>
                    <a:pt x="4833" y="2849"/>
                    <a:pt x="5057" y="2785"/>
                  </a:cubicBezTo>
                  <a:cubicBezTo>
                    <a:pt x="5313" y="2689"/>
                    <a:pt x="5569" y="2593"/>
                    <a:pt x="5793" y="2465"/>
                  </a:cubicBezTo>
                  <a:lnTo>
                    <a:pt x="5825" y="2433"/>
                  </a:lnTo>
                  <a:cubicBezTo>
                    <a:pt x="5985" y="2337"/>
                    <a:pt x="6145" y="2241"/>
                    <a:pt x="6273" y="2113"/>
                  </a:cubicBezTo>
                  <a:cubicBezTo>
                    <a:pt x="6337" y="2049"/>
                    <a:pt x="6401" y="1953"/>
                    <a:pt x="6465" y="1889"/>
                  </a:cubicBezTo>
                  <a:cubicBezTo>
                    <a:pt x="6529" y="1825"/>
                    <a:pt x="6561" y="1761"/>
                    <a:pt x="6625" y="1697"/>
                  </a:cubicBezTo>
                  <a:cubicBezTo>
                    <a:pt x="6657" y="1633"/>
                    <a:pt x="6689" y="1569"/>
                    <a:pt x="6721" y="1473"/>
                  </a:cubicBezTo>
                  <a:cubicBezTo>
                    <a:pt x="6721" y="1409"/>
                    <a:pt x="6753" y="1345"/>
                    <a:pt x="6753" y="1281"/>
                  </a:cubicBezTo>
                  <a:cubicBezTo>
                    <a:pt x="6785" y="1217"/>
                    <a:pt x="6785" y="1153"/>
                    <a:pt x="6785" y="1089"/>
                  </a:cubicBezTo>
                  <a:lnTo>
                    <a:pt x="6785" y="1057"/>
                  </a:lnTo>
                  <a:lnTo>
                    <a:pt x="6785" y="65"/>
                  </a:lnTo>
                  <a:cubicBezTo>
                    <a:pt x="6785" y="33"/>
                    <a:pt x="6785" y="33"/>
                    <a:pt x="6753" y="33"/>
                  </a:cubicBezTo>
                  <a:cubicBezTo>
                    <a:pt x="6721" y="33"/>
                    <a:pt x="6721" y="33"/>
                    <a:pt x="6721" y="65"/>
                  </a:cubicBezTo>
                  <a:lnTo>
                    <a:pt x="6721" y="97"/>
                  </a:lnTo>
                  <a:cubicBezTo>
                    <a:pt x="6721" y="161"/>
                    <a:pt x="6721" y="225"/>
                    <a:pt x="6689" y="257"/>
                  </a:cubicBezTo>
                  <a:cubicBezTo>
                    <a:pt x="6689" y="321"/>
                    <a:pt x="6657" y="385"/>
                    <a:pt x="6657" y="449"/>
                  </a:cubicBezTo>
                  <a:lnTo>
                    <a:pt x="6561" y="641"/>
                  </a:lnTo>
                  <a:cubicBezTo>
                    <a:pt x="6529" y="705"/>
                    <a:pt x="6465" y="769"/>
                    <a:pt x="6433" y="833"/>
                  </a:cubicBezTo>
                  <a:cubicBezTo>
                    <a:pt x="6369" y="897"/>
                    <a:pt x="6305" y="993"/>
                    <a:pt x="6209" y="1057"/>
                  </a:cubicBezTo>
                  <a:cubicBezTo>
                    <a:pt x="6113" y="1185"/>
                    <a:pt x="5953" y="1281"/>
                    <a:pt x="5793" y="1377"/>
                  </a:cubicBezTo>
                  <a:cubicBezTo>
                    <a:pt x="5793" y="1377"/>
                    <a:pt x="5761" y="1377"/>
                    <a:pt x="5761" y="1409"/>
                  </a:cubicBezTo>
                  <a:cubicBezTo>
                    <a:pt x="5537" y="1505"/>
                    <a:pt x="5313" y="1633"/>
                    <a:pt x="5025" y="1729"/>
                  </a:cubicBezTo>
                  <a:cubicBezTo>
                    <a:pt x="4833" y="1793"/>
                    <a:pt x="4609" y="1825"/>
                    <a:pt x="4417" y="1857"/>
                  </a:cubicBezTo>
                  <a:cubicBezTo>
                    <a:pt x="4257" y="1889"/>
                    <a:pt x="4129" y="1921"/>
                    <a:pt x="3969" y="1921"/>
                  </a:cubicBezTo>
                  <a:cubicBezTo>
                    <a:pt x="3873" y="1953"/>
                    <a:pt x="3745" y="1953"/>
                    <a:pt x="3617" y="1953"/>
                  </a:cubicBezTo>
                  <a:lnTo>
                    <a:pt x="2945" y="1953"/>
                  </a:lnTo>
                  <a:cubicBezTo>
                    <a:pt x="2849" y="1921"/>
                    <a:pt x="2721" y="1921"/>
                    <a:pt x="2625" y="1889"/>
                  </a:cubicBezTo>
                  <a:cubicBezTo>
                    <a:pt x="2497" y="1889"/>
                    <a:pt x="2401" y="1857"/>
                    <a:pt x="2273" y="1857"/>
                  </a:cubicBezTo>
                  <a:cubicBezTo>
                    <a:pt x="2177" y="1825"/>
                    <a:pt x="2049" y="1793"/>
                    <a:pt x="1952" y="1761"/>
                  </a:cubicBezTo>
                  <a:cubicBezTo>
                    <a:pt x="1792" y="1729"/>
                    <a:pt x="1664" y="1665"/>
                    <a:pt x="1536" y="1633"/>
                  </a:cubicBezTo>
                  <a:cubicBezTo>
                    <a:pt x="1376" y="1569"/>
                    <a:pt x="1216" y="1473"/>
                    <a:pt x="1056" y="1409"/>
                  </a:cubicBezTo>
                  <a:cubicBezTo>
                    <a:pt x="416" y="1025"/>
                    <a:pt x="96" y="545"/>
                    <a:pt x="96" y="33"/>
                  </a:cubicBez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4876600" y="3194750"/>
              <a:ext cx="184050" cy="97050"/>
            </a:xfrm>
            <a:custGeom>
              <a:avLst/>
              <a:gdLst/>
              <a:ahLst/>
              <a:cxnLst/>
              <a:rect l="l" t="t" r="r" b="b"/>
              <a:pathLst>
                <a:path w="7362" h="3882" extrusionOk="0">
                  <a:moveTo>
                    <a:pt x="3681" y="1"/>
                  </a:moveTo>
                  <a:cubicBezTo>
                    <a:pt x="2825" y="1"/>
                    <a:pt x="1968" y="193"/>
                    <a:pt x="1312" y="577"/>
                  </a:cubicBezTo>
                  <a:cubicBezTo>
                    <a:pt x="0" y="1345"/>
                    <a:pt x="0" y="2561"/>
                    <a:pt x="1312" y="3329"/>
                  </a:cubicBezTo>
                  <a:cubicBezTo>
                    <a:pt x="1968" y="3697"/>
                    <a:pt x="2833" y="3881"/>
                    <a:pt x="3697" y="3881"/>
                  </a:cubicBezTo>
                  <a:cubicBezTo>
                    <a:pt x="4561" y="3881"/>
                    <a:pt x="5425" y="3697"/>
                    <a:pt x="6081" y="3329"/>
                  </a:cubicBezTo>
                  <a:cubicBezTo>
                    <a:pt x="7361" y="2561"/>
                    <a:pt x="7361" y="1345"/>
                    <a:pt x="6049" y="577"/>
                  </a:cubicBezTo>
                  <a:cubicBezTo>
                    <a:pt x="5393" y="193"/>
                    <a:pt x="4537" y="1"/>
                    <a:pt x="36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4883800" y="3193950"/>
              <a:ext cx="169650" cy="99250"/>
            </a:xfrm>
            <a:custGeom>
              <a:avLst/>
              <a:gdLst/>
              <a:ahLst/>
              <a:cxnLst/>
              <a:rect l="l" t="t" r="r" b="b"/>
              <a:pathLst>
                <a:path w="6786" h="3970" extrusionOk="0">
                  <a:moveTo>
                    <a:pt x="3393" y="65"/>
                  </a:moveTo>
                  <a:cubicBezTo>
                    <a:pt x="4225" y="65"/>
                    <a:pt x="5089" y="257"/>
                    <a:pt x="5729" y="641"/>
                  </a:cubicBezTo>
                  <a:cubicBezTo>
                    <a:pt x="6369" y="993"/>
                    <a:pt x="6721" y="1473"/>
                    <a:pt x="6721" y="1985"/>
                  </a:cubicBezTo>
                  <a:cubicBezTo>
                    <a:pt x="6721" y="2497"/>
                    <a:pt x="6369" y="2977"/>
                    <a:pt x="5761" y="3329"/>
                  </a:cubicBezTo>
                  <a:cubicBezTo>
                    <a:pt x="5121" y="3697"/>
                    <a:pt x="4273" y="3881"/>
                    <a:pt x="3421" y="3881"/>
                  </a:cubicBezTo>
                  <a:cubicBezTo>
                    <a:pt x="2569" y="3881"/>
                    <a:pt x="1712" y="3697"/>
                    <a:pt x="1056" y="3329"/>
                  </a:cubicBezTo>
                  <a:cubicBezTo>
                    <a:pt x="416" y="2945"/>
                    <a:pt x="64" y="2497"/>
                    <a:pt x="64" y="1985"/>
                  </a:cubicBezTo>
                  <a:cubicBezTo>
                    <a:pt x="64" y="1473"/>
                    <a:pt x="416" y="993"/>
                    <a:pt x="1024" y="641"/>
                  </a:cubicBezTo>
                  <a:cubicBezTo>
                    <a:pt x="1696" y="257"/>
                    <a:pt x="2529" y="65"/>
                    <a:pt x="3393" y="65"/>
                  </a:cubicBezTo>
                  <a:close/>
                  <a:moveTo>
                    <a:pt x="3381" y="1"/>
                  </a:moveTo>
                  <a:cubicBezTo>
                    <a:pt x="2513" y="1"/>
                    <a:pt x="1648" y="193"/>
                    <a:pt x="992" y="577"/>
                  </a:cubicBezTo>
                  <a:cubicBezTo>
                    <a:pt x="352" y="961"/>
                    <a:pt x="0" y="1441"/>
                    <a:pt x="0" y="1985"/>
                  </a:cubicBezTo>
                  <a:cubicBezTo>
                    <a:pt x="0" y="2497"/>
                    <a:pt x="384" y="3009"/>
                    <a:pt x="1024" y="3393"/>
                  </a:cubicBezTo>
                  <a:cubicBezTo>
                    <a:pt x="1664" y="3777"/>
                    <a:pt x="2561" y="3969"/>
                    <a:pt x="3425" y="3969"/>
                  </a:cubicBezTo>
                  <a:cubicBezTo>
                    <a:pt x="4289" y="3969"/>
                    <a:pt x="5153" y="3777"/>
                    <a:pt x="5793" y="3393"/>
                  </a:cubicBezTo>
                  <a:cubicBezTo>
                    <a:pt x="6433" y="3009"/>
                    <a:pt x="6785" y="2529"/>
                    <a:pt x="6785" y="1985"/>
                  </a:cubicBezTo>
                  <a:cubicBezTo>
                    <a:pt x="6785" y="1441"/>
                    <a:pt x="6433" y="961"/>
                    <a:pt x="5793" y="577"/>
                  </a:cubicBezTo>
                  <a:cubicBezTo>
                    <a:pt x="5121" y="193"/>
                    <a:pt x="4249" y="1"/>
                    <a:pt x="338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4896600" y="3205550"/>
              <a:ext cx="144050" cy="75850"/>
            </a:xfrm>
            <a:custGeom>
              <a:avLst/>
              <a:gdLst/>
              <a:ahLst/>
              <a:cxnLst/>
              <a:rect l="l" t="t" r="r" b="b"/>
              <a:pathLst>
                <a:path w="5762" h="3034" extrusionOk="0">
                  <a:moveTo>
                    <a:pt x="2881" y="1"/>
                  </a:moveTo>
                  <a:cubicBezTo>
                    <a:pt x="2209" y="1"/>
                    <a:pt x="1537" y="145"/>
                    <a:pt x="1024" y="433"/>
                  </a:cubicBezTo>
                  <a:cubicBezTo>
                    <a:pt x="0" y="1041"/>
                    <a:pt x="0" y="2001"/>
                    <a:pt x="1024" y="2577"/>
                  </a:cubicBezTo>
                  <a:cubicBezTo>
                    <a:pt x="1537" y="2881"/>
                    <a:pt x="2209" y="3033"/>
                    <a:pt x="2881" y="3033"/>
                  </a:cubicBezTo>
                  <a:cubicBezTo>
                    <a:pt x="3553" y="3033"/>
                    <a:pt x="4225" y="2881"/>
                    <a:pt x="4737" y="2577"/>
                  </a:cubicBezTo>
                  <a:cubicBezTo>
                    <a:pt x="5761" y="2001"/>
                    <a:pt x="5761" y="1041"/>
                    <a:pt x="4737" y="433"/>
                  </a:cubicBezTo>
                  <a:cubicBezTo>
                    <a:pt x="4225" y="145"/>
                    <a:pt x="3553" y="1"/>
                    <a:pt x="288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4902200" y="3204150"/>
              <a:ext cx="132850" cy="77850"/>
            </a:xfrm>
            <a:custGeom>
              <a:avLst/>
              <a:gdLst/>
              <a:ahLst/>
              <a:cxnLst/>
              <a:rect l="l" t="t" r="r" b="b"/>
              <a:pathLst>
                <a:path w="5314" h="3114" extrusionOk="0">
                  <a:moveTo>
                    <a:pt x="2657" y="73"/>
                  </a:moveTo>
                  <a:cubicBezTo>
                    <a:pt x="3329" y="73"/>
                    <a:pt x="4001" y="233"/>
                    <a:pt x="4481" y="521"/>
                  </a:cubicBezTo>
                  <a:cubicBezTo>
                    <a:pt x="4993" y="809"/>
                    <a:pt x="5249" y="1161"/>
                    <a:pt x="5249" y="1577"/>
                  </a:cubicBezTo>
                  <a:cubicBezTo>
                    <a:pt x="5249" y="1961"/>
                    <a:pt x="4993" y="2345"/>
                    <a:pt x="4513" y="2601"/>
                  </a:cubicBezTo>
                  <a:cubicBezTo>
                    <a:pt x="4001" y="2905"/>
                    <a:pt x="3337" y="3057"/>
                    <a:pt x="2673" y="3057"/>
                  </a:cubicBezTo>
                  <a:cubicBezTo>
                    <a:pt x="2009" y="3057"/>
                    <a:pt x="1345" y="2905"/>
                    <a:pt x="832" y="2601"/>
                  </a:cubicBezTo>
                  <a:cubicBezTo>
                    <a:pt x="352" y="2313"/>
                    <a:pt x="64" y="1961"/>
                    <a:pt x="64" y="1545"/>
                  </a:cubicBezTo>
                  <a:cubicBezTo>
                    <a:pt x="64" y="1161"/>
                    <a:pt x="352" y="809"/>
                    <a:pt x="832" y="521"/>
                  </a:cubicBezTo>
                  <a:cubicBezTo>
                    <a:pt x="1313" y="233"/>
                    <a:pt x="1985" y="73"/>
                    <a:pt x="2657" y="73"/>
                  </a:cubicBezTo>
                  <a:close/>
                  <a:moveTo>
                    <a:pt x="2653" y="1"/>
                  </a:moveTo>
                  <a:cubicBezTo>
                    <a:pt x="1977" y="1"/>
                    <a:pt x="1297" y="153"/>
                    <a:pt x="768" y="457"/>
                  </a:cubicBezTo>
                  <a:cubicBezTo>
                    <a:pt x="288" y="745"/>
                    <a:pt x="0" y="1161"/>
                    <a:pt x="0" y="1577"/>
                  </a:cubicBezTo>
                  <a:cubicBezTo>
                    <a:pt x="0" y="1993"/>
                    <a:pt x="288" y="2377"/>
                    <a:pt x="800" y="2665"/>
                  </a:cubicBezTo>
                  <a:cubicBezTo>
                    <a:pt x="1313" y="2985"/>
                    <a:pt x="1985" y="3113"/>
                    <a:pt x="2657" y="3113"/>
                  </a:cubicBezTo>
                  <a:cubicBezTo>
                    <a:pt x="3361" y="3113"/>
                    <a:pt x="4033" y="2985"/>
                    <a:pt x="4545" y="2665"/>
                  </a:cubicBezTo>
                  <a:cubicBezTo>
                    <a:pt x="5057" y="2377"/>
                    <a:pt x="5313" y="1993"/>
                    <a:pt x="5313" y="1577"/>
                  </a:cubicBezTo>
                  <a:cubicBezTo>
                    <a:pt x="5313" y="1161"/>
                    <a:pt x="5025" y="745"/>
                    <a:pt x="4513" y="457"/>
                  </a:cubicBezTo>
                  <a:cubicBezTo>
                    <a:pt x="4001" y="153"/>
                    <a:pt x="3329" y="1"/>
                    <a:pt x="26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043825" y="3268375"/>
              <a:ext cx="2425" cy="11225"/>
            </a:xfrm>
            <a:custGeom>
              <a:avLst/>
              <a:gdLst/>
              <a:ahLst/>
              <a:cxnLst/>
              <a:rect l="l" t="t" r="r" b="b"/>
              <a:pathLst>
                <a:path w="97" h="449" extrusionOk="0">
                  <a:moveTo>
                    <a:pt x="32" y="0"/>
                  </a:moveTo>
                  <a:lnTo>
                    <a:pt x="0" y="32"/>
                  </a:lnTo>
                  <a:lnTo>
                    <a:pt x="0" y="416"/>
                  </a:lnTo>
                  <a:lnTo>
                    <a:pt x="32" y="448"/>
                  </a:lnTo>
                  <a:cubicBezTo>
                    <a:pt x="64" y="448"/>
                    <a:pt x="96"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4968600" y="3299575"/>
              <a:ext cx="1625" cy="11225"/>
            </a:xfrm>
            <a:custGeom>
              <a:avLst/>
              <a:gdLst/>
              <a:ahLst/>
              <a:cxnLst/>
              <a:rect l="l" t="t" r="r" b="b"/>
              <a:pathLst>
                <a:path w="65" h="449" extrusionOk="0">
                  <a:moveTo>
                    <a:pt x="33" y="0"/>
                  </a:moveTo>
                  <a:cubicBezTo>
                    <a:pt x="1" y="0"/>
                    <a:pt x="1" y="32"/>
                    <a:pt x="1" y="32"/>
                  </a:cubicBezTo>
                  <a:lnTo>
                    <a:pt x="1" y="416"/>
                  </a:lnTo>
                  <a:cubicBezTo>
                    <a:pt x="1" y="416"/>
                    <a:pt x="1" y="448"/>
                    <a:pt x="33" y="448"/>
                  </a:cubicBezTo>
                  <a:lnTo>
                    <a:pt x="65" y="416"/>
                  </a:ln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4983000" y="3298775"/>
              <a:ext cx="1625" cy="11225"/>
            </a:xfrm>
            <a:custGeom>
              <a:avLst/>
              <a:gdLst/>
              <a:ahLst/>
              <a:cxnLst/>
              <a:rect l="l" t="t" r="r" b="b"/>
              <a:pathLst>
                <a:path w="65" h="449" extrusionOk="0">
                  <a:moveTo>
                    <a:pt x="33" y="0"/>
                  </a:moveTo>
                  <a:cubicBezTo>
                    <a:pt x="1" y="0"/>
                    <a:pt x="1" y="0"/>
                    <a:pt x="1" y="32"/>
                  </a:cubicBezTo>
                  <a:lnTo>
                    <a:pt x="1" y="384"/>
                  </a:lnTo>
                  <a:cubicBezTo>
                    <a:pt x="1" y="416"/>
                    <a:pt x="1" y="448"/>
                    <a:pt x="33" y="448"/>
                  </a:cubicBezTo>
                  <a:cubicBezTo>
                    <a:pt x="65" y="448"/>
                    <a:pt x="65" y="416"/>
                    <a:pt x="65" y="384"/>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4998200" y="3296375"/>
              <a:ext cx="1625" cy="11225"/>
            </a:xfrm>
            <a:custGeom>
              <a:avLst/>
              <a:gdLst/>
              <a:ahLst/>
              <a:cxnLst/>
              <a:rect l="l" t="t" r="r" b="b"/>
              <a:pathLst>
                <a:path w="65" h="449" extrusionOk="0">
                  <a:moveTo>
                    <a:pt x="33" y="0"/>
                  </a:moveTo>
                  <a:cubicBezTo>
                    <a:pt x="1" y="0"/>
                    <a:pt x="1" y="32"/>
                    <a:pt x="1" y="32"/>
                  </a:cubicBezTo>
                  <a:lnTo>
                    <a:pt x="1" y="416"/>
                  </a:lnTo>
                  <a:cubicBezTo>
                    <a:pt x="1" y="448"/>
                    <a:pt x="1"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011825" y="3291575"/>
              <a:ext cx="1625" cy="11225"/>
            </a:xfrm>
            <a:custGeom>
              <a:avLst/>
              <a:gdLst/>
              <a:ahLst/>
              <a:cxnLst/>
              <a:rect l="l" t="t" r="r" b="b"/>
              <a:pathLst>
                <a:path w="65" h="449" extrusionOk="0">
                  <a:moveTo>
                    <a:pt x="32" y="0"/>
                  </a:moveTo>
                  <a:lnTo>
                    <a:pt x="0" y="32"/>
                  </a:lnTo>
                  <a:lnTo>
                    <a:pt x="0" y="416"/>
                  </a:lnTo>
                  <a:cubicBezTo>
                    <a:pt x="0" y="448"/>
                    <a:pt x="32" y="448"/>
                    <a:pt x="32" y="448"/>
                  </a:cubicBezTo>
                  <a:cubicBezTo>
                    <a:pt x="64" y="448"/>
                    <a:pt x="64" y="448"/>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5023825" y="3285175"/>
              <a:ext cx="1625" cy="11225"/>
            </a:xfrm>
            <a:custGeom>
              <a:avLst/>
              <a:gdLst/>
              <a:ahLst/>
              <a:cxnLst/>
              <a:rect l="l" t="t" r="r" b="b"/>
              <a:pathLst>
                <a:path w="65" h="449" extrusionOk="0">
                  <a:moveTo>
                    <a:pt x="32" y="0"/>
                  </a:moveTo>
                  <a:cubicBezTo>
                    <a:pt x="0" y="0"/>
                    <a:pt x="0" y="32"/>
                    <a:pt x="0" y="32"/>
                  </a:cubicBezTo>
                  <a:lnTo>
                    <a:pt x="0" y="416"/>
                  </a:lnTo>
                  <a:cubicBezTo>
                    <a:pt x="0" y="448"/>
                    <a:pt x="0" y="448"/>
                    <a:pt x="32" y="448"/>
                  </a:cubicBezTo>
                  <a:cubicBezTo>
                    <a:pt x="32" y="448"/>
                    <a:pt x="64" y="448"/>
                    <a:pt x="64" y="416"/>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5034225" y="32779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4892600" y="32683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lnTo>
                    <a:pt x="64" y="416"/>
                  </a:ln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4953400" y="3298775"/>
              <a:ext cx="1625" cy="11225"/>
            </a:xfrm>
            <a:custGeom>
              <a:avLst/>
              <a:gdLst/>
              <a:ahLst/>
              <a:cxnLst/>
              <a:rect l="l" t="t" r="r" b="b"/>
              <a:pathLst>
                <a:path w="65" h="449" extrusionOk="0">
                  <a:moveTo>
                    <a:pt x="33" y="0"/>
                  </a:moveTo>
                  <a:cubicBezTo>
                    <a:pt x="1" y="0"/>
                    <a:pt x="1" y="0"/>
                    <a:pt x="1" y="32"/>
                  </a:cubicBezTo>
                  <a:lnTo>
                    <a:pt x="1" y="384"/>
                  </a:lnTo>
                  <a:cubicBezTo>
                    <a:pt x="1" y="416"/>
                    <a:pt x="1" y="448"/>
                    <a:pt x="33" y="448"/>
                  </a:cubicBezTo>
                  <a:cubicBezTo>
                    <a:pt x="65" y="448"/>
                    <a:pt x="65" y="416"/>
                    <a:pt x="65" y="384"/>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4938200" y="3296375"/>
              <a:ext cx="1625" cy="11225"/>
            </a:xfrm>
            <a:custGeom>
              <a:avLst/>
              <a:gdLst/>
              <a:ahLst/>
              <a:cxnLst/>
              <a:rect l="l" t="t" r="r" b="b"/>
              <a:pathLst>
                <a:path w="65" h="449" extrusionOk="0">
                  <a:moveTo>
                    <a:pt x="33" y="0"/>
                  </a:moveTo>
                  <a:lnTo>
                    <a:pt x="1" y="32"/>
                  </a:lnTo>
                  <a:lnTo>
                    <a:pt x="1" y="416"/>
                  </a:lnTo>
                  <a:cubicBezTo>
                    <a:pt x="1" y="448"/>
                    <a:pt x="33" y="448"/>
                    <a:pt x="33" y="448"/>
                  </a:cubicBezTo>
                  <a:cubicBezTo>
                    <a:pt x="65" y="448"/>
                    <a:pt x="65" y="448"/>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4924600" y="3291575"/>
              <a:ext cx="1625" cy="11225"/>
            </a:xfrm>
            <a:custGeom>
              <a:avLst/>
              <a:gdLst/>
              <a:ahLst/>
              <a:cxnLst/>
              <a:rect l="l" t="t" r="r" b="b"/>
              <a:pathLst>
                <a:path w="65" h="449" extrusionOk="0">
                  <a:moveTo>
                    <a:pt x="32" y="0"/>
                  </a:moveTo>
                  <a:cubicBezTo>
                    <a:pt x="0" y="0"/>
                    <a:pt x="0" y="32"/>
                    <a:pt x="0" y="32"/>
                  </a:cubicBezTo>
                  <a:lnTo>
                    <a:pt x="0" y="416"/>
                  </a:lnTo>
                  <a:cubicBezTo>
                    <a:pt x="0" y="448"/>
                    <a:pt x="0" y="448"/>
                    <a:pt x="32" y="448"/>
                  </a:cubicBezTo>
                  <a:cubicBezTo>
                    <a:pt x="64" y="448"/>
                    <a:pt x="64" y="448"/>
                    <a:pt x="64" y="416"/>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4912600" y="3285175"/>
              <a:ext cx="2425" cy="11225"/>
            </a:xfrm>
            <a:custGeom>
              <a:avLst/>
              <a:gdLst/>
              <a:ahLst/>
              <a:cxnLst/>
              <a:rect l="l" t="t" r="r" b="b"/>
              <a:pathLst>
                <a:path w="97" h="449" extrusionOk="0">
                  <a:moveTo>
                    <a:pt x="32" y="0"/>
                  </a:moveTo>
                  <a:lnTo>
                    <a:pt x="0" y="32"/>
                  </a:lnTo>
                  <a:lnTo>
                    <a:pt x="0" y="416"/>
                  </a:lnTo>
                  <a:cubicBezTo>
                    <a:pt x="0" y="448"/>
                    <a:pt x="32" y="448"/>
                    <a:pt x="32" y="448"/>
                  </a:cubicBezTo>
                  <a:cubicBezTo>
                    <a:pt x="64" y="448"/>
                    <a:pt x="96" y="448"/>
                    <a:pt x="96" y="416"/>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4902200" y="32779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4927000" y="3218750"/>
              <a:ext cx="85650" cy="49650"/>
            </a:xfrm>
            <a:custGeom>
              <a:avLst/>
              <a:gdLst/>
              <a:ahLst/>
              <a:cxnLst/>
              <a:rect l="l" t="t" r="r" b="b"/>
              <a:pathLst>
                <a:path w="3426" h="1986" extrusionOk="0">
                  <a:moveTo>
                    <a:pt x="737" y="1"/>
                  </a:moveTo>
                  <a:lnTo>
                    <a:pt x="481" y="129"/>
                  </a:lnTo>
                  <a:lnTo>
                    <a:pt x="865" y="353"/>
                  </a:lnTo>
                  <a:cubicBezTo>
                    <a:pt x="833" y="385"/>
                    <a:pt x="769" y="417"/>
                    <a:pt x="737" y="417"/>
                  </a:cubicBezTo>
                  <a:cubicBezTo>
                    <a:pt x="705" y="449"/>
                    <a:pt x="673" y="481"/>
                    <a:pt x="609" y="513"/>
                  </a:cubicBezTo>
                  <a:lnTo>
                    <a:pt x="256" y="289"/>
                  </a:lnTo>
                  <a:lnTo>
                    <a:pt x="0" y="417"/>
                  </a:lnTo>
                  <a:lnTo>
                    <a:pt x="449" y="673"/>
                  </a:lnTo>
                  <a:cubicBezTo>
                    <a:pt x="160" y="1025"/>
                    <a:pt x="256" y="1441"/>
                    <a:pt x="737" y="1697"/>
                  </a:cubicBezTo>
                  <a:cubicBezTo>
                    <a:pt x="1025" y="1889"/>
                    <a:pt x="1409" y="1953"/>
                    <a:pt x="1761" y="1985"/>
                  </a:cubicBezTo>
                  <a:lnTo>
                    <a:pt x="1761" y="1729"/>
                  </a:lnTo>
                  <a:cubicBezTo>
                    <a:pt x="1505" y="1729"/>
                    <a:pt x="1249" y="1665"/>
                    <a:pt x="1057" y="1537"/>
                  </a:cubicBezTo>
                  <a:cubicBezTo>
                    <a:pt x="737" y="1345"/>
                    <a:pt x="641" y="1089"/>
                    <a:pt x="769" y="865"/>
                  </a:cubicBezTo>
                  <a:lnTo>
                    <a:pt x="769" y="865"/>
                  </a:lnTo>
                  <a:lnTo>
                    <a:pt x="1473" y="1281"/>
                  </a:lnTo>
                  <a:lnTo>
                    <a:pt x="1729" y="1153"/>
                  </a:lnTo>
                  <a:lnTo>
                    <a:pt x="929" y="673"/>
                  </a:lnTo>
                  <a:cubicBezTo>
                    <a:pt x="961" y="673"/>
                    <a:pt x="993" y="641"/>
                    <a:pt x="1057" y="609"/>
                  </a:cubicBezTo>
                  <a:cubicBezTo>
                    <a:pt x="1089" y="577"/>
                    <a:pt x="1121" y="577"/>
                    <a:pt x="1185" y="545"/>
                  </a:cubicBezTo>
                  <a:lnTo>
                    <a:pt x="1985" y="993"/>
                  </a:lnTo>
                  <a:lnTo>
                    <a:pt x="2209" y="865"/>
                  </a:lnTo>
                  <a:lnTo>
                    <a:pt x="1505" y="449"/>
                  </a:lnTo>
                  <a:cubicBezTo>
                    <a:pt x="1621" y="429"/>
                    <a:pt x="1743" y="419"/>
                    <a:pt x="1866" y="419"/>
                  </a:cubicBezTo>
                  <a:cubicBezTo>
                    <a:pt x="2148" y="419"/>
                    <a:pt x="2434" y="475"/>
                    <a:pt x="2657" y="609"/>
                  </a:cubicBezTo>
                  <a:cubicBezTo>
                    <a:pt x="2849" y="705"/>
                    <a:pt x="2945" y="865"/>
                    <a:pt x="2977" y="1025"/>
                  </a:cubicBezTo>
                  <a:lnTo>
                    <a:pt x="3425" y="1025"/>
                  </a:lnTo>
                  <a:cubicBezTo>
                    <a:pt x="3393" y="801"/>
                    <a:pt x="3233" y="577"/>
                    <a:pt x="2945" y="417"/>
                  </a:cubicBezTo>
                  <a:cubicBezTo>
                    <a:pt x="2641" y="255"/>
                    <a:pt x="2247" y="170"/>
                    <a:pt x="1853" y="170"/>
                  </a:cubicBezTo>
                  <a:cubicBezTo>
                    <a:pt x="1624" y="170"/>
                    <a:pt x="1396" y="198"/>
                    <a:pt x="1185" y="257"/>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4926200" y="3217350"/>
              <a:ext cx="87250" cy="51850"/>
            </a:xfrm>
            <a:custGeom>
              <a:avLst/>
              <a:gdLst/>
              <a:ahLst/>
              <a:cxnLst/>
              <a:rect l="l" t="t" r="r" b="b"/>
              <a:pathLst>
                <a:path w="3490" h="2074" extrusionOk="0">
                  <a:moveTo>
                    <a:pt x="769" y="89"/>
                  </a:moveTo>
                  <a:lnTo>
                    <a:pt x="1185" y="345"/>
                  </a:lnTo>
                  <a:lnTo>
                    <a:pt x="1217" y="345"/>
                  </a:lnTo>
                  <a:cubicBezTo>
                    <a:pt x="1428" y="286"/>
                    <a:pt x="1656" y="258"/>
                    <a:pt x="1885" y="258"/>
                  </a:cubicBezTo>
                  <a:cubicBezTo>
                    <a:pt x="2279" y="258"/>
                    <a:pt x="2673" y="343"/>
                    <a:pt x="2977" y="505"/>
                  </a:cubicBezTo>
                  <a:cubicBezTo>
                    <a:pt x="3201" y="665"/>
                    <a:pt x="3361" y="825"/>
                    <a:pt x="3393" y="1049"/>
                  </a:cubicBezTo>
                  <a:lnTo>
                    <a:pt x="3041" y="1049"/>
                  </a:lnTo>
                  <a:cubicBezTo>
                    <a:pt x="3009" y="889"/>
                    <a:pt x="2881" y="729"/>
                    <a:pt x="2689" y="633"/>
                  </a:cubicBezTo>
                  <a:cubicBezTo>
                    <a:pt x="2490" y="500"/>
                    <a:pt x="2215" y="429"/>
                    <a:pt x="1927" y="429"/>
                  </a:cubicBezTo>
                  <a:cubicBezTo>
                    <a:pt x="1797" y="429"/>
                    <a:pt x="1666" y="443"/>
                    <a:pt x="1537" y="473"/>
                  </a:cubicBezTo>
                  <a:cubicBezTo>
                    <a:pt x="1505" y="473"/>
                    <a:pt x="1505" y="473"/>
                    <a:pt x="1505" y="505"/>
                  </a:cubicBezTo>
                  <a:lnTo>
                    <a:pt x="1505" y="537"/>
                  </a:lnTo>
                  <a:lnTo>
                    <a:pt x="2177" y="921"/>
                  </a:lnTo>
                  <a:lnTo>
                    <a:pt x="1985" y="1017"/>
                  </a:lnTo>
                  <a:lnTo>
                    <a:pt x="1217" y="569"/>
                  </a:lnTo>
                  <a:lnTo>
                    <a:pt x="1185" y="569"/>
                  </a:lnTo>
                  <a:cubicBezTo>
                    <a:pt x="1153" y="569"/>
                    <a:pt x="1089" y="601"/>
                    <a:pt x="1057" y="633"/>
                  </a:cubicBezTo>
                  <a:cubicBezTo>
                    <a:pt x="1025" y="665"/>
                    <a:pt x="993" y="665"/>
                    <a:pt x="929" y="697"/>
                  </a:cubicBezTo>
                  <a:lnTo>
                    <a:pt x="929" y="729"/>
                  </a:lnTo>
                  <a:cubicBezTo>
                    <a:pt x="929" y="761"/>
                    <a:pt x="929" y="761"/>
                    <a:pt x="961" y="761"/>
                  </a:cubicBezTo>
                  <a:lnTo>
                    <a:pt x="1697" y="1177"/>
                  </a:lnTo>
                  <a:lnTo>
                    <a:pt x="1505" y="1305"/>
                  </a:lnTo>
                  <a:lnTo>
                    <a:pt x="801" y="889"/>
                  </a:lnTo>
                  <a:cubicBezTo>
                    <a:pt x="769" y="889"/>
                    <a:pt x="769" y="889"/>
                    <a:pt x="769" y="921"/>
                  </a:cubicBezTo>
                  <a:cubicBezTo>
                    <a:pt x="641" y="1145"/>
                    <a:pt x="737" y="1433"/>
                    <a:pt x="1057" y="1625"/>
                  </a:cubicBezTo>
                  <a:cubicBezTo>
                    <a:pt x="1249" y="1721"/>
                    <a:pt x="1505" y="1785"/>
                    <a:pt x="1761" y="1817"/>
                  </a:cubicBezTo>
                  <a:lnTo>
                    <a:pt x="1761" y="1977"/>
                  </a:lnTo>
                  <a:cubicBezTo>
                    <a:pt x="1409" y="1977"/>
                    <a:pt x="1057" y="1881"/>
                    <a:pt x="801" y="1721"/>
                  </a:cubicBezTo>
                  <a:cubicBezTo>
                    <a:pt x="545" y="1593"/>
                    <a:pt x="385" y="1401"/>
                    <a:pt x="353" y="1209"/>
                  </a:cubicBezTo>
                  <a:cubicBezTo>
                    <a:pt x="321" y="1049"/>
                    <a:pt x="385" y="889"/>
                    <a:pt x="481" y="761"/>
                  </a:cubicBezTo>
                  <a:cubicBezTo>
                    <a:pt x="513" y="761"/>
                    <a:pt x="513" y="729"/>
                    <a:pt x="513" y="729"/>
                  </a:cubicBezTo>
                  <a:lnTo>
                    <a:pt x="481" y="697"/>
                  </a:lnTo>
                  <a:lnTo>
                    <a:pt x="96" y="473"/>
                  </a:lnTo>
                  <a:lnTo>
                    <a:pt x="256" y="377"/>
                  </a:lnTo>
                  <a:lnTo>
                    <a:pt x="641" y="569"/>
                  </a:lnTo>
                  <a:cubicBezTo>
                    <a:pt x="641" y="585"/>
                    <a:pt x="649" y="593"/>
                    <a:pt x="657" y="593"/>
                  </a:cubicBezTo>
                  <a:cubicBezTo>
                    <a:pt x="665" y="593"/>
                    <a:pt x="673" y="585"/>
                    <a:pt x="673" y="569"/>
                  </a:cubicBezTo>
                  <a:cubicBezTo>
                    <a:pt x="705" y="569"/>
                    <a:pt x="737" y="537"/>
                    <a:pt x="769" y="505"/>
                  </a:cubicBezTo>
                  <a:cubicBezTo>
                    <a:pt x="833" y="473"/>
                    <a:pt x="865" y="473"/>
                    <a:pt x="897" y="441"/>
                  </a:cubicBezTo>
                  <a:cubicBezTo>
                    <a:pt x="929" y="441"/>
                    <a:pt x="929" y="409"/>
                    <a:pt x="929" y="409"/>
                  </a:cubicBezTo>
                  <a:lnTo>
                    <a:pt x="929" y="377"/>
                  </a:lnTo>
                  <a:lnTo>
                    <a:pt x="577" y="185"/>
                  </a:lnTo>
                  <a:lnTo>
                    <a:pt x="769" y="89"/>
                  </a:lnTo>
                  <a:close/>
                  <a:moveTo>
                    <a:pt x="753" y="1"/>
                  </a:moveTo>
                  <a:cubicBezTo>
                    <a:pt x="745" y="1"/>
                    <a:pt x="737" y="9"/>
                    <a:pt x="737" y="25"/>
                  </a:cubicBezTo>
                  <a:lnTo>
                    <a:pt x="481" y="153"/>
                  </a:lnTo>
                  <a:lnTo>
                    <a:pt x="481" y="185"/>
                  </a:lnTo>
                  <a:lnTo>
                    <a:pt x="481" y="217"/>
                  </a:lnTo>
                  <a:lnTo>
                    <a:pt x="801" y="409"/>
                  </a:lnTo>
                  <a:cubicBezTo>
                    <a:pt x="801" y="409"/>
                    <a:pt x="769" y="441"/>
                    <a:pt x="737" y="441"/>
                  </a:cubicBezTo>
                  <a:cubicBezTo>
                    <a:pt x="705" y="473"/>
                    <a:pt x="673" y="473"/>
                    <a:pt x="641" y="505"/>
                  </a:cubicBezTo>
                  <a:lnTo>
                    <a:pt x="288" y="313"/>
                  </a:lnTo>
                  <a:cubicBezTo>
                    <a:pt x="288" y="297"/>
                    <a:pt x="280" y="289"/>
                    <a:pt x="272" y="289"/>
                  </a:cubicBezTo>
                  <a:cubicBezTo>
                    <a:pt x="264" y="289"/>
                    <a:pt x="256" y="297"/>
                    <a:pt x="256" y="313"/>
                  </a:cubicBezTo>
                  <a:lnTo>
                    <a:pt x="0" y="441"/>
                  </a:lnTo>
                  <a:lnTo>
                    <a:pt x="0" y="473"/>
                  </a:lnTo>
                  <a:lnTo>
                    <a:pt x="0" y="505"/>
                  </a:lnTo>
                  <a:lnTo>
                    <a:pt x="417" y="761"/>
                  </a:lnTo>
                  <a:cubicBezTo>
                    <a:pt x="288" y="889"/>
                    <a:pt x="256" y="1049"/>
                    <a:pt x="288" y="1241"/>
                  </a:cubicBezTo>
                  <a:cubicBezTo>
                    <a:pt x="321" y="1433"/>
                    <a:pt x="481" y="1657"/>
                    <a:pt x="769" y="1785"/>
                  </a:cubicBezTo>
                  <a:cubicBezTo>
                    <a:pt x="1025" y="1945"/>
                    <a:pt x="1409" y="2041"/>
                    <a:pt x="1793" y="2073"/>
                  </a:cubicBezTo>
                  <a:lnTo>
                    <a:pt x="1825" y="2073"/>
                  </a:lnTo>
                  <a:lnTo>
                    <a:pt x="1825" y="2041"/>
                  </a:lnTo>
                  <a:lnTo>
                    <a:pt x="1825" y="1785"/>
                  </a:lnTo>
                  <a:cubicBezTo>
                    <a:pt x="1825" y="1753"/>
                    <a:pt x="1825" y="1753"/>
                    <a:pt x="1793" y="1753"/>
                  </a:cubicBezTo>
                  <a:cubicBezTo>
                    <a:pt x="1537" y="1721"/>
                    <a:pt x="1281" y="1657"/>
                    <a:pt x="1089" y="1561"/>
                  </a:cubicBezTo>
                  <a:cubicBezTo>
                    <a:pt x="833" y="1401"/>
                    <a:pt x="737" y="1177"/>
                    <a:pt x="801" y="985"/>
                  </a:cubicBezTo>
                  <a:lnTo>
                    <a:pt x="801" y="985"/>
                  </a:lnTo>
                  <a:lnTo>
                    <a:pt x="1505" y="1369"/>
                  </a:lnTo>
                  <a:lnTo>
                    <a:pt x="1537" y="1369"/>
                  </a:lnTo>
                  <a:lnTo>
                    <a:pt x="1761" y="1241"/>
                  </a:lnTo>
                  <a:lnTo>
                    <a:pt x="1793" y="1209"/>
                  </a:lnTo>
                  <a:cubicBezTo>
                    <a:pt x="1793" y="1177"/>
                    <a:pt x="1793" y="1177"/>
                    <a:pt x="1761" y="1177"/>
                  </a:cubicBezTo>
                  <a:lnTo>
                    <a:pt x="1025" y="729"/>
                  </a:lnTo>
                  <a:cubicBezTo>
                    <a:pt x="1057" y="729"/>
                    <a:pt x="1057" y="697"/>
                    <a:pt x="1089" y="697"/>
                  </a:cubicBezTo>
                  <a:cubicBezTo>
                    <a:pt x="1121" y="665"/>
                    <a:pt x="1153" y="665"/>
                    <a:pt x="1217" y="633"/>
                  </a:cubicBezTo>
                  <a:lnTo>
                    <a:pt x="1985" y="1081"/>
                  </a:lnTo>
                  <a:lnTo>
                    <a:pt x="2017" y="1081"/>
                  </a:lnTo>
                  <a:lnTo>
                    <a:pt x="2273" y="921"/>
                  </a:lnTo>
                  <a:lnTo>
                    <a:pt x="2273" y="889"/>
                  </a:lnTo>
                  <a:lnTo>
                    <a:pt x="2273" y="857"/>
                  </a:lnTo>
                  <a:lnTo>
                    <a:pt x="1633" y="505"/>
                  </a:lnTo>
                  <a:cubicBezTo>
                    <a:pt x="1697" y="499"/>
                    <a:pt x="1761" y="497"/>
                    <a:pt x="1824" y="497"/>
                  </a:cubicBezTo>
                  <a:cubicBezTo>
                    <a:pt x="2141" y="497"/>
                    <a:pt x="2444" y="563"/>
                    <a:pt x="2657" y="697"/>
                  </a:cubicBezTo>
                  <a:cubicBezTo>
                    <a:pt x="2849" y="793"/>
                    <a:pt x="2945" y="921"/>
                    <a:pt x="2977" y="1081"/>
                  </a:cubicBezTo>
                  <a:cubicBezTo>
                    <a:pt x="2977" y="1081"/>
                    <a:pt x="2977" y="1113"/>
                    <a:pt x="3009" y="1113"/>
                  </a:cubicBezTo>
                  <a:lnTo>
                    <a:pt x="3425" y="1113"/>
                  </a:lnTo>
                  <a:cubicBezTo>
                    <a:pt x="3457" y="1113"/>
                    <a:pt x="3457" y="1113"/>
                    <a:pt x="3457" y="1081"/>
                  </a:cubicBezTo>
                  <a:cubicBezTo>
                    <a:pt x="3457" y="1081"/>
                    <a:pt x="3489" y="1081"/>
                    <a:pt x="3489" y="1049"/>
                  </a:cubicBezTo>
                  <a:cubicBezTo>
                    <a:pt x="3457" y="825"/>
                    <a:pt x="3297" y="601"/>
                    <a:pt x="3009" y="441"/>
                  </a:cubicBezTo>
                  <a:cubicBezTo>
                    <a:pt x="2689" y="270"/>
                    <a:pt x="2255" y="171"/>
                    <a:pt x="1821" y="171"/>
                  </a:cubicBezTo>
                  <a:cubicBezTo>
                    <a:pt x="1604" y="171"/>
                    <a:pt x="1387" y="195"/>
                    <a:pt x="1185" y="249"/>
                  </a:cubicBezTo>
                  <a:lnTo>
                    <a:pt x="769" y="25"/>
                  </a:lnTo>
                  <a:cubicBezTo>
                    <a:pt x="769" y="9"/>
                    <a:pt x="761" y="1"/>
                    <a:pt x="7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4901400" y="3216350"/>
              <a:ext cx="167250" cy="74250"/>
            </a:xfrm>
            <a:custGeom>
              <a:avLst/>
              <a:gdLst/>
              <a:ahLst/>
              <a:cxnLst/>
              <a:rect l="l" t="t" r="r" b="b"/>
              <a:pathLst>
                <a:path w="6690" h="2970" extrusionOk="0">
                  <a:moveTo>
                    <a:pt x="0" y="1"/>
                  </a:moveTo>
                  <a:lnTo>
                    <a:pt x="0" y="1025"/>
                  </a:lnTo>
                  <a:cubicBezTo>
                    <a:pt x="0" y="1505"/>
                    <a:pt x="320" y="2017"/>
                    <a:pt x="992" y="2401"/>
                  </a:cubicBezTo>
                  <a:cubicBezTo>
                    <a:pt x="1120" y="2497"/>
                    <a:pt x="1280" y="2561"/>
                    <a:pt x="1473" y="2625"/>
                  </a:cubicBezTo>
                  <a:cubicBezTo>
                    <a:pt x="1601" y="2689"/>
                    <a:pt x="1729" y="2721"/>
                    <a:pt x="1889" y="2785"/>
                  </a:cubicBezTo>
                  <a:cubicBezTo>
                    <a:pt x="1985" y="2817"/>
                    <a:pt x="2113" y="2817"/>
                    <a:pt x="2209" y="2849"/>
                  </a:cubicBezTo>
                  <a:cubicBezTo>
                    <a:pt x="2337" y="2881"/>
                    <a:pt x="2433" y="2881"/>
                    <a:pt x="2561" y="2913"/>
                  </a:cubicBezTo>
                  <a:cubicBezTo>
                    <a:pt x="2657" y="2913"/>
                    <a:pt x="2785" y="2945"/>
                    <a:pt x="2881" y="2945"/>
                  </a:cubicBezTo>
                  <a:lnTo>
                    <a:pt x="3201" y="2945"/>
                  </a:lnTo>
                  <a:cubicBezTo>
                    <a:pt x="3265" y="2961"/>
                    <a:pt x="3321" y="2969"/>
                    <a:pt x="3377" y="2969"/>
                  </a:cubicBezTo>
                  <a:cubicBezTo>
                    <a:pt x="3433" y="2969"/>
                    <a:pt x="3489" y="2961"/>
                    <a:pt x="3553" y="2945"/>
                  </a:cubicBezTo>
                  <a:lnTo>
                    <a:pt x="3937" y="2945"/>
                  </a:lnTo>
                  <a:cubicBezTo>
                    <a:pt x="4065" y="2913"/>
                    <a:pt x="4225" y="2913"/>
                    <a:pt x="4353" y="2881"/>
                  </a:cubicBezTo>
                  <a:cubicBezTo>
                    <a:pt x="4577" y="2849"/>
                    <a:pt x="4801" y="2785"/>
                    <a:pt x="4993" y="2721"/>
                  </a:cubicBezTo>
                  <a:cubicBezTo>
                    <a:pt x="5249" y="2625"/>
                    <a:pt x="5505" y="2529"/>
                    <a:pt x="5729" y="2401"/>
                  </a:cubicBezTo>
                  <a:cubicBezTo>
                    <a:pt x="5729" y="2369"/>
                    <a:pt x="5761" y="2369"/>
                    <a:pt x="5761" y="2369"/>
                  </a:cubicBezTo>
                  <a:cubicBezTo>
                    <a:pt x="5921" y="2273"/>
                    <a:pt x="6081" y="2177"/>
                    <a:pt x="6177" y="2049"/>
                  </a:cubicBezTo>
                  <a:cubicBezTo>
                    <a:pt x="6273" y="1985"/>
                    <a:pt x="6337" y="1889"/>
                    <a:pt x="6401" y="1825"/>
                  </a:cubicBezTo>
                  <a:cubicBezTo>
                    <a:pt x="6465" y="1761"/>
                    <a:pt x="6497" y="1697"/>
                    <a:pt x="6529" y="1633"/>
                  </a:cubicBezTo>
                  <a:cubicBezTo>
                    <a:pt x="6561" y="1569"/>
                    <a:pt x="6594" y="1505"/>
                    <a:pt x="6626" y="1441"/>
                  </a:cubicBezTo>
                  <a:cubicBezTo>
                    <a:pt x="6658" y="1377"/>
                    <a:pt x="6658" y="1313"/>
                    <a:pt x="6690" y="1249"/>
                  </a:cubicBezTo>
                  <a:lnTo>
                    <a:pt x="6690" y="1057"/>
                  </a:lnTo>
                  <a:lnTo>
                    <a:pt x="6690" y="1025"/>
                  </a:lnTo>
                  <a:lnTo>
                    <a:pt x="6690" y="257"/>
                  </a:lnTo>
                  <a:cubicBezTo>
                    <a:pt x="6658" y="321"/>
                    <a:pt x="6658" y="385"/>
                    <a:pt x="6626" y="417"/>
                  </a:cubicBezTo>
                  <a:cubicBezTo>
                    <a:pt x="6594" y="481"/>
                    <a:pt x="6561" y="545"/>
                    <a:pt x="6529" y="609"/>
                  </a:cubicBezTo>
                  <a:cubicBezTo>
                    <a:pt x="6497" y="705"/>
                    <a:pt x="6465" y="769"/>
                    <a:pt x="6401" y="833"/>
                  </a:cubicBezTo>
                  <a:cubicBezTo>
                    <a:pt x="6337" y="897"/>
                    <a:pt x="6273" y="961"/>
                    <a:pt x="6177" y="1057"/>
                  </a:cubicBezTo>
                  <a:cubicBezTo>
                    <a:pt x="6081" y="1153"/>
                    <a:pt x="5921" y="1249"/>
                    <a:pt x="5761" y="1377"/>
                  </a:cubicBezTo>
                  <a:lnTo>
                    <a:pt x="5729" y="1377"/>
                  </a:lnTo>
                  <a:cubicBezTo>
                    <a:pt x="5505" y="1505"/>
                    <a:pt x="5249" y="1633"/>
                    <a:pt x="4993" y="1697"/>
                  </a:cubicBezTo>
                  <a:cubicBezTo>
                    <a:pt x="4801" y="1761"/>
                    <a:pt x="4577" y="1825"/>
                    <a:pt x="4353" y="1857"/>
                  </a:cubicBezTo>
                  <a:cubicBezTo>
                    <a:pt x="4225" y="1889"/>
                    <a:pt x="4065" y="1921"/>
                    <a:pt x="3937" y="1921"/>
                  </a:cubicBezTo>
                  <a:cubicBezTo>
                    <a:pt x="3809" y="1953"/>
                    <a:pt x="3681" y="1953"/>
                    <a:pt x="3553" y="1953"/>
                  </a:cubicBezTo>
                  <a:lnTo>
                    <a:pt x="2881" y="1953"/>
                  </a:lnTo>
                  <a:cubicBezTo>
                    <a:pt x="2785" y="1921"/>
                    <a:pt x="2657" y="1921"/>
                    <a:pt x="2561" y="1921"/>
                  </a:cubicBezTo>
                  <a:cubicBezTo>
                    <a:pt x="2433" y="1889"/>
                    <a:pt x="2337" y="1857"/>
                    <a:pt x="2209" y="1857"/>
                  </a:cubicBezTo>
                  <a:cubicBezTo>
                    <a:pt x="2113" y="1825"/>
                    <a:pt x="1985" y="1793"/>
                    <a:pt x="1889" y="1761"/>
                  </a:cubicBezTo>
                  <a:cubicBezTo>
                    <a:pt x="1729" y="1729"/>
                    <a:pt x="1601" y="1697"/>
                    <a:pt x="1473" y="1633"/>
                  </a:cubicBezTo>
                  <a:cubicBezTo>
                    <a:pt x="1280" y="1569"/>
                    <a:pt x="1120" y="1473"/>
                    <a:pt x="992" y="1409"/>
                  </a:cubicBezTo>
                  <a:cubicBezTo>
                    <a:pt x="320" y="1025"/>
                    <a:pt x="0" y="513"/>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4900600" y="3215550"/>
              <a:ext cx="169650" cy="76050"/>
            </a:xfrm>
            <a:custGeom>
              <a:avLst/>
              <a:gdLst/>
              <a:ahLst/>
              <a:cxnLst/>
              <a:rect l="l" t="t" r="r" b="b"/>
              <a:pathLst>
                <a:path w="6786" h="3042" extrusionOk="0">
                  <a:moveTo>
                    <a:pt x="6690" y="449"/>
                  </a:moveTo>
                  <a:lnTo>
                    <a:pt x="6690" y="1057"/>
                  </a:lnTo>
                  <a:lnTo>
                    <a:pt x="6690" y="1089"/>
                  </a:lnTo>
                  <a:lnTo>
                    <a:pt x="6690" y="1281"/>
                  </a:lnTo>
                  <a:cubicBezTo>
                    <a:pt x="6658" y="1345"/>
                    <a:pt x="6658" y="1377"/>
                    <a:pt x="6626" y="1441"/>
                  </a:cubicBezTo>
                  <a:cubicBezTo>
                    <a:pt x="6593" y="1505"/>
                    <a:pt x="6561" y="1569"/>
                    <a:pt x="6529" y="1633"/>
                  </a:cubicBezTo>
                  <a:cubicBezTo>
                    <a:pt x="6497" y="1697"/>
                    <a:pt x="6465" y="1761"/>
                    <a:pt x="6401" y="1825"/>
                  </a:cubicBezTo>
                  <a:cubicBezTo>
                    <a:pt x="6337" y="1921"/>
                    <a:pt x="6273" y="1985"/>
                    <a:pt x="6209" y="2049"/>
                  </a:cubicBezTo>
                  <a:cubicBezTo>
                    <a:pt x="6081" y="2177"/>
                    <a:pt x="5953" y="2273"/>
                    <a:pt x="5793" y="2369"/>
                  </a:cubicBezTo>
                  <a:cubicBezTo>
                    <a:pt x="5761" y="2369"/>
                    <a:pt x="5761" y="2369"/>
                    <a:pt x="5729" y="2401"/>
                  </a:cubicBezTo>
                  <a:cubicBezTo>
                    <a:pt x="5537" y="2529"/>
                    <a:pt x="5281" y="2625"/>
                    <a:pt x="5025" y="2721"/>
                  </a:cubicBezTo>
                  <a:cubicBezTo>
                    <a:pt x="4801" y="2785"/>
                    <a:pt x="4609" y="2817"/>
                    <a:pt x="4385" y="2849"/>
                  </a:cubicBezTo>
                  <a:cubicBezTo>
                    <a:pt x="4257" y="2881"/>
                    <a:pt x="4097" y="2913"/>
                    <a:pt x="3969" y="2913"/>
                  </a:cubicBezTo>
                  <a:cubicBezTo>
                    <a:pt x="3841" y="2945"/>
                    <a:pt x="3713" y="2945"/>
                    <a:pt x="3585" y="2945"/>
                  </a:cubicBezTo>
                  <a:lnTo>
                    <a:pt x="2913" y="2945"/>
                  </a:lnTo>
                  <a:cubicBezTo>
                    <a:pt x="2817" y="2913"/>
                    <a:pt x="2689" y="2913"/>
                    <a:pt x="2593" y="2913"/>
                  </a:cubicBezTo>
                  <a:cubicBezTo>
                    <a:pt x="2497" y="2881"/>
                    <a:pt x="2369" y="2881"/>
                    <a:pt x="2273" y="2849"/>
                  </a:cubicBezTo>
                  <a:cubicBezTo>
                    <a:pt x="2145" y="2817"/>
                    <a:pt x="2017" y="2785"/>
                    <a:pt x="1921" y="2753"/>
                  </a:cubicBezTo>
                  <a:cubicBezTo>
                    <a:pt x="1793" y="2721"/>
                    <a:pt x="1633" y="2689"/>
                    <a:pt x="1505" y="2625"/>
                  </a:cubicBezTo>
                  <a:cubicBezTo>
                    <a:pt x="1345" y="2561"/>
                    <a:pt x="1184" y="2465"/>
                    <a:pt x="1024" y="2401"/>
                  </a:cubicBezTo>
                  <a:cubicBezTo>
                    <a:pt x="416" y="2017"/>
                    <a:pt x="64" y="1537"/>
                    <a:pt x="64" y="1057"/>
                  </a:cubicBezTo>
                  <a:lnTo>
                    <a:pt x="64" y="449"/>
                  </a:lnTo>
                  <a:cubicBezTo>
                    <a:pt x="192" y="833"/>
                    <a:pt x="512" y="1185"/>
                    <a:pt x="992" y="1441"/>
                  </a:cubicBezTo>
                  <a:cubicBezTo>
                    <a:pt x="1152" y="1537"/>
                    <a:pt x="1312" y="1601"/>
                    <a:pt x="1473" y="1665"/>
                  </a:cubicBezTo>
                  <a:cubicBezTo>
                    <a:pt x="1601" y="1729"/>
                    <a:pt x="1761" y="1761"/>
                    <a:pt x="1889" y="1825"/>
                  </a:cubicBezTo>
                  <a:cubicBezTo>
                    <a:pt x="2017" y="1857"/>
                    <a:pt x="2113" y="1889"/>
                    <a:pt x="2241" y="1889"/>
                  </a:cubicBezTo>
                  <a:cubicBezTo>
                    <a:pt x="2369" y="1921"/>
                    <a:pt x="2465" y="1953"/>
                    <a:pt x="2593" y="1953"/>
                  </a:cubicBezTo>
                  <a:cubicBezTo>
                    <a:pt x="2689" y="1985"/>
                    <a:pt x="2785" y="1985"/>
                    <a:pt x="2913" y="1985"/>
                  </a:cubicBezTo>
                  <a:cubicBezTo>
                    <a:pt x="3009" y="2017"/>
                    <a:pt x="3137" y="2017"/>
                    <a:pt x="3233" y="2017"/>
                  </a:cubicBezTo>
                  <a:lnTo>
                    <a:pt x="3585" y="2017"/>
                  </a:lnTo>
                  <a:cubicBezTo>
                    <a:pt x="3713" y="2017"/>
                    <a:pt x="3841" y="1985"/>
                    <a:pt x="3969" y="1985"/>
                  </a:cubicBezTo>
                  <a:cubicBezTo>
                    <a:pt x="4097" y="1985"/>
                    <a:pt x="4257" y="1953"/>
                    <a:pt x="4385" y="1921"/>
                  </a:cubicBezTo>
                  <a:cubicBezTo>
                    <a:pt x="4609" y="1889"/>
                    <a:pt x="4833" y="1825"/>
                    <a:pt x="5025" y="1761"/>
                  </a:cubicBezTo>
                  <a:cubicBezTo>
                    <a:pt x="5313" y="1665"/>
                    <a:pt x="5569" y="1569"/>
                    <a:pt x="5793" y="1441"/>
                  </a:cubicBezTo>
                  <a:cubicBezTo>
                    <a:pt x="5793" y="1441"/>
                    <a:pt x="5793" y="1409"/>
                    <a:pt x="5825" y="1409"/>
                  </a:cubicBezTo>
                  <a:cubicBezTo>
                    <a:pt x="5985" y="1313"/>
                    <a:pt x="6113" y="1217"/>
                    <a:pt x="6241" y="1089"/>
                  </a:cubicBezTo>
                  <a:cubicBezTo>
                    <a:pt x="6337" y="1025"/>
                    <a:pt x="6401" y="961"/>
                    <a:pt x="6465" y="865"/>
                  </a:cubicBezTo>
                  <a:cubicBezTo>
                    <a:pt x="6529" y="801"/>
                    <a:pt x="6561" y="737"/>
                    <a:pt x="6593" y="673"/>
                  </a:cubicBezTo>
                  <a:cubicBezTo>
                    <a:pt x="6626" y="609"/>
                    <a:pt x="6658" y="545"/>
                    <a:pt x="6690" y="449"/>
                  </a:cubicBezTo>
                  <a:close/>
                  <a:moveTo>
                    <a:pt x="32" y="1"/>
                  </a:moveTo>
                  <a:cubicBezTo>
                    <a:pt x="0" y="1"/>
                    <a:pt x="0" y="33"/>
                    <a:pt x="0" y="33"/>
                  </a:cubicBezTo>
                  <a:lnTo>
                    <a:pt x="0" y="1057"/>
                  </a:lnTo>
                  <a:cubicBezTo>
                    <a:pt x="0" y="1569"/>
                    <a:pt x="352" y="2081"/>
                    <a:pt x="992" y="2465"/>
                  </a:cubicBezTo>
                  <a:cubicBezTo>
                    <a:pt x="1152" y="2529"/>
                    <a:pt x="1312" y="2625"/>
                    <a:pt x="1473" y="2689"/>
                  </a:cubicBezTo>
                  <a:cubicBezTo>
                    <a:pt x="1601" y="2753"/>
                    <a:pt x="1761" y="2785"/>
                    <a:pt x="1889" y="2817"/>
                  </a:cubicBezTo>
                  <a:cubicBezTo>
                    <a:pt x="2017" y="2881"/>
                    <a:pt x="2113" y="2881"/>
                    <a:pt x="2241" y="2913"/>
                  </a:cubicBezTo>
                  <a:cubicBezTo>
                    <a:pt x="2369" y="2945"/>
                    <a:pt x="2465" y="2977"/>
                    <a:pt x="2593" y="2977"/>
                  </a:cubicBezTo>
                  <a:cubicBezTo>
                    <a:pt x="2689" y="3009"/>
                    <a:pt x="2817" y="3009"/>
                    <a:pt x="2913" y="3009"/>
                  </a:cubicBezTo>
                  <a:cubicBezTo>
                    <a:pt x="3009" y="3009"/>
                    <a:pt x="3137" y="3041"/>
                    <a:pt x="3233" y="3041"/>
                  </a:cubicBezTo>
                  <a:lnTo>
                    <a:pt x="3585" y="3041"/>
                  </a:lnTo>
                  <a:cubicBezTo>
                    <a:pt x="3713" y="3041"/>
                    <a:pt x="3841" y="3009"/>
                    <a:pt x="3969" y="3009"/>
                  </a:cubicBezTo>
                  <a:cubicBezTo>
                    <a:pt x="4097" y="2977"/>
                    <a:pt x="4257" y="2977"/>
                    <a:pt x="4385" y="2945"/>
                  </a:cubicBezTo>
                  <a:cubicBezTo>
                    <a:pt x="4609" y="2913"/>
                    <a:pt x="4833" y="2849"/>
                    <a:pt x="5025" y="2785"/>
                  </a:cubicBezTo>
                  <a:cubicBezTo>
                    <a:pt x="5313" y="2689"/>
                    <a:pt x="5569" y="2593"/>
                    <a:pt x="5761" y="2465"/>
                  </a:cubicBezTo>
                  <a:cubicBezTo>
                    <a:pt x="5793" y="2465"/>
                    <a:pt x="5793" y="2433"/>
                    <a:pt x="5825" y="2433"/>
                  </a:cubicBezTo>
                  <a:cubicBezTo>
                    <a:pt x="5985" y="2337"/>
                    <a:pt x="6113" y="2241"/>
                    <a:pt x="6241" y="2113"/>
                  </a:cubicBezTo>
                  <a:cubicBezTo>
                    <a:pt x="6337" y="2049"/>
                    <a:pt x="6401" y="1953"/>
                    <a:pt x="6465" y="1889"/>
                  </a:cubicBezTo>
                  <a:cubicBezTo>
                    <a:pt x="6497" y="1825"/>
                    <a:pt x="6561" y="1761"/>
                    <a:pt x="6593" y="1697"/>
                  </a:cubicBezTo>
                  <a:cubicBezTo>
                    <a:pt x="6626" y="1633"/>
                    <a:pt x="6658" y="1537"/>
                    <a:pt x="6690" y="1473"/>
                  </a:cubicBezTo>
                  <a:cubicBezTo>
                    <a:pt x="6722" y="1409"/>
                    <a:pt x="6722" y="1345"/>
                    <a:pt x="6754" y="1281"/>
                  </a:cubicBezTo>
                  <a:lnTo>
                    <a:pt x="6754" y="1089"/>
                  </a:lnTo>
                  <a:lnTo>
                    <a:pt x="6754" y="1057"/>
                  </a:lnTo>
                  <a:lnTo>
                    <a:pt x="6786" y="65"/>
                  </a:lnTo>
                  <a:cubicBezTo>
                    <a:pt x="6786" y="33"/>
                    <a:pt x="6754" y="1"/>
                    <a:pt x="6722" y="1"/>
                  </a:cubicBezTo>
                  <a:cubicBezTo>
                    <a:pt x="6722" y="1"/>
                    <a:pt x="6690" y="33"/>
                    <a:pt x="6690" y="65"/>
                  </a:cubicBezTo>
                  <a:lnTo>
                    <a:pt x="6690" y="257"/>
                  </a:lnTo>
                  <a:cubicBezTo>
                    <a:pt x="6658" y="321"/>
                    <a:pt x="6658" y="385"/>
                    <a:pt x="6626" y="449"/>
                  </a:cubicBezTo>
                  <a:cubicBezTo>
                    <a:pt x="6593" y="513"/>
                    <a:pt x="6561" y="577"/>
                    <a:pt x="6529" y="641"/>
                  </a:cubicBezTo>
                  <a:cubicBezTo>
                    <a:pt x="6497" y="705"/>
                    <a:pt x="6465" y="769"/>
                    <a:pt x="6401" y="833"/>
                  </a:cubicBezTo>
                  <a:cubicBezTo>
                    <a:pt x="6337" y="897"/>
                    <a:pt x="6273" y="993"/>
                    <a:pt x="6209" y="1057"/>
                  </a:cubicBezTo>
                  <a:cubicBezTo>
                    <a:pt x="6081" y="1153"/>
                    <a:pt x="5953" y="1281"/>
                    <a:pt x="5793" y="1377"/>
                  </a:cubicBezTo>
                  <a:lnTo>
                    <a:pt x="5729" y="1377"/>
                  </a:lnTo>
                  <a:cubicBezTo>
                    <a:pt x="5537" y="1505"/>
                    <a:pt x="5281" y="1633"/>
                    <a:pt x="5025" y="1697"/>
                  </a:cubicBezTo>
                  <a:cubicBezTo>
                    <a:pt x="4801" y="1761"/>
                    <a:pt x="4609" y="1825"/>
                    <a:pt x="4385" y="1857"/>
                  </a:cubicBezTo>
                  <a:cubicBezTo>
                    <a:pt x="4257" y="1889"/>
                    <a:pt x="4097" y="1921"/>
                    <a:pt x="3969" y="1921"/>
                  </a:cubicBezTo>
                  <a:cubicBezTo>
                    <a:pt x="3841" y="1953"/>
                    <a:pt x="3713" y="1953"/>
                    <a:pt x="3585" y="1953"/>
                  </a:cubicBezTo>
                  <a:lnTo>
                    <a:pt x="3265" y="1953"/>
                  </a:lnTo>
                  <a:cubicBezTo>
                    <a:pt x="3137" y="1953"/>
                    <a:pt x="3041" y="1953"/>
                    <a:pt x="2913" y="1921"/>
                  </a:cubicBezTo>
                  <a:cubicBezTo>
                    <a:pt x="2817" y="1921"/>
                    <a:pt x="2689" y="1921"/>
                    <a:pt x="2593" y="1889"/>
                  </a:cubicBezTo>
                  <a:cubicBezTo>
                    <a:pt x="2497" y="1889"/>
                    <a:pt x="2369" y="1857"/>
                    <a:pt x="2273" y="1857"/>
                  </a:cubicBezTo>
                  <a:cubicBezTo>
                    <a:pt x="2145" y="1825"/>
                    <a:pt x="2017" y="1793"/>
                    <a:pt x="1921" y="1761"/>
                  </a:cubicBezTo>
                  <a:cubicBezTo>
                    <a:pt x="1793" y="1729"/>
                    <a:pt x="1633" y="1665"/>
                    <a:pt x="1505" y="1633"/>
                  </a:cubicBezTo>
                  <a:cubicBezTo>
                    <a:pt x="1345" y="1569"/>
                    <a:pt x="1184" y="1473"/>
                    <a:pt x="1024" y="1377"/>
                  </a:cubicBezTo>
                  <a:cubicBezTo>
                    <a:pt x="416" y="1025"/>
                    <a:pt x="64" y="545"/>
                    <a:pt x="64" y="33"/>
                  </a:cubicBez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4892600" y="3168350"/>
              <a:ext cx="184850" cy="96850"/>
            </a:xfrm>
            <a:custGeom>
              <a:avLst/>
              <a:gdLst/>
              <a:ahLst/>
              <a:cxnLst/>
              <a:rect l="l" t="t" r="r" b="b"/>
              <a:pathLst>
                <a:path w="7394" h="3874" extrusionOk="0">
                  <a:moveTo>
                    <a:pt x="3685" y="0"/>
                  </a:moveTo>
                  <a:cubicBezTo>
                    <a:pt x="2825" y="0"/>
                    <a:pt x="1969" y="192"/>
                    <a:pt x="1312" y="576"/>
                  </a:cubicBezTo>
                  <a:cubicBezTo>
                    <a:pt x="0" y="1313"/>
                    <a:pt x="32" y="2561"/>
                    <a:pt x="1344" y="3297"/>
                  </a:cubicBezTo>
                  <a:cubicBezTo>
                    <a:pt x="2001" y="3681"/>
                    <a:pt x="2857" y="3873"/>
                    <a:pt x="3713" y="3873"/>
                  </a:cubicBezTo>
                  <a:cubicBezTo>
                    <a:pt x="4569" y="3873"/>
                    <a:pt x="5425" y="3681"/>
                    <a:pt x="6081" y="3297"/>
                  </a:cubicBezTo>
                  <a:cubicBezTo>
                    <a:pt x="7394" y="2561"/>
                    <a:pt x="7394" y="1313"/>
                    <a:pt x="6081" y="576"/>
                  </a:cubicBezTo>
                  <a:cubicBezTo>
                    <a:pt x="5409" y="192"/>
                    <a:pt x="4545" y="0"/>
                    <a:pt x="36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4900600" y="3167550"/>
              <a:ext cx="169650" cy="98450"/>
            </a:xfrm>
            <a:custGeom>
              <a:avLst/>
              <a:gdLst/>
              <a:ahLst/>
              <a:cxnLst/>
              <a:rect l="l" t="t" r="r" b="b"/>
              <a:pathLst>
                <a:path w="6786" h="3938" extrusionOk="0">
                  <a:moveTo>
                    <a:pt x="3361" y="64"/>
                  </a:moveTo>
                  <a:cubicBezTo>
                    <a:pt x="4225" y="64"/>
                    <a:pt x="5089" y="256"/>
                    <a:pt x="5729" y="640"/>
                  </a:cubicBezTo>
                  <a:cubicBezTo>
                    <a:pt x="6337" y="993"/>
                    <a:pt x="6690" y="1473"/>
                    <a:pt x="6690" y="1985"/>
                  </a:cubicBezTo>
                  <a:cubicBezTo>
                    <a:pt x="6690" y="2465"/>
                    <a:pt x="6369" y="2945"/>
                    <a:pt x="5729" y="3329"/>
                  </a:cubicBezTo>
                  <a:cubicBezTo>
                    <a:pt x="5089" y="3697"/>
                    <a:pt x="4241" y="3881"/>
                    <a:pt x="3389" y="3881"/>
                  </a:cubicBezTo>
                  <a:cubicBezTo>
                    <a:pt x="2537" y="3881"/>
                    <a:pt x="1681" y="3697"/>
                    <a:pt x="1024" y="3329"/>
                  </a:cubicBezTo>
                  <a:cubicBezTo>
                    <a:pt x="416" y="2945"/>
                    <a:pt x="64" y="2465"/>
                    <a:pt x="64" y="1953"/>
                  </a:cubicBezTo>
                  <a:cubicBezTo>
                    <a:pt x="64" y="1473"/>
                    <a:pt x="384" y="993"/>
                    <a:pt x="1024" y="640"/>
                  </a:cubicBezTo>
                  <a:cubicBezTo>
                    <a:pt x="1665" y="256"/>
                    <a:pt x="2529" y="64"/>
                    <a:pt x="3361" y="64"/>
                  </a:cubicBezTo>
                  <a:close/>
                  <a:moveTo>
                    <a:pt x="3377" y="0"/>
                  </a:moveTo>
                  <a:cubicBezTo>
                    <a:pt x="2513" y="0"/>
                    <a:pt x="1649" y="192"/>
                    <a:pt x="992" y="576"/>
                  </a:cubicBezTo>
                  <a:cubicBezTo>
                    <a:pt x="352" y="928"/>
                    <a:pt x="0" y="1441"/>
                    <a:pt x="0" y="1953"/>
                  </a:cubicBezTo>
                  <a:cubicBezTo>
                    <a:pt x="0" y="2497"/>
                    <a:pt x="352" y="3009"/>
                    <a:pt x="992" y="3361"/>
                  </a:cubicBezTo>
                  <a:cubicBezTo>
                    <a:pt x="1665" y="3745"/>
                    <a:pt x="2529" y="3937"/>
                    <a:pt x="3393" y="3937"/>
                  </a:cubicBezTo>
                  <a:cubicBezTo>
                    <a:pt x="4257" y="3937"/>
                    <a:pt x="5121" y="3745"/>
                    <a:pt x="5793" y="3361"/>
                  </a:cubicBezTo>
                  <a:cubicBezTo>
                    <a:pt x="6433" y="3009"/>
                    <a:pt x="6786" y="2497"/>
                    <a:pt x="6786" y="1985"/>
                  </a:cubicBezTo>
                  <a:cubicBezTo>
                    <a:pt x="6786" y="1441"/>
                    <a:pt x="6401" y="928"/>
                    <a:pt x="5761" y="576"/>
                  </a:cubicBezTo>
                  <a:cubicBezTo>
                    <a:pt x="5105" y="192"/>
                    <a:pt x="4241" y="0"/>
                    <a:pt x="33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4913400" y="3178550"/>
              <a:ext cx="144050" cy="76425"/>
            </a:xfrm>
            <a:custGeom>
              <a:avLst/>
              <a:gdLst/>
              <a:ahLst/>
              <a:cxnLst/>
              <a:rect l="l" t="t" r="r" b="b"/>
              <a:pathLst>
                <a:path w="5762" h="3057" extrusionOk="0">
                  <a:moveTo>
                    <a:pt x="2849" y="0"/>
                  </a:moveTo>
                  <a:cubicBezTo>
                    <a:pt x="2177" y="0"/>
                    <a:pt x="1505" y="152"/>
                    <a:pt x="993" y="456"/>
                  </a:cubicBezTo>
                  <a:cubicBezTo>
                    <a:pt x="0" y="1033"/>
                    <a:pt x="0" y="1993"/>
                    <a:pt x="1025" y="2601"/>
                  </a:cubicBezTo>
                  <a:cubicBezTo>
                    <a:pt x="1537" y="2905"/>
                    <a:pt x="2209" y="3057"/>
                    <a:pt x="2881" y="3057"/>
                  </a:cubicBezTo>
                  <a:cubicBezTo>
                    <a:pt x="3553" y="3057"/>
                    <a:pt x="4225" y="2905"/>
                    <a:pt x="4737" y="2601"/>
                  </a:cubicBezTo>
                  <a:cubicBezTo>
                    <a:pt x="5761" y="2025"/>
                    <a:pt x="5761" y="1033"/>
                    <a:pt x="4705" y="456"/>
                  </a:cubicBezTo>
                  <a:cubicBezTo>
                    <a:pt x="4193" y="152"/>
                    <a:pt x="3521" y="0"/>
                    <a:pt x="284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4919000" y="3177750"/>
              <a:ext cx="132850" cy="77825"/>
            </a:xfrm>
            <a:custGeom>
              <a:avLst/>
              <a:gdLst/>
              <a:ahLst/>
              <a:cxnLst/>
              <a:rect l="l" t="t" r="r" b="b"/>
              <a:pathLst>
                <a:path w="5314" h="3113" extrusionOk="0">
                  <a:moveTo>
                    <a:pt x="2625" y="72"/>
                  </a:moveTo>
                  <a:cubicBezTo>
                    <a:pt x="3297" y="72"/>
                    <a:pt x="3969" y="232"/>
                    <a:pt x="4481" y="520"/>
                  </a:cubicBezTo>
                  <a:cubicBezTo>
                    <a:pt x="4961" y="809"/>
                    <a:pt x="5217" y="1161"/>
                    <a:pt x="5217" y="1577"/>
                  </a:cubicBezTo>
                  <a:cubicBezTo>
                    <a:pt x="5217" y="1961"/>
                    <a:pt x="4961" y="2313"/>
                    <a:pt x="4481" y="2601"/>
                  </a:cubicBezTo>
                  <a:cubicBezTo>
                    <a:pt x="3985" y="2889"/>
                    <a:pt x="3321" y="3033"/>
                    <a:pt x="2653" y="3033"/>
                  </a:cubicBezTo>
                  <a:cubicBezTo>
                    <a:pt x="1985" y="3033"/>
                    <a:pt x="1313" y="2889"/>
                    <a:pt x="801" y="2601"/>
                  </a:cubicBezTo>
                  <a:cubicBezTo>
                    <a:pt x="320" y="2313"/>
                    <a:pt x="64" y="1961"/>
                    <a:pt x="64" y="1545"/>
                  </a:cubicBezTo>
                  <a:cubicBezTo>
                    <a:pt x="64" y="1161"/>
                    <a:pt x="320" y="777"/>
                    <a:pt x="801" y="520"/>
                  </a:cubicBezTo>
                  <a:cubicBezTo>
                    <a:pt x="1313" y="232"/>
                    <a:pt x="1953" y="72"/>
                    <a:pt x="2625" y="72"/>
                  </a:cubicBezTo>
                  <a:close/>
                  <a:moveTo>
                    <a:pt x="2629" y="0"/>
                  </a:moveTo>
                  <a:cubicBezTo>
                    <a:pt x="1953" y="0"/>
                    <a:pt x="1281" y="152"/>
                    <a:pt x="769" y="456"/>
                  </a:cubicBezTo>
                  <a:cubicBezTo>
                    <a:pt x="256" y="745"/>
                    <a:pt x="0" y="1129"/>
                    <a:pt x="0" y="1545"/>
                  </a:cubicBezTo>
                  <a:cubicBezTo>
                    <a:pt x="0" y="1993"/>
                    <a:pt x="256" y="2377"/>
                    <a:pt x="769" y="2665"/>
                  </a:cubicBezTo>
                  <a:cubicBezTo>
                    <a:pt x="1313" y="2953"/>
                    <a:pt x="1985" y="3113"/>
                    <a:pt x="2657" y="3113"/>
                  </a:cubicBezTo>
                  <a:cubicBezTo>
                    <a:pt x="3329" y="3113"/>
                    <a:pt x="4001" y="2953"/>
                    <a:pt x="4513" y="2665"/>
                  </a:cubicBezTo>
                  <a:cubicBezTo>
                    <a:pt x="5025" y="2377"/>
                    <a:pt x="5313" y="1993"/>
                    <a:pt x="5313" y="1577"/>
                  </a:cubicBezTo>
                  <a:cubicBezTo>
                    <a:pt x="5313" y="1129"/>
                    <a:pt x="5025" y="745"/>
                    <a:pt x="4513" y="456"/>
                  </a:cubicBezTo>
                  <a:cubicBezTo>
                    <a:pt x="3985" y="152"/>
                    <a:pt x="3305" y="0"/>
                    <a:pt x="26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5060625" y="3241950"/>
              <a:ext cx="1625" cy="11225"/>
            </a:xfrm>
            <a:custGeom>
              <a:avLst/>
              <a:gdLst/>
              <a:ahLst/>
              <a:cxnLst/>
              <a:rect l="l" t="t" r="r" b="b"/>
              <a:pathLst>
                <a:path w="65" h="449" extrusionOk="0">
                  <a:moveTo>
                    <a:pt x="32" y="1"/>
                  </a:moveTo>
                  <a:cubicBezTo>
                    <a:pt x="0" y="1"/>
                    <a:pt x="0" y="1"/>
                    <a:pt x="0" y="33"/>
                  </a:cubicBezTo>
                  <a:lnTo>
                    <a:pt x="0" y="385"/>
                  </a:lnTo>
                  <a:cubicBezTo>
                    <a:pt x="0" y="417"/>
                    <a:pt x="0" y="449"/>
                    <a:pt x="32" y="449"/>
                  </a:cubicBezTo>
                  <a:cubicBezTo>
                    <a:pt x="32" y="449"/>
                    <a:pt x="64" y="417"/>
                    <a:pt x="64" y="385"/>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4984600" y="3273175"/>
              <a:ext cx="1625" cy="11225"/>
            </a:xfrm>
            <a:custGeom>
              <a:avLst/>
              <a:gdLst/>
              <a:ahLst/>
              <a:cxnLst/>
              <a:rect l="l" t="t" r="r" b="b"/>
              <a:pathLst>
                <a:path w="65" h="449" extrusionOk="0">
                  <a:moveTo>
                    <a:pt x="33" y="0"/>
                  </a:moveTo>
                  <a:cubicBezTo>
                    <a:pt x="33" y="0"/>
                    <a:pt x="1" y="0"/>
                    <a:pt x="1" y="32"/>
                  </a:cubicBezTo>
                  <a:lnTo>
                    <a:pt x="1" y="416"/>
                  </a:lnTo>
                  <a:lnTo>
                    <a:pt x="33" y="448"/>
                  </a:lnTo>
                  <a:cubicBezTo>
                    <a:pt x="65" y="448"/>
                    <a:pt x="65" y="416"/>
                    <a:pt x="65" y="416"/>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4999000" y="3272375"/>
              <a:ext cx="2425" cy="10425"/>
            </a:xfrm>
            <a:custGeom>
              <a:avLst/>
              <a:gdLst/>
              <a:ahLst/>
              <a:cxnLst/>
              <a:rect l="l" t="t" r="r" b="b"/>
              <a:pathLst>
                <a:path w="97" h="417" extrusionOk="0">
                  <a:moveTo>
                    <a:pt x="65" y="0"/>
                  </a:moveTo>
                  <a:cubicBezTo>
                    <a:pt x="33" y="0"/>
                    <a:pt x="1" y="0"/>
                    <a:pt x="1" y="32"/>
                  </a:cubicBezTo>
                  <a:lnTo>
                    <a:pt x="1" y="384"/>
                  </a:lnTo>
                  <a:cubicBezTo>
                    <a:pt x="1" y="416"/>
                    <a:pt x="33" y="416"/>
                    <a:pt x="65" y="416"/>
                  </a:cubicBezTo>
                  <a:cubicBezTo>
                    <a:pt x="65" y="416"/>
                    <a:pt x="97" y="416"/>
                    <a:pt x="97" y="384"/>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5014225" y="3269975"/>
              <a:ext cx="2425" cy="11225"/>
            </a:xfrm>
            <a:custGeom>
              <a:avLst/>
              <a:gdLst/>
              <a:ahLst/>
              <a:cxnLst/>
              <a:rect l="l" t="t" r="r" b="b"/>
              <a:pathLst>
                <a:path w="97" h="449" extrusionOk="0">
                  <a:moveTo>
                    <a:pt x="32" y="0"/>
                  </a:moveTo>
                  <a:lnTo>
                    <a:pt x="0" y="32"/>
                  </a:lnTo>
                  <a:lnTo>
                    <a:pt x="0" y="416"/>
                  </a:lnTo>
                  <a:lnTo>
                    <a:pt x="32" y="448"/>
                  </a:lnTo>
                  <a:cubicBezTo>
                    <a:pt x="64" y="448"/>
                    <a:pt x="96" y="416"/>
                    <a:pt x="96" y="416"/>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5028625" y="32651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lnTo>
                    <a:pt x="64" y="416"/>
                  </a:ln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5039825" y="3258775"/>
              <a:ext cx="1625" cy="11225"/>
            </a:xfrm>
            <a:custGeom>
              <a:avLst/>
              <a:gdLst/>
              <a:ahLst/>
              <a:cxnLst/>
              <a:rect l="l" t="t" r="r" b="b"/>
              <a:pathLst>
                <a:path w="65" h="449" extrusionOk="0">
                  <a:moveTo>
                    <a:pt x="32" y="0"/>
                  </a:moveTo>
                  <a:lnTo>
                    <a:pt x="0" y="32"/>
                  </a:lnTo>
                  <a:lnTo>
                    <a:pt x="0" y="416"/>
                  </a:lnTo>
                  <a:lnTo>
                    <a:pt x="32" y="448"/>
                  </a:ln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5050225" y="3251550"/>
              <a:ext cx="2425" cy="11250"/>
            </a:xfrm>
            <a:custGeom>
              <a:avLst/>
              <a:gdLst/>
              <a:ahLst/>
              <a:cxnLst/>
              <a:rect l="l" t="t" r="r" b="b"/>
              <a:pathLst>
                <a:path w="97" h="450" extrusionOk="0">
                  <a:moveTo>
                    <a:pt x="64" y="1"/>
                  </a:moveTo>
                  <a:cubicBezTo>
                    <a:pt x="32" y="1"/>
                    <a:pt x="0" y="1"/>
                    <a:pt x="0" y="33"/>
                  </a:cubicBezTo>
                  <a:lnTo>
                    <a:pt x="0" y="417"/>
                  </a:lnTo>
                  <a:cubicBezTo>
                    <a:pt x="0" y="417"/>
                    <a:pt x="32" y="449"/>
                    <a:pt x="64" y="449"/>
                  </a:cubicBezTo>
                  <a:lnTo>
                    <a:pt x="96" y="417"/>
                  </a:ln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4908600" y="3241950"/>
              <a:ext cx="1625" cy="11225"/>
            </a:xfrm>
            <a:custGeom>
              <a:avLst/>
              <a:gdLst/>
              <a:ahLst/>
              <a:cxnLst/>
              <a:rect l="l" t="t" r="r" b="b"/>
              <a:pathLst>
                <a:path w="65" h="449" extrusionOk="0">
                  <a:moveTo>
                    <a:pt x="32" y="1"/>
                  </a:moveTo>
                  <a:cubicBezTo>
                    <a:pt x="32" y="1"/>
                    <a:pt x="0" y="1"/>
                    <a:pt x="0" y="33"/>
                  </a:cubicBezTo>
                  <a:lnTo>
                    <a:pt x="0" y="385"/>
                  </a:lnTo>
                  <a:cubicBezTo>
                    <a:pt x="0" y="417"/>
                    <a:pt x="32" y="449"/>
                    <a:pt x="32" y="449"/>
                  </a:cubicBezTo>
                  <a:cubicBezTo>
                    <a:pt x="64" y="449"/>
                    <a:pt x="64" y="417"/>
                    <a:pt x="64" y="385"/>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4969400" y="3272375"/>
              <a:ext cx="2425" cy="10425"/>
            </a:xfrm>
            <a:custGeom>
              <a:avLst/>
              <a:gdLst/>
              <a:ahLst/>
              <a:cxnLst/>
              <a:rect l="l" t="t" r="r" b="b"/>
              <a:pathLst>
                <a:path w="97" h="417" extrusionOk="0">
                  <a:moveTo>
                    <a:pt x="65" y="0"/>
                  </a:moveTo>
                  <a:cubicBezTo>
                    <a:pt x="33" y="0"/>
                    <a:pt x="1" y="0"/>
                    <a:pt x="1" y="32"/>
                  </a:cubicBezTo>
                  <a:lnTo>
                    <a:pt x="1" y="384"/>
                  </a:lnTo>
                  <a:cubicBezTo>
                    <a:pt x="1" y="416"/>
                    <a:pt x="33" y="416"/>
                    <a:pt x="65" y="416"/>
                  </a:cubicBezTo>
                  <a:cubicBezTo>
                    <a:pt x="65" y="416"/>
                    <a:pt x="97" y="416"/>
                    <a:pt x="97" y="384"/>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4955000" y="3269975"/>
              <a:ext cx="1625" cy="11225"/>
            </a:xfrm>
            <a:custGeom>
              <a:avLst/>
              <a:gdLst/>
              <a:ahLst/>
              <a:cxnLst/>
              <a:rect l="l" t="t" r="r" b="b"/>
              <a:pathLst>
                <a:path w="65" h="449" extrusionOk="0">
                  <a:moveTo>
                    <a:pt x="33" y="0"/>
                  </a:moveTo>
                  <a:cubicBezTo>
                    <a:pt x="1" y="0"/>
                    <a:pt x="1" y="32"/>
                    <a:pt x="1" y="32"/>
                  </a:cubicBezTo>
                  <a:lnTo>
                    <a:pt x="1" y="416"/>
                  </a:lnTo>
                  <a:cubicBezTo>
                    <a:pt x="1" y="416"/>
                    <a:pt x="1" y="448"/>
                    <a:pt x="33" y="448"/>
                  </a:cubicBezTo>
                  <a:lnTo>
                    <a:pt x="65" y="416"/>
                  </a:ln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4940600" y="3265175"/>
              <a:ext cx="2425" cy="11225"/>
            </a:xfrm>
            <a:custGeom>
              <a:avLst/>
              <a:gdLst/>
              <a:ahLst/>
              <a:cxnLst/>
              <a:rect l="l" t="t" r="r" b="b"/>
              <a:pathLst>
                <a:path w="97" h="449" extrusionOk="0">
                  <a:moveTo>
                    <a:pt x="33" y="0"/>
                  </a:moveTo>
                  <a:lnTo>
                    <a:pt x="1" y="32"/>
                  </a:lnTo>
                  <a:lnTo>
                    <a:pt x="1" y="416"/>
                  </a:lnTo>
                  <a:lnTo>
                    <a:pt x="33" y="448"/>
                  </a:lnTo>
                  <a:cubicBezTo>
                    <a:pt x="65" y="448"/>
                    <a:pt x="97" y="416"/>
                    <a:pt x="65" y="416"/>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4929400" y="3258775"/>
              <a:ext cx="1625" cy="11225"/>
            </a:xfrm>
            <a:custGeom>
              <a:avLst/>
              <a:gdLst/>
              <a:ahLst/>
              <a:cxnLst/>
              <a:rect l="l" t="t" r="r" b="b"/>
              <a:pathLst>
                <a:path w="65" h="449" extrusionOk="0">
                  <a:moveTo>
                    <a:pt x="32" y="0"/>
                  </a:moveTo>
                  <a:cubicBezTo>
                    <a:pt x="0" y="0"/>
                    <a:pt x="0" y="32"/>
                    <a:pt x="0" y="32"/>
                  </a:cubicBezTo>
                  <a:lnTo>
                    <a:pt x="0" y="416"/>
                  </a:lnTo>
                  <a:cubicBezTo>
                    <a:pt x="0" y="416"/>
                    <a:pt x="0" y="448"/>
                    <a:pt x="32" y="448"/>
                  </a:cubicBezTo>
                  <a:cubicBezTo>
                    <a:pt x="64" y="448"/>
                    <a:pt x="64" y="416"/>
                    <a:pt x="64" y="416"/>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4918200" y="3251550"/>
              <a:ext cx="2425" cy="11250"/>
            </a:xfrm>
            <a:custGeom>
              <a:avLst/>
              <a:gdLst/>
              <a:ahLst/>
              <a:cxnLst/>
              <a:rect l="l" t="t" r="r" b="b"/>
              <a:pathLst>
                <a:path w="97" h="450" extrusionOk="0">
                  <a:moveTo>
                    <a:pt x="32" y="1"/>
                  </a:moveTo>
                  <a:cubicBezTo>
                    <a:pt x="32" y="1"/>
                    <a:pt x="0" y="1"/>
                    <a:pt x="0" y="33"/>
                  </a:cubicBezTo>
                  <a:lnTo>
                    <a:pt x="0" y="417"/>
                  </a:lnTo>
                  <a:lnTo>
                    <a:pt x="32" y="449"/>
                  </a:lnTo>
                  <a:cubicBezTo>
                    <a:pt x="64" y="449"/>
                    <a:pt x="96" y="417"/>
                    <a:pt x="64" y="417"/>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4943000" y="3192350"/>
              <a:ext cx="85650" cy="48825"/>
            </a:xfrm>
            <a:custGeom>
              <a:avLst/>
              <a:gdLst/>
              <a:ahLst/>
              <a:cxnLst/>
              <a:rect l="l" t="t" r="r" b="b"/>
              <a:pathLst>
                <a:path w="3426" h="1953" extrusionOk="0">
                  <a:moveTo>
                    <a:pt x="737" y="1"/>
                  </a:moveTo>
                  <a:lnTo>
                    <a:pt x="513" y="129"/>
                  </a:lnTo>
                  <a:lnTo>
                    <a:pt x="897" y="353"/>
                  </a:lnTo>
                  <a:cubicBezTo>
                    <a:pt x="833" y="385"/>
                    <a:pt x="801" y="385"/>
                    <a:pt x="737" y="417"/>
                  </a:cubicBezTo>
                  <a:cubicBezTo>
                    <a:pt x="705" y="449"/>
                    <a:pt x="673" y="481"/>
                    <a:pt x="641" y="481"/>
                  </a:cubicBezTo>
                  <a:lnTo>
                    <a:pt x="257" y="289"/>
                  </a:lnTo>
                  <a:lnTo>
                    <a:pt x="1" y="417"/>
                  </a:lnTo>
                  <a:lnTo>
                    <a:pt x="449" y="673"/>
                  </a:lnTo>
                  <a:cubicBezTo>
                    <a:pt x="161" y="993"/>
                    <a:pt x="289" y="1409"/>
                    <a:pt x="769" y="1697"/>
                  </a:cubicBezTo>
                  <a:cubicBezTo>
                    <a:pt x="1057" y="1857"/>
                    <a:pt x="1409" y="1953"/>
                    <a:pt x="1793" y="1953"/>
                  </a:cubicBezTo>
                  <a:lnTo>
                    <a:pt x="1793" y="1729"/>
                  </a:lnTo>
                  <a:cubicBezTo>
                    <a:pt x="1537" y="1697"/>
                    <a:pt x="1281" y="1633"/>
                    <a:pt x="1057" y="1537"/>
                  </a:cubicBezTo>
                  <a:cubicBezTo>
                    <a:pt x="769" y="1345"/>
                    <a:pt x="673" y="1089"/>
                    <a:pt x="769" y="865"/>
                  </a:cubicBezTo>
                  <a:lnTo>
                    <a:pt x="769" y="865"/>
                  </a:lnTo>
                  <a:lnTo>
                    <a:pt x="1505" y="1281"/>
                  </a:lnTo>
                  <a:lnTo>
                    <a:pt x="1729" y="1121"/>
                  </a:lnTo>
                  <a:lnTo>
                    <a:pt x="961" y="673"/>
                  </a:lnTo>
                  <a:cubicBezTo>
                    <a:pt x="993" y="641"/>
                    <a:pt x="1025" y="641"/>
                    <a:pt x="1057" y="609"/>
                  </a:cubicBezTo>
                  <a:cubicBezTo>
                    <a:pt x="1089" y="577"/>
                    <a:pt x="1153" y="545"/>
                    <a:pt x="1185" y="545"/>
                  </a:cubicBezTo>
                  <a:lnTo>
                    <a:pt x="1985" y="993"/>
                  </a:lnTo>
                  <a:lnTo>
                    <a:pt x="2241" y="865"/>
                  </a:lnTo>
                  <a:lnTo>
                    <a:pt x="1505" y="449"/>
                  </a:lnTo>
                  <a:cubicBezTo>
                    <a:pt x="1634" y="419"/>
                    <a:pt x="1762" y="404"/>
                    <a:pt x="1888" y="404"/>
                  </a:cubicBezTo>
                  <a:cubicBezTo>
                    <a:pt x="2169" y="404"/>
                    <a:pt x="2436" y="476"/>
                    <a:pt x="2657" y="609"/>
                  </a:cubicBezTo>
                  <a:cubicBezTo>
                    <a:pt x="2849" y="705"/>
                    <a:pt x="2977" y="865"/>
                    <a:pt x="2977" y="1025"/>
                  </a:cubicBezTo>
                  <a:lnTo>
                    <a:pt x="3425" y="1025"/>
                  </a:lnTo>
                  <a:cubicBezTo>
                    <a:pt x="3393" y="801"/>
                    <a:pt x="3265" y="577"/>
                    <a:pt x="2977" y="417"/>
                  </a:cubicBezTo>
                  <a:cubicBezTo>
                    <a:pt x="2670" y="233"/>
                    <a:pt x="2259" y="153"/>
                    <a:pt x="1852" y="153"/>
                  </a:cubicBezTo>
                  <a:cubicBezTo>
                    <a:pt x="1622" y="153"/>
                    <a:pt x="1393" y="178"/>
                    <a:pt x="1185" y="225"/>
                  </a:cubicBezTo>
                  <a:lnTo>
                    <a:pt x="7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4942200" y="3190750"/>
              <a:ext cx="87250" cy="52025"/>
            </a:xfrm>
            <a:custGeom>
              <a:avLst/>
              <a:gdLst/>
              <a:ahLst/>
              <a:cxnLst/>
              <a:rect l="l" t="t" r="r" b="b"/>
              <a:pathLst>
                <a:path w="3490" h="2081" extrusionOk="0">
                  <a:moveTo>
                    <a:pt x="769" y="97"/>
                  </a:moveTo>
                  <a:lnTo>
                    <a:pt x="1185" y="321"/>
                  </a:lnTo>
                  <a:lnTo>
                    <a:pt x="1217" y="353"/>
                  </a:lnTo>
                  <a:cubicBezTo>
                    <a:pt x="1437" y="283"/>
                    <a:pt x="1670" y="251"/>
                    <a:pt x="1899" y="251"/>
                  </a:cubicBezTo>
                  <a:cubicBezTo>
                    <a:pt x="2302" y="251"/>
                    <a:pt x="2691" y="349"/>
                    <a:pt x="2977" y="513"/>
                  </a:cubicBezTo>
                  <a:cubicBezTo>
                    <a:pt x="3233" y="641"/>
                    <a:pt x="3393" y="833"/>
                    <a:pt x="3425" y="1025"/>
                  </a:cubicBezTo>
                  <a:lnTo>
                    <a:pt x="3041" y="1025"/>
                  </a:lnTo>
                  <a:cubicBezTo>
                    <a:pt x="3009" y="897"/>
                    <a:pt x="2881" y="737"/>
                    <a:pt x="2721" y="641"/>
                  </a:cubicBezTo>
                  <a:cubicBezTo>
                    <a:pt x="2500" y="508"/>
                    <a:pt x="2218" y="436"/>
                    <a:pt x="1928" y="436"/>
                  </a:cubicBezTo>
                  <a:cubicBezTo>
                    <a:pt x="1798" y="436"/>
                    <a:pt x="1666" y="451"/>
                    <a:pt x="1537" y="481"/>
                  </a:cubicBezTo>
                  <a:lnTo>
                    <a:pt x="1505" y="481"/>
                  </a:lnTo>
                  <a:cubicBezTo>
                    <a:pt x="1505" y="513"/>
                    <a:pt x="1505" y="513"/>
                    <a:pt x="1537" y="545"/>
                  </a:cubicBezTo>
                  <a:lnTo>
                    <a:pt x="2177" y="897"/>
                  </a:lnTo>
                  <a:lnTo>
                    <a:pt x="2017" y="1025"/>
                  </a:lnTo>
                  <a:lnTo>
                    <a:pt x="1249" y="577"/>
                  </a:lnTo>
                  <a:lnTo>
                    <a:pt x="1217" y="545"/>
                  </a:lnTo>
                  <a:cubicBezTo>
                    <a:pt x="1153" y="577"/>
                    <a:pt x="1121" y="609"/>
                    <a:pt x="1057" y="641"/>
                  </a:cubicBezTo>
                  <a:cubicBezTo>
                    <a:pt x="1025" y="641"/>
                    <a:pt x="993" y="673"/>
                    <a:pt x="961" y="705"/>
                  </a:cubicBezTo>
                  <a:cubicBezTo>
                    <a:pt x="929" y="705"/>
                    <a:pt x="929" y="737"/>
                    <a:pt x="929" y="737"/>
                  </a:cubicBezTo>
                  <a:lnTo>
                    <a:pt x="961" y="769"/>
                  </a:lnTo>
                  <a:lnTo>
                    <a:pt x="1697" y="1185"/>
                  </a:lnTo>
                  <a:lnTo>
                    <a:pt x="1537" y="1281"/>
                  </a:lnTo>
                  <a:lnTo>
                    <a:pt x="833" y="897"/>
                  </a:lnTo>
                  <a:lnTo>
                    <a:pt x="769" y="897"/>
                  </a:lnTo>
                  <a:cubicBezTo>
                    <a:pt x="641" y="1153"/>
                    <a:pt x="769" y="1441"/>
                    <a:pt x="1089" y="1601"/>
                  </a:cubicBezTo>
                  <a:cubicBezTo>
                    <a:pt x="1249" y="1729"/>
                    <a:pt x="1505" y="1793"/>
                    <a:pt x="1761" y="1793"/>
                  </a:cubicBezTo>
                  <a:lnTo>
                    <a:pt x="1761" y="1985"/>
                  </a:lnTo>
                  <a:cubicBezTo>
                    <a:pt x="1409" y="1985"/>
                    <a:pt x="1057" y="1889"/>
                    <a:pt x="801" y="1729"/>
                  </a:cubicBezTo>
                  <a:cubicBezTo>
                    <a:pt x="545" y="1601"/>
                    <a:pt x="417" y="1409"/>
                    <a:pt x="353" y="1217"/>
                  </a:cubicBezTo>
                  <a:cubicBezTo>
                    <a:pt x="353" y="1057"/>
                    <a:pt x="385" y="897"/>
                    <a:pt x="513" y="769"/>
                  </a:cubicBezTo>
                  <a:lnTo>
                    <a:pt x="513" y="737"/>
                  </a:lnTo>
                  <a:cubicBezTo>
                    <a:pt x="513" y="705"/>
                    <a:pt x="513" y="705"/>
                    <a:pt x="481" y="705"/>
                  </a:cubicBezTo>
                  <a:lnTo>
                    <a:pt x="97" y="481"/>
                  </a:lnTo>
                  <a:lnTo>
                    <a:pt x="289" y="385"/>
                  </a:lnTo>
                  <a:lnTo>
                    <a:pt x="641" y="577"/>
                  </a:lnTo>
                  <a:lnTo>
                    <a:pt x="673" y="577"/>
                  </a:lnTo>
                  <a:cubicBezTo>
                    <a:pt x="705" y="545"/>
                    <a:pt x="769" y="545"/>
                    <a:pt x="801" y="513"/>
                  </a:cubicBezTo>
                  <a:cubicBezTo>
                    <a:pt x="833" y="481"/>
                    <a:pt x="865" y="481"/>
                    <a:pt x="929" y="449"/>
                  </a:cubicBezTo>
                  <a:lnTo>
                    <a:pt x="929" y="417"/>
                  </a:lnTo>
                  <a:cubicBezTo>
                    <a:pt x="961" y="417"/>
                    <a:pt x="929" y="385"/>
                    <a:pt x="929" y="385"/>
                  </a:cubicBezTo>
                  <a:lnTo>
                    <a:pt x="609" y="193"/>
                  </a:lnTo>
                  <a:lnTo>
                    <a:pt x="769" y="97"/>
                  </a:lnTo>
                  <a:close/>
                  <a:moveTo>
                    <a:pt x="769" y="0"/>
                  </a:moveTo>
                  <a:lnTo>
                    <a:pt x="513" y="161"/>
                  </a:lnTo>
                  <a:lnTo>
                    <a:pt x="481" y="193"/>
                  </a:lnTo>
                  <a:lnTo>
                    <a:pt x="513" y="225"/>
                  </a:lnTo>
                  <a:lnTo>
                    <a:pt x="833" y="417"/>
                  </a:lnTo>
                  <a:cubicBezTo>
                    <a:pt x="801" y="417"/>
                    <a:pt x="801" y="449"/>
                    <a:pt x="769" y="449"/>
                  </a:cubicBezTo>
                  <a:cubicBezTo>
                    <a:pt x="737" y="481"/>
                    <a:pt x="705" y="481"/>
                    <a:pt x="673" y="513"/>
                  </a:cubicBezTo>
                  <a:lnTo>
                    <a:pt x="289" y="289"/>
                  </a:lnTo>
                  <a:lnTo>
                    <a:pt x="257" y="289"/>
                  </a:lnTo>
                  <a:lnTo>
                    <a:pt x="33" y="449"/>
                  </a:lnTo>
                  <a:cubicBezTo>
                    <a:pt x="1" y="449"/>
                    <a:pt x="1" y="481"/>
                    <a:pt x="1" y="481"/>
                  </a:cubicBezTo>
                  <a:cubicBezTo>
                    <a:pt x="1" y="481"/>
                    <a:pt x="1" y="513"/>
                    <a:pt x="33" y="513"/>
                  </a:cubicBezTo>
                  <a:lnTo>
                    <a:pt x="417" y="737"/>
                  </a:lnTo>
                  <a:cubicBezTo>
                    <a:pt x="321" y="897"/>
                    <a:pt x="257" y="1057"/>
                    <a:pt x="289" y="1217"/>
                  </a:cubicBezTo>
                  <a:cubicBezTo>
                    <a:pt x="353" y="1441"/>
                    <a:pt x="513" y="1633"/>
                    <a:pt x="769" y="1793"/>
                  </a:cubicBezTo>
                  <a:cubicBezTo>
                    <a:pt x="1057" y="1953"/>
                    <a:pt x="1409" y="2049"/>
                    <a:pt x="1825" y="2081"/>
                  </a:cubicBezTo>
                  <a:lnTo>
                    <a:pt x="1825" y="2049"/>
                  </a:lnTo>
                  <a:lnTo>
                    <a:pt x="1857" y="2049"/>
                  </a:lnTo>
                  <a:lnTo>
                    <a:pt x="1857" y="1793"/>
                  </a:lnTo>
                  <a:cubicBezTo>
                    <a:pt x="1857" y="1761"/>
                    <a:pt x="1825" y="1761"/>
                    <a:pt x="1825" y="1761"/>
                  </a:cubicBezTo>
                  <a:cubicBezTo>
                    <a:pt x="1537" y="1729"/>
                    <a:pt x="1313" y="1665"/>
                    <a:pt x="1121" y="1569"/>
                  </a:cubicBezTo>
                  <a:cubicBezTo>
                    <a:pt x="833" y="1409"/>
                    <a:pt x="737" y="1185"/>
                    <a:pt x="833" y="993"/>
                  </a:cubicBezTo>
                  <a:lnTo>
                    <a:pt x="833" y="993"/>
                  </a:lnTo>
                  <a:lnTo>
                    <a:pt x="1505" y="1377"/>
                  </a:lnTo>
                  <a:lnTo>
                    <a:pt x="1537" y="1377"/>
                  </a:lnTo>
                  <a:lnTo>
                    <a:pt x="1793" y="1217"/>
                  </a:lnTo>
                  <a:lnTo>
                    <a:pt x="1793" y="1185"/>
                  </a:lnTo>
                  <a:lnTo>
                    <a:pt x="1793" y="1153"/>
                  </a:lnTo>
                  <a:lnTo>
                    <a:pt x="1057" y="737"/>
                  </a:lnTo>
                  <a:cubicBezTo>
                    <a:pt x="1057" y="705"/>
                    <a:pt x="1089" y="705"/>
                    <a:pt x="1121" y="673"/>
                  </a:cubicBezTo>
                  <a:cubicBezTo>
                    <a:pt x="1153" y="673"/>
                    <a:pt x="1185" y="641"/>
                    <a:pt x="1217" y="641"/>
                  </a:cubicBezTo>
                  <a:lnTo>
                    <a:pt x="1985" y="1089"/>
                  </a:lnTo>
                  <a:lnTo>
                    <a:pt x="2049" y="1089"/>
                  </a:lnTo>
                  <a:lnTo>
                    <a:pt x="2273" y="929"/>
                  </a:lnTo>
                  <a:cubicBezTo>
                    <a:pt x="2273" y="929"/>
                    <a:pt x="2305" y="929"/>
                    <a:pt x="2305" y="897"/>
                  </a:cubicBezTo>
                  <a:cubicBezTo>
                    <a:pt x="2305" y="897"/>
                    <a:pt x="2305" y="865"/>
                    <a:pt x="2273" y="865"/>
                  </a:cubicBezTo>
                  <a:lnTo>
                    <a:pt x="1665" y="513"/>
                  </a:lnTo>
                  <a:cubicBezTo>
                    <a:pt x="1756" y="496"/>
                    <a:pt x="1849" y="488"/>
                    <a:pt x="1942" y="488"/>
                  </a:cubicBezTo>
                  <a:cubicBezTo>
                    <a:pt x="2209" y="488"/>
                    <a:pt x="2475" y="554"/>
                    <a:pt x="2689" y="673"/>
                  </a:cubicBezTo>
                  <a:cubicBezTo>
                    <a:pt x="2849" y="801"/>
                    <a:pt x="2977" y="929"/>
                    <a:pt x="2977" y="1057"/>
                  </a:cubicBezTo>
                  <a:cubicBezTo>
                    <a:pt x="2977" y="1089"/>
                    <a:pt x="3009" y="1089"/>
                    <a:pt x="3009" y="1089"/>
                  </a:cubicBezTo>
                  <a:lnTo>
                    <a:pt x="3489" y="1089"/>
                  </a:lnTo>
                  <a:lnTo>
                    <a:pt x="3489" y="1057"/>
                  </a:lnTo>
                  <a:cubicBezTo>
                    <a:pt x="3457" y="833"/>
                    <a:pt x="3297" y="609"/>
                    <a:pt x="3009" y="449"/>
                  </a:cubicBezTo>
                  <a:cubicBezTo>
                    <a:pt x="2701" y="263"/>
                    <a:pt x="2299" y="171"/>
                    <a:pt x="1891" y="171"/>
                  </a:cubicBezTo>
                  <a:cubicBezTo>
                    <a:pt x="1663" y="171"/>
                    <a:pt x="1434" y="199"/>
                    <a:pt x="1217" y="257"/>
                  </a:cubicBezTo>
                  <a:lnTo>
                    <a:pt x="80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4710150" y="3177950"/>
              <a:ext cx="151250" cy="139525"/>
            </a:xfrm>
            <a:custGeom>
              <a:avLst/>
              <a:gdLst/>
              <a:ahLst/>
              <a:cxnLst/>
              <a:rect l="l" t="t" r="r" b="b"/>
              <a:pathLst>
                <a:path w="6050" h="5581" extrusionOk="0">
                  <a:moveTo>
                    <a:pt x="5090" y="0"/>
                  </a:moveTo>
                  <a:lnTo>
                    <a:pt x="5090" y="32"/>
                  </a:lnTo>
                  <a:cubicBezTo>
                    <a:pt x="5154" y="64"/>
                    <a:pt x="5186" y="128"/>
                    <a:pt x="5218" y="192"/>
                  </a:cubicBezTo>
                  <a:cubicBezTo>
                    <a:pt x="5250" y="256"/>
                    <a:pt x="5282" y="320"/>
                    <a:pt x="5282" y="352"/>
                  </a:cubicBezTo>
                  <a:cubicBezTo>
                    <a:pt x="5314" y="416"/>
                    <a:pt x="5346" y="512"/>
                    <a:pt x="5346" y="577"/>
                  </a:cubicBezTo>
                  <a:cubicBezTo>
                    <a:pt x="5378" y="641"/>
                    <a:pt x="5378" y="737"/>
                    <a:pt x="5378" y="801"/>
                  </a:cubicBezTo>
                  <a:lnTo>
                    <a:pt x="5378" y="1121"/>
                  </a:lnTo>
                  <a:cubicBezTo>
                    <a:pt x="5346" y="1281"/>
                    <a:pt x="5314" y="1441"/>
                    <a:pt x="5250" y="1633"/>
                  </a:cubicBezTo>
                  <a:cubicBezTo>
                    <a:pt x="5250" y="1633"/>
                    <a:pt x="5250" y="1665"/>
                    <a:pt x="5218" y="1665"/>
                  </a:cubicBezTo>
                  <a:cubicBezTo>
                    <a:pt x="5154" y="1921"/>
                    <a:pt x="5026" y="2177"/>
                    <a:pt x="4898" y="2401"/>
                  </a:cubicBezTo>
                  <a:cubicBezTo>
                    <a:pt x="4770" y="2593"/>
                    <a:pt x="4642" y="2753"/>
                    <a:pt x="4514" y="2945"/>
                  </a:cubicBezTo>
                  <a:cubicBezTo>
                    <a:pt x="4418" y="3041"/>
                    <a:pt x="4322" y="3169"/>
                    <a:pt x="4226" y="3265"/>
                  </a:cubicBezTo>
                  <a:cubicBezTo>
                    <a:pt x="4130" y="3361"/>
                    <a:pt x="4066" y="3425"/>
                    <a:pt x="3970" y="3521"/>
                  </a:cubicBezTo>
                  <a:cubicBezTo>
                    <a:pt x="3874" y="3585"/>
                    <a:pt x="3778" y="3681"/>
                    <a:pt x="3714" y="3745"/>
                  </a:cubicBezTo>
                  <a:cubicBezTo>
                    <a:pt x="3617" y="3809"/>
                    <a:pt x="3521" y="3873"/>
                    <a:pt x="3457" y="3937"/>
                  </a:cubicBezTo>
                  <a:cubicBezTo>
                    <a:pt x="3361" y="4001"/>
                    <a:pt x="3265" y="4065"/>
                    <a:pt x="3169" y="4129"/>
                  </a:cubicBezTo>
                  <a:lnTo>
                    <a:pt x="2881" y="4321"/>
                  </a:lnTo>
                  <a:cubicBezTo>
                    <a:pt x="2785" y="4353"/>
                    <a:pt x="2657" y="4417"/>
                    <a:pt x="2561" y="4481"/>
                  </a:cubicBezTo>
                  <a:cubicBezTo>
                    <a:pt x="2433" y="4545"/>
                    <a:pt x="2305" y="4577"/>
                    <a:pt x="2177" y="4641"/>
                  </a:cubicBezTo>
                  <a:cubicBezTo>
                    <a:pt x="1985" y="4705"/>
                    <a:pt x="1825" y="4737"/>
                    <a:pt x="1633" y="4769"/>
                  </a:cubicBezTo>
                  <a:cubicBezTo>
                    <a:pt x="1454" y="4808"/>
                    <a:pt x="1284" y="4826"/>
                    <a:pt x="1125" y="4826"/>
                  </a:cubicBezTo>
                  <a:cubicBezTo>
                    <a:pt x="632" y="4826"/>
                    <a:pt x="243" y="4652"/>
                    <a:pt x="1" y="4385"/>
                  </a:cubicBezTo>
                  <a:lnTo>
                    <a:pt x="1" y="4385"/>
                  </a:lnTo>
                  <a:lnTo>
                    <a:pt x="641" y="5121"/>
                  </a:lnTo>
                  <a:cubicBezTo>
                    <a:pt x="888" y="5418"/>
                    <a:pt x="1288" y="5581"/>
                    <a:pt x="1811" y="5581"/>
                  </a:cubicBezTo>
                  <a:cubicBezTo>
                    <a:pt x="1965" y="5581"/>
                    <a:pt x="2130" y="5567"/>
                    <a:pt x="2305" y="5537"/>
                  </a:cubicBezTo>
                  <a:cubicBezTo>
                    <a:pt x="2465" y="5505"/>
                    <a:pt x="2625" y="5441"/>
                    <a:pt x="2817" y="5409"/>
                  </a:cubicBezTo>
                  <a:cubicBezTo>
                    <a:pt x="2945" y="5345"/>
                    <a:pt x="3073" y="5281"/>
                    <a:pt x="3201" y="5217"/>
                  </a:cubicBezTo>
                  <a:cubicBezTo>
                    <a:pt x="3329" y="5185"/>
                    <a:pt x="3425" y="5121"/>
                    <a:pt x="3521" y="5057"/>
                  </a:cubicBezTo>
                  <a:cubicBezTo>
                    <a:pt x="3617" y="5025"/>
                    <a:pt x="3746" y="4961"/>
                    <a:pt x="3810" y="4897"/>
                  </a:cubicBezTo>
                  <a:cubicBezTo>
                    <a:pt x="3906" y="4833"/>
                    <a:pt x="4002" y="4769"/>
                    <a:pt x="4098" y="4705"/>
                  </a:cubicBezTo>
                  <a:cubicBezTo>
                    <a:pt x="4194" y="4641"/>
                    <a:pt x="4258" y="4577"/>
                    <a:pt x="4354" y="4513"/>
                  </a:cubicBezTo>
                  <a:cubicBezTo>
                    <a:pt x="4450" y="4417"/>
                    <a:pt x="4546" y="4353"/>
                    <a:pt x="4610" y="4289"/>
                  </a:cubicBezTo>
                  <a:lnTo>
                    <a:pt x="4866" y="4033"/>
                  </a:lnTo>
                  <a:cubicBezTo>
                    <a:pt x="4994" y="3905"/>
                    <a:pt x="5090" y="3809"/>
                    <a:pt x="5154" y="3681"/>
                  </a:cubicBezTo>
                  <a:cubicBezTo>
                    <a:pt x="5314" y="3521"/>
                    <a:pt x="5442" y="3329"/>
                    <a:pt x="5538" y="3169"/>
                  </a:cubicBezTo>
                  <a:cubicBezTo>
                    <a:pt x="5698" y="2913"/>
                    <a:pt x="5794" y="2689"/>
                    <a:pt x="5890" y="2433"/>
                  </a:cubicBezTo>
                  <a:lnTo>
                    <a:pt x="5890" y="2401"/>
                  </a:lnTo>
                  <a:cubicBezTo>
                    <a:pt x="5954" y="2209"/>
                    <a:pt x="5986" y="2049"/>
                    <a:pt x="6018" y="1889"/>
                  </a:cubicBezTo>
                  <a:cubicBezTo>
                    <a:pt x="6018" y="1761"/>
                    <a:pt x="6050" y="1665"/>
                    <a:pt x="6018" y="1569"/>
                  </a:cubicBezTo>
                  <a:cubicBezTo>
                    <a:pt x="6018" y="1473"/>
                    <a:pt x="6018" y="1409"/>
                    <a:pt x="5986" y="1345"/>
                  </a:cubicBezTo>
                  <a:cubicBezTo>
                    <a:pt x="5986" y="1249"/>
                    <a:pt x="5986" y="1185"/>
                    <a:pt x="5954" y="1121"/>
                  </a:cubicBezTo>
                  <a:cubicBezTo>
                    <a:pt x="5922" y="1057"/>
                    <a:pt x="5890" y="993"/>
                    <a:pt x="5858" y="961"/>
                  </a:cubicBezTo>
                  <a:cubicBezTo>
                    <a:pt x="5826" y="897"/>
                    <a:pt x="5794" y="833"/>
                    <a:pt x="5762" y="801"/>
                  </a:cubicBezTo>
                  <a:cubicBezTo>
                    <a:pt x="5762" y="769"/>
                    <a:pt x="5730" y="769"/>
                    <a:pt x="5730" y="769"/>
                  </a:cubicBezTo>
                  <a:lnTo>
                    <a:pt x="509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4709350" y="3177150"/>
              <a:ext cx="152850" cy="141650"/>
            </a:xfrm>
            <a:custGeom>
              <a:avLst/>
              <a:gdLst/>
              <a:ahLst/>
              <a:cxnLst/>
              <a:rect l="l" t="t" r="r" b="b"/>
              <a:pathLst>
                <a:path w="6114" h="5666" extrusionOk="0">
                  <a:moveTo>
                    <a:pt x="5378" y="352"/>
                  </a:moveTo>
                  <a:lnTo>
                    <a:pt x="5762" y="833"/>
                  </a:lnTo>
                  <a:cubicBezTo>
                    <a:pt x="5794" y="897"/>
                    <a:pt x="5858" y="929"/>
                    <a:pt x="5890" y="993"/>
                  </a:cubicBezTo>
                  <a:cubicBezTo>
                    <a:pt x="5922" y="1057"/>
                    <a:pt x="5922" y="1121"/>
                    <a:pt x="5954" y="1153"/>
                  </a:cubicBezTo>
                  <a:cubicBezTo>
                    <a:pt x="5986" y="1217"/>
                    <a:pt x="5986" y="1281"/>
                    <a:pt x="6018" y="1377"/>
                  </a:cubicBezTo>
                  <a:cubicBezTo>
                    <a:pt x="6018" y="1441"/>
                    <a:pt x="6050" y="1505"/>
                    <a:pt x="6050" y="1601"/>
                  </a:cubicBezTo>
                  <a:cubicBezTo>
                    <a:pt x="6050" y="1697"/>
                    <a:pt x="6050" y="1793"/>
                    <a:pt x="6018" y="1889"/>
                  </a:cubicBezTo>
                  <a:cubicBezTo>
                    <a:pt x="6018" y="2049"/>
                    <a:pt x="5954" y="2241"/>
                    <a:pt x="5922" y="2401"/>
                  </a:cubicBezTo>
                  <a:cubicBezTo>
                    <a:pt x="5922" y="2433"/>
                    <a:pt x="5890" y="2433"/>
                    <a:pt x="5890" y="2465"/>
                  </a:cubicBezTo>
                  <a:cubicBezTo>
                    <a:pt x="5826" y="2689"/>
                    <a:pt x="5698" y="2945"/>
                    <a:pt x="5538" y="3169"/>
                  </a:cubicBezTo>
                  <a:cubicBezTo>
                    <a:pt x="5442" y="3361"/>
                    <a:pt x="5314" y="3521"/>
                    <a:pt x="5186" y="3713"/>
                  </a:cubicBezTo>
                  <a:cubicBezTo>
                    <a:pt x="5090" y="3809"/>
                    <a:pt x="4994" y="3937"/>
                    <a:pt x="4898" y="4033"/>
                  </a:cubicBezTo>
                  <a:cubicBezTo>
                    <a:pt x="4802" y="4129"/>
                    <a:pt x="4706" y="4193"/>
                    <a:pt x="4642" y="4289"/>
                  </a:cubicBezTo>
                  <a:cubicBezTo>
                    <a:pt x="4546" y="4353"/>
                    <a:pt x="4450" y="4449"/>
                    <a:pt x="4386" y="4513"/>
                  </a:cubicBezTo>
                  <a:cubicBezTo>
                    <a:pt x="4290" y="4577"/>
                    <a:pt x="4194" y="4641"/>
                    <a:pt x="4098" y="4705"/>
                  </a:cubicBezTo>
                  <a:cubicBezTo>
                    <a:pt x="4034" y="4769"/>
                    <a:pt x="3938" y="4833"/>
                    <a:pt x="3842" y="4897"/>
                  </a:cubicBezTo>
                  <a:cubicBezTo>
                    <a:pt x="3746" y="4961"/>
                    <a:pt x="3649" y="5025"/>
                    <a:pt x="3553" y="5057"/>
                  </a:cubicBezTo>
                  <a:cubicBezTo>
                    <a:pt x="3457" y="5121"/>
                    <a:pt x="3329" y="5185"/>
                    <a:pt x="3233" y="5249"/>
                  </a:cubicBezTo>
                  <a:cubicBezTo>
                    <a:pt x="3105" y="5281"/>
                    <a:pt x="2977" y="5345"/>
                    <a:pt x="2849" y="5409"/>
                  </a:cubicBezTo>
                  <a:cubicBezTo>
                    <a:pt x="2657" y="5441"/>
                    <a:pt x="2497" y="5505"/>
                    <a:pt x="2337" y="5537"/>
                  </a:cubicBezTo>
                  <a:cubicBezTo>
                    <a:pt x="2153" y="5569"/>
                    <a:pt x="1979" y="5585"/>
                    <a:pt x="1817" y="5585"/>
                  </a:cubicBezTo>
                  <a:cubicBezTo>
                    <a:pt x="1329" y="5585"/>
                    <a:pt x="945" y="5441"/>
                    <a:pt x="705" y="5153"/>
                  </a:cubicBezTo>
                  <a:lnTo>
                    <a:pt x="321" y="4705"/>
                  </a:lnTo>
                  <a:lnTo>
                    <a:pt x="321" y="4705"/>
                  </a:lnTo>
                  <a:cubicBezTo>
                    <a:pt x="548" y="4829"/>
                    <a:pt x="829" y="4900"/>
                    <a:pt x="1146" y="4900"/>
                  </a:cubicBezTo>
                  <a:cubicBezTo>
                    <a:pt x="1320" y="4900"/>
                    <a:pt x="1504" y="4879"/>
                    <a:pt x="1697" y="4833"/>
                  </a:cubicBezTo>
                  <a:cubicBezTo>
                    <a:pt x="1857" y="4801"/>
                    <a:pt x="2049" y="4769"/>
                    <a:pt x="2209" y="4705"/>
                  </a:cubicBezTo>
                  <a:cubicBezTo>
                    <a:pt x="2337" y="4641"/>
                    <a:pt x="2497" y="4609"/>
                    <a:pt x="2625" y="4545"/>
                  </a:cubicBezTo>
                  <a:cubicBezTo>
                    <a:pt x="2721" y="4481"/>
                    <a:pt x="2817" y="4449"/>
                    <a:pt x="2945" y="4385"/>
                  </a:cubicBezTo>
                  <a:lnTo>
                    <a:pt x="3233" y="4193"/>
                  </a:lnTo>
                  <a:cubicBezTo>
                    <a:pt x="3329" y="4129"/>
                    <a:pt x="3425" y="4065"/>
                    <a:pt x="3489" y="4001"/>
                  </a:cubicBezTo>
                  <a:lnTo>
                    <a:pt x="3778" y="3809"/>
                  </a:lnTo>
                  <a:cubicBezTo>
                    <a:pt x="3842" y="3745"/>
                    <a:pt x="3938" y="3649"/>
                    <a:pt x="4034" y="3585"/>
                  </a:cubicBezTo>
                  <a:cubicBezTo>
                    <a:pt x="4130" y="3489"/>
                    <a:pt x="4226" y="3393"/>
                    <a:pt x="4290" y="3329"/>
                  </a:cubicBezTo>
                  <a:cubicBezTo>
                    <a:pt x="4386" y="3201"/>
                    <a:pt x="4482" y="3105"/>
                    <a:pt x="4578" y="2977"/>
                  </a:cubicBezTo>
                  <a:cubicBezTo>
                    <a:pt x="4738" y="2817"/>
                    <a:pt x="4866" y="2625"/>
                    <a:pt x="4962" y="2433"/>
                  </a:cubicBezTo>
                  <a:cubicBezTo>
                    <a:pt x="5122" y="2209"/>
                    <a:pt x="5218" y="1953"/>
                    <a:pt x="5314" y="1729"/>
                  </a:cubicBezTo>
                  <a:lnTo>
                    <a:pt x="5314" y="1665"/>
                  </a:lnTo>
                  <a:cubicBezTo>
                    <a:pt x="5378" y="1505"/>
                    <a:pt x="5410" y="1313"/>
                    <a:pt x="5442" y="1153"/>
                  </a:cubicBezTo>
                  <a:cubicBezTo>
                    <a:pt x="5442" y="1025"/>
                    <a:pt x="5474" y="929"/>
                    <a:pt x="5442" y="833"/>
                  </a:cubicBezTo>
                  <a:lnTo>
                    <a:pt x="5442" y="577"/>
                  </a:lnTo>
                  <a:cubicBezTo>
                    <a:pt x="5410" y="512"/>
                    <a:pt x="5410" y="448"/>
                    <a:pt x="5378" y="352"/>
                  </a:cubicBezTo>
                  <a:close/>
                  <a:moveTo>
                    <a:pt x="5090" y="0"/>
                  </a:moveTo>
                  <a:cubicBezTo>
                    <a:pt x="5090" y="32"/>
                    <a:pt x="5090" y="32"/>
                    <a:pt x="5122" y="64"/>
                  </a:cubicBezTo>
                  <a:cubicBezTo>
                    <a:pt x="5154" y="128"/>
                    <a:pt x="5186" y="192"/>
                    <a:pt x="5218" y="224"/>
                  </a:cubicBezTo>
                  <a:cubicBezTo>
                    <a:pt x="5250" y="288"/>
                    <a:pt x="5282" y="352"/>
                    <a:pt x="5314" y="416"/>
                  </a:cubicBezTo>
                  <a:cubicBezTo>
                    <a:pt x="5314" y="480"/>
                    <a:pt x="5346" y="544"/>
                    <a:pt x="5346" y="609"/>
                  </a:cubicBezTo>
                  <a:cubicBezTo>
                    <a:pt x="5378" y="673"/>
                    <a:pt x="5378" y="769"/>
                    <a:pt x="5378" y="833"/>
                  </a:cubicBezTo>
                  <a:lnTo>
                    <a:pt x="5378" y="1153"/>
                  </a:lnTo>
                  <a:cubicBezTo>
                    <a:pt x="5346" y="1313"/>
                    <a:pt x="5314" y="1473"/>
                    <a:pt x="5250" y="1633"/>
                  </a:cubicBezTo>
                  <a:lnTo>
                    <a:pt x="5250" y="1697"/>
                  </a:lnTo>
                  <a:cubicBezTo>
                    <a:pt x="5154" y="1921"/>
                    <a:pt x="5058" y="2177"/>
                    <a:pt x="4898" y="2401"/>
                  </a:cubicBezTo>
                  <a:cubicBezTo>
                    <a:pt x="4802" y="2593"/>
                    <a:pt x="4674" y="2785"/>
                    <a:pt x="4514" y="2945"/>
                  </a:cubicBezTo>
                  <a:cubicBezTo>
                    <a:pt x="4450" y="3041"/>
                    <a:pt x="4354" y="3169"/>
                    <a:pt x="4226" y="3265"/>
                  </a:cubicBezTo>
                  <a:cubicBezTo>
                    <a:pt x="4162" y="3361"/>
                    <a:pt x="4066" y="3457"/>
                    <a:pt x="3970" y="3521"/>
                  </a:cubicBezTo>
                  <a:cubicBezTo>
                    <a:pt x="3906" y="3617"/>
                    <a:pt x="3810" y="3681"/>
                    <a:pt x="3714" y="3745"/>
                  </a:cubicBezTo>
                  <a:cubicBezTo>
                    <a:pt x="3649" y="3809"/>
                    <a:pt x="3553" y="3873"/>
                    <a:pt x="3457" y="3937"/>
                  </a:cubicBezTo>
                  <a:cubicBezTo>
                    <a:pt x="3361" y="4001"/>
                    <a:pt x="3265" y="4097"/>
                    <a:pt x="3201" y="4129"/>
                  </a:cubicBezTo>
                  <a:lnTo>
                    <a:pt x="2913" y="4321"/>
                  </a:lnTo>
                  <a:cubicBezTo>
                    <a:pt x="2785" y="4385"/>
                    <a:pt x="2689" y="4417"/>
                    <a:pt x="2593" y="4481"/>
                  </a:cubicBezTo>
                  <a:cubicBezTo>
                    <a:pt x="2465" y="4545"/>
                    <a:pt x="2305" y="4577"/>
                    <a:pt x="2177" y="4641"/>
                  </a:cubicBezTo>
                  <a:cubicBezTo>
                    <a:pt x="2017" y="4705"/>
                    <a:pt x="1857" y="4737"/>
                    <a:pt x="1665" y="4769"/>
                  </a:cubicBezTo>
                  <a:cubicBezTo>
                    <a:pt x="1489" y="4801"/>
                    <a:pt x="1321" y="4817"/>
                    <a:pt x="1163" y="4817"/>
                  </a:cubicBezTo>
                  <a:cubicBezTo>
                    <a:pt x="689" y="4817"/>
                    <a:pt x="305" y="4673"/>
                    <a:pt x="65" y="4385"/>
                  </a:cubicBezTo>
                  <a:lnTo>
                    <a:pt x="1" y="4385"/>
                  </a:lnTo>
                  <a:lnTo>
                    <a:pt x="1" y="4449"/>
                  </a:lnTo>
                  <a:lnTo>
                    <a:pt x="641" y="5185"/>
                  </a:lnTo>
                  <a:cubicBezTo>
                    <a:pt x="929" y="5505"/>
                    <a:pt x="1313" y="5665"/>
                    <a:pt x="1825" y="5665"/>
                  </a:cubicBezTo>
                  <a:cubicBezTo>
                    <a:pt x="1985" y="5665"/>
                    <a:pt x="2145" y="5633"/>
                    <a:pt x="2337" y="5601"/>
                  </a:cubicBezTo>
                  <a:cubicBezTo>
                    <a:pt x="2529" y="5569"/>
                    <a:pt x="2689" y="5537"/>
                    <a:pt x="2881" y="5473"/>
                  </a:cubicBezTo>
                  <a:cubicBezTo>
                    <a:pt x="3009" y="5409"/>
                    <a:pt x="3137" y="5345"/>
                    <a:pt x="3265" y="5313"/>
                  </a:cubicBezTo>
                  <a:cubicBezTo>
                    <a:pt x="3361" y="5249"/>
                    <a:pt x="3489" y="5185"/>
                    <a:pt x="3585" y="5121"/>
                  </a:cubicBezTo>
                  <a:cubicBezTo>
                    <a:pt x="3682" y="5089"/>
                    <a:pt x="3778" y="5025"/>
                    <a:pt x="3874" y="4961"/>
                  </a:cubicBezTo>
                  <a:cubicBezTo>
                    <a:pt x="3970" y="4897"/>
                    <a:pt x="4066" y="4833"/>
                    <a:pt x="4162" y="4769"/>
                  </a:cubicBezTo>
                  <a:cubicBezTo>
                    <a:pt x="4258" y="4705"/>
                    <a:pt x="4322" y="4641"/>
                    <a:pt x="4418" y="4577"/>
                  </a:cubicBezTo>
                  <a:cubicBezTo>
                    <a:pt x="4514" y="4481"/>
                    <a:pt x="4610" y="4417"/>
                    <a:pt x="4674" y="4353"/>
                  </a:cubicBezTo>
                  <a:lnTo>
                    <a:pt x="4962" y="4065"/>
                  </a:lnTo>
                  <a:cubicBezTo>
                    <a:pt x="5058" y="3969"/>
                    <a:pt x="5154" y="3873"/>
                    <a:pt x="5250" y="3745"/>
                  </a:cubicBezTo>
                  <a:cubicBezTo>
                    <a:pt x="5378" y="3585"/>
                    <a:pt x="5506" y="3393"/>
                    <a:pt x="5602" y="3201"/>
                  </a:cubicBezTo>
                  <a:cubicBezTo>
                    <a:pt x="5762" y="2977"/>
                    <a:pt x="5890" y="2721"/>
                    <a:pt x="5954" y="2465"/>
                  </a:cubicBezTo>
                  <a:cubicBezTo>
                    <a:pt x="5986" y="2465"/>
                    <a:pt x="5986" y="2433"/>
                    <a:pt x="5986" y="2433"/>
                  </a:cubicBezTo>
                  <a:cubicBezTo>
                    <a:pt x="6050" y="2241"/>
                    <a:pt x="6082" y="2081"/>
                    <a:pt x="6114" y="1921"/>
                  </a:cubicBezTo>
                  <a:lnTo>
                    <a:pt x="6114" y="1601"/>
                  </a:lnTo>
                  <a:cubicBezTo>
                    <a:pt x="6114" y="1505"/>
                    <a:pt x="6114" y="1441"/>
                    <a:pt x="6082" y="1345"/>
                  </a:cubicBezTo>
                  <a:cubicBezTo>
                    <a:pt x="6082" y="1281"/>
                    <a:pt x="6050" y="1217"/>
                    <a:pt x="6018" y="1153"/>
                  </a:cubicBezTo>
                  <a:cubicBezTo>
                    <a:pt x="5986" y="1089"/>
                    <a:pt x="5986" y="1025"/>
                    <a:pt x="5954" y="961"/>
                  </a:cubicBezTo>
                  <a:cubicBezTo>
                    <a:pt x="5922" y="897"/>
                    <a:pt x="5858" y="833"/>
                    <a:pt x="5826" y="801"/>
                  </a:cubicBezTo>
                  <a:cubicBezTo>
                    <a:pt x="5826" y="801"/>
                    <a:pt x="5826" y="769"/>
                    <a:pt x="5794" y="769"/>
                  </a:cubicBezTo>
                  <a:cubicBezTo>
                    <a:pt x="5794" y="769"/>
                    <a:pt x="5154" y="32"/>
                    <a:pt x="515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4695625" y="3167025"/>
              <a:ext cx="156300" cy="131475"/>
            </a:xfrm>
            <a:custGeom>
              <a:avLst/>
              <a:gdLst/>
              <a:ahLst/>
              <a:cxnLst/>
              <a:rect l="l" t="t" r="r" b="b"/>
              <a:pathLst>
                <a:path w="6252" h="5259" extrusionOk="0">
                  <a:moveTo>
                    <a:pt x="4529" y="1"/>
                  </a:moveTo>
                  <a:cubicBezTo>
                    <a:pt x="4366" y="1"/>
                    <a:pt x="4191" y="18"/>
                    <a:pt x="4006" y="53"/>
                  </a:cubicBezTo>
                  <a:cubicBezTo>
                    <a:pt x="2534" y="341"/>
                    <a:pt x="902" y="1718"/>
                    <a:pt x="422" y="3158"/>
                  </a:cubicBezTo>
                  <a:cubicBezTo>
                    <a:pt x="1" y="4393"/>
                    <a:pt x="564" y="5259"/>
                    <a:pt x="1702" y="5259"/>
                  </a:cubicBezTo>
                  <a:cubicBezTo>
                    <a:pt x="1862" y="5259"/>
                    <a:pt x="2033" y="5242"/>
                    <a:pt x="2214" y="5206"/>
                  </a:cubicBezTo>
                  <a:cubicBezTo>
                    <a:pt x="3718" y="4918"/>
                    <a:pt x="5319" y="3542"/>
                    <a:pt x="5831" y="2102"/>
                  </a:cubicBezTo>
                  <a:cubicBezTo>
                    <a:pt x="6252" y="867"/>
                    <a:pt x="5688" y="1"/>
                    <a:pt x="452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4698950" y="3165650"/>
              <a:ext cx="148850" cy="133950"/>
            </a:xfrm>
            <a:custGeom>
              <a:avLst/>
              <a:gdLst/>
              <a:ahLst/>
              <a:cxnLst/>
              <a:rect l="l" t="t" r="r" b="b"/>
              <a:pathLst>
                <a:path w="5954" h="5358" extrusionOk="0">
                  <a:moveTo>
                    <a:pt x="4386" y="76"/>
                  </a:moveTo>
                  <a:cubicBezTo>
                    <a:pt x="4866" y="76"/>
                    <a:pt x="5250" y="236"/>
                    <a:pt x="5506" y="524"/>
                  </a:cubicBezTo>
                  <a:cubicBezTo>
                    <a:pt x="5826" y="908"/>
                    <a:pt x="5890" y="1485"/>
                    <a:pt x="5666" y="2157"/>
                  </a:cubicBezTo>
                  <a:cubicBezTo>
                    <a:pt x="5154" y="3565"/>
                    <a:pt x="3553" y="4941"/>
                    <a:pt x="2081" y="5229"/>
                  </a:cubicBezTo>
                  <a:cubicBezTo>
                    <a:pt x="1905" y="5261"/>
                    <a:pt x="1737" y="5277"/>
                    <a:pt x="1579" y="5277"/>
                  </a:cubicBezTo>
                  <a:cubicBezTo>
                    <a:pt x="1105" y="5277"/>
                    <a:pt x="721" y="5133"/>
                    <a:pt x="481" y="4845"/>
                  </a:cubicBezTo>
                  <a:cubicBezTo>
                    <a:pt x="129" y="4461"/>
                    <a:pt x="97" y="3885"/>
                    <a:pt x="321" y="3213"/>
                  </a:cubicBezTo>
                  <a:cubicBezTo>
                    <a:pt x="801" y="1805"/>
                    <a:pt x="2401" y="428"/>
                    <a:pt x="3873" y="140"/>
                  </a:cubicBezTo>
                  <a:cubicBezTo>
                    <a:pt x="4065" y="108"/>
                    <a:pt x="4226" y="76"/>
                    <a:pt x="4386" y="76"/>
                  </a:cubicBezTo>
                  <a:close/>
                  <a:moveTo>
                    <a:pt x="4355" y="1"/>
                  </a:moveTo>
                  <a:cubicBezTo>
                    <a:pt x="4202" y="1"/>
                    <a:pt x="4041" y="15"/>
                    <a:pt x="3873" y="44"/>
                  </a:cubicBezTo>
                  <a:cubicBezTo>
                    <a:pt x="2369" y="332"/>
                    <a:pt x="737" y="1741"/>
                    <a:pt x="257" y="3181"/>
                  </a:cubicBezTo>
                  <a:cubicBezTo>
                    <a:pt x="1" y="3885"/>
                    <a:pt x="65" y="4493"/>
                    <a:pt x="417" y="4909"/>
                  </a:cubicBezTo>
                  <a:cubicBezTo>
                    <a:pt x="673" y="5197"/>
                    <a:pt x="1089" y="5357"/>
                    <a:pt x="1569" y="5357"/>
                  </a:cubicBezTo>
                  <a:cubicBezTo>
                    <a:pt x="1729" y="5357"/>
                    <a:pt x="1921" y="5325"/>
                    <a:pt x="2113" y="5293"/>
                  </a:cubicBezTo>
                  <a:cubicBezTo>
                    <a:pt x="3617" y="5005"/>
                    <a:pt x="5218" y="3629"/>
                    <a:pt x="5730" y="2189"/>
                  </a:cubicBezTo>
                  <a:cubicBezTo>
                    <a:pt x="5954" y="1485"/>
                    <a:pt x="5890" y="876"/>
                    <a:pt x="5570" y="460"/>
                  </a:cubicBezTo>
                  <a:cubicBezTo>
                    <a:pt x="5298" y="164"/>
                    <a:pt x="4874" y="1"/>
                    <a:pt x="4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4712125" y="3180950"/>
              <a:ext cx="122525" cy="103650"/>
            </a:xfrm>
            <a:custGeom>
              <a:avLst/>
              <a:gdLst/>
              <a:ahLst/>
              <a:cxnLst/>
              <a:rect l="l" t="t" r="r" b="b"/>
              <a:pathLst>
                <a:path w="4901" h="4146" extrusionOk="0">
                  <a:moveTo>
                    <a:pt x="3558" y="0"/>
                  </a:moveTo>
                  <a:cubicBezTo>
                    <a:pt x="3433" y="0"/>
                    <a:pt x="3298" y="13"/>
                    <a:pt x="3154" y="40"/>
                  </a:cubicBezTo>
                  <a:cubicBezTo>
                    <a:pt x="2002" y="264"/>
                    <a:pt x="722" y="1353"/>
                    <a:pt x="338" y="2473"/>
                  </a:cubicBezTo>
                  <a:cubicBezTo>
                    <a:pt x="0" y="3457"/>
                    <a:pt x="454" y="4145"/>
                    <a:pt x="1351" y="4145"/>
                  </a:cubicBezTo>
                  <a:cubicBezTo>
                    <a:pt x="1475" y="4145"/>
                    <a:pt x="1607" y="4132"/>
                    <a:pt x="1746" y="4105"/>
                  </a:cubicBezTo>
                  <a:cubicBezTo>
                    <a:pt x="2930" y="3881"/>
                    <a:pt x="4179" y="2793"/>
                    <a:pt x="4563" y="1673"/>
                  </a:cubicBezTo>
                  <a:cubicBezTo>
                    <a:pt x="4900" y="688"/>
                    <a:pt x="4471" y="0"/>
                    <a:pt x="355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4714950" y="3180250"/>
              <a:ext cx="116850" cy="104950"/>
            </a:xfrm>
            <a:custGeom>
              <a:avLst/>
              <a:gdLst/>
              <a:ahLst/>
              <a:cxnLst/>
              <a:rect l="l" t="t" r="r" b="b"/>
              <a:pathLst>
                <a:path w="4674" h="4198" extrusionOk="0">
                  <a:moveTo>
                    <a:pt x="3441" y="65"/>
                  </a:moveTo>
                  <a:cubicBezTo>
                    <a:pt x="3826" y="65"/>
                    <a:pt x="4128" y="179"/>
                    <a:pt x="4322" y="420"/>
                  </a:cubicBezTo>
                  <a:cubicBezTo>
                    <a:pt x="4578" y="709"/>
                    <a:pt x="4610" y="1157"/>
                    <a:pt x="4418" y="1669"/>
                  </a:cubicBezTo>
                  <a:cubicBezTo>
                    <a:pt x="4034" y="2789"/>
                    <a:pt x="2785" y="3877"/>
                    <a:pt x="1633" y="4101"/>
                  </a:cubicBezTo>
                  <a:cubicBezTo>
                    <a:pt x="1513" y="4122"/>
                    <a:pt x="1397" y="4133"/>
                    <a:pt x="1287" y="4133"/>
                  </a:cubicBezTo>
                  <a:cubicBezTo>
                    <a:pt x="900" y="4133"/>
                    <a:pt x="584" y="4005"/>
                    <a:pt x="385" y="3781"/>
                  </a:cubicBezTo>
                  <a:cubicBezTo>
                    <a:pt x="129" y="3493"/>
                    <a:pt x="97" y="3045"/>
                    <a:pt x="257" y="2501"/>
                  </a:cubicBezTo>
                  <a:cubicBezTo>
                    <a:pt x="641" y="1413"/>
                    <a:pt x="1889" y="324"/>
                    <a:pt x="3041" y="100"/>
                  </a:cubicBezTo>
                  <a:cubicBezTo>
                    <a:pt x="3183" y="77"/>
                    <a:pt x="3316" y="65"/>
                    <a:pt x="3441" y="65"/>
                  </a:cubicBezTo>
                  <a:close/>
                  <a:moveTo>
                    <a:pt x="3446" y="1"/>
                  </a:moveTo>
                  <a:cubicBezTo>
                    <a:pt x="3318" y="1"/>
                    <a:pt x="3183" y="13"/>
                    <a:pt x="3041" y="36"/>
                  </a:cubicBezTo>
                  <a:cubicBezTo>
                    <a:pt x="1857" y="260"/>
                    <a:pt x="609" y="1349"/>
                    <a:pt x="193" y="2501"/>
                  </a:cubicBezTo>
                  <a:cubicBezTo>
                    <a:pt x="1" y="3045"/>
                    <a:pt x="65" y="3525"/>
                    <a:pt x="321" y="3845"/>
                  </a:cubicBezTo>
                  <a:cubicBezTo>
                    <a:pt x="545" y="4069"/>
                    <a:pt x="865" y="4197"/>
                    <a:pt x="1249" y="4197"/>
                  </a:cubicBezTo>
                  <a:cubicBezTo>
                    <a:pt x="1377" y="4197"/>
                    <a:pt x="1505" y="4197"/>
                    <a:pt x="1665" y="4165"/>
                  </a:cubicBezTo>
                  <a:cubicBezTo>
                    <a:pt x="2849" y="3941"/>
                    <a:pt x="4098" y="2821"/>
                    <a:pt x="4482" y="1701"/>
                  </a:cubicBezTo>
                  <a:cubicBezTo>
                    <a:pt x="4674" y="1157"/>
                    <a:pt x="4642" y="677"/>
                    <a:pt x="4354" y="356"/>
                  </a:cubicBezTo>
                  <a:cubicBezTo>
                    <a:pt x="4160" y="115"/>
                    <a:pt x="3839" y="1"/>
                    <a:pt x="344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4846975" y="3201950"/>
              <a:ext cx="8025" cy="8825"/>
            </a:xfrm>
            <a:custGeom>
              <a:avLst/>
              <a:gdLst/>
              <a:ahLst/>
              <a:cxnLst/>
              <a:rect l="l" t="t" r="r" b="b"/>
              <a:pathLst>
                <a:path w="321" h="353" extrusionOk="0">
                  <a:moveTo>
                    <a:pt x="33" y="1"/>
                  </a:moveTo>
                  <a:cubicBezTo>
                    <a:pt x="1" y="1"/>
                    <a:pt x="1" y="33"/>
                    <a:pt x="33" y="65"/>
                  </a:cubicBezTo>
                  <a:lnTo>
                    <a:pt x="257" y="321"/>
                  </a:lnTo>
                  <a:cubicBezTo>
                    <a:pt x="257" y="353"/>
                    <a:pt x="289" y="353"/>
                    <a:pt x="289" y="353"/>
                  </a:cubicBezTo>
                  <a:cubicBezTo>
                    <a:pt x="289" y="353"/>
                    <a:pt x="321" y="353"/>
                    <a:pt x="321" y="321"/>
                  </a:cubicBezTo>
                  <a:lnTo>
                    <a:pt x="321" y="289"/>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4810175" y="3274775"/>
              <a:ext cx="8025" cy="8825"/>
            </a:xfrm>
            <a:custGeom>
              <a:avLst/>
              <a:gdLst/>
              <a:ahLst/>
              <a:cxnLst/>
              <a:rect l="l" t="t" r="r" b="b"/>
              <a:pathLst>
                <a:path w="321" h="353" extrusionOk="0">
                  <a:moveTo>
                    <a:pt x="33" y="0"/>
                  </a:moveTo>
                  <a:cubicBezTo>
                    <a:pt x="1" y="32"/>
                    <a:pt x="1" y="64"/>
                    <a:pt x="33" y="64"/>
                  </a:cubicBezTo>
                  <a:lnTo>
                    <a:pt x="257" y="352"/>
                  </a:lnTo>
                  <a:lnTo>
                    <a:pt x="321" y="352"/>
                  </a:lnTo>
                  <a:lnTo>
                    <a:pt x="321" y="288"/>
                  </a:ln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4820575" y="3264375"/>
              <a:ext cx="8025" cy="8825"/>
            </a:xfrm>
            <a:custGeom>
              <a:avLst/>
              <a:gdLst/>
              <a:ahLst/>
              <a:cxnLst/>
              <a:rect l="l" t="t" r="r" b="b"/>
              <a:pathLst>
                <a:path w="321" h="353" extrusionOk="0">
                  <a:moveTo>
                    <a:pt x="33" y="0"/>
                  </a:moveTo>
                  <a:cubicBezTo>
                    <a:pt x="1" y="32"/>
                    <a:pt x="1" y="32"/>
                    <a:pt x="33" y="64"/>
                  </a:cubicBezTo>
                  <a:lnTo>
                    <a:pt x="257" y="352"/>
                  </a:lnTo>
                  <a:lnTo>
                    <a:pt x="321" y="352"/>
                  </a:lnTo>
                  <a:lnTo>
                    <a:pt x="321" y="288"/>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4830975" y="3253150"/>
              <a:ext cx="8025" cy="8850"/>
            </a:xfrm>
            <a:custGeom>
              <a:avLst/>
              <a:gdLst/>
              <a:ahLst/>
              <a:cxnLst/>
              <a:rect l="l" t="t" r="r" b="b"/>
              <a:pathLst>
                <a:path w="321" h="354" extrusionOk="0">
                  <a:moveTo>
                    <a:pt x="1" y="1"/>
                  </a:moveTo>
                  <a:lnTo>
                    <a:pt x="1" y="65"/>
                  </a:lnTo>
                  <a:lnTo>
                    <a:pt x="257" y="353"/>
                  </a:lnTo>
                  <a:lnTo>
                    <a:pt x="289" y="353"/>
                  </a:lnTo>
                  <a:cubicBezTo>
                    <a:pt x="321" y="321"/>
                    <a:pt x="321" y="321"/>
                    <a:pt x="321" y="289"/>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4838175" y="3240350"/>
              <a:ext cx="8025" cy="8825"/>
            </a:xfrm>
            <a:custGeom>
              <a:avLst/>
              <a:gdLst/>
              <a:ahLst/>
              <a:cxnLst/>
              <a:rect l="l" t="t" r="r" b="b"/>
              <a:pathLst>
                <a:path w="321" h="353" extrusionOk="0">
                  <a:moveTo>
                    <a:pt x="33" y="1"/>
                  </a:moveTo>
                  <a:cubicBezTo>
                    <a:pt x="1" y="33"/>
                    <a:pt x="1" y="33"/>
                    <a:pt x="1" y="65"/>
                  </a:cubicBezTo>
                  <a:lnTo>
                    <a:pt x="257" y="353"/>
                  </a:lnTo>
                  <a:lnTo>
                    <a:pt x="321" y="353"/>
                  </a:lnTo>
                  <a:lnTo>
                    <a:pt x="321" y="289"/>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4842975" y="3227750"/>
              <a:ext cx="8025" cy="8625"/>
            </a:xfrm>
            <a:custGeom>
              <a:avLst/>
              <a:gdLst/>
              <a:ahLst/>
              <a:cxnLst/>
              <a:rect l="l" t="t" r="r" b="b"/>
              <a:pathLst>
                <a:path w="321" h="345" extrusionOk="0">
                  <a:moveTo>
                    <a:pt x="33" y="1"/>
                  </a:moveTo>
                  <a:cubicBezTo>
                    <a:pt x="25" y="1"/>
                    <a:pt x="17" y="9"/>
                    <a:pt x="1" y="25"/>
                  </a:cubicBezTo>
                  <a:lnTo>
                    <a:pt x="1" y="57"/>
                  </a:lnTo>
                  <a:lnTo>
                    <a:pt x="257" y="345"/>
                  </a:lnTo>
                  <a:lnTo>
                    <a:pt x="289" y="345"/>
                  </a:lnTo>
                  <a:cubicBezTo>
                    <a:pt x="321" y="345"/>
                    <a:pt x="321" y="313"/>
                    <a:pt x="289" y="313"/>
                  </a:cubicBezTo>
                  <a:lnTo>
                    <a:pt x="65" y="25"/>
                  </a:lnTo>
                  <a:cubicBezTo>
                    <a:pt x="49" y="9"/>
                    <a:pt x="41"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4846175" y="3215550"/>
              <a:ext cx="8025" cy="8825"/>
            </a:xfrm>
            <a:custGeom>
              <a:avLst/>
              <a:gdLst/>
              <a:ahLst/>
              <a:cxnLst/>
              <a:rect l="l" t="t" r="r" b="b"/>
              <a:pathLst>
                <a:path w="321" h="353" extrusionOk="0">
                  <a:moveTo>
                    <a:pt x="1" y="1"/>
                  </a:moveTo>
                  <a:lnTo>
                    <a:pt x="1" y="65"/>
                  </a:lnTo>
                  <a:lnTo>
                    <a:pt x="257" y="321"/>
                  </a:lnTo>
                  <a:cubicBezTo>
                    <a:pt x="257" y="353"/>
                    <a:pt x="257" y="353"/>
                    <a:pt x="289" y="353"/>
                  </a:cubicBezTo>
                  <a:cubicBezTo>
                    <a:pt x="321" y="321"/>
                    <a:pt x="321" y="289"/>
                    <a:pt x="321" y="289"/>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4798175" y="3283775"/>
              <a:ext cx="8025" cy="8625"/>
            </a:xfrm>
            <a:custGeom>
              <a:avLst/>
              <a:gdLst/>
              <a:ahLst/>
              <a:cxnLst/>
              <a:rect l="l" t="t" r="r" b="b"/>
              <a:pathLst>
                <a:path w="321" h="345" extrusionOk="0">
                  <a:moveTo>
                    <a:pt x="48" y="0"/>
                  </a:moveTo>
                  <a:cubicBezTo>
                    <a:pt x="40" y="0"/>
                    <a:pt x="32" y="8"/>
                    <a:pt x="32" y="24"/>
                  </a:cubicBezTo>
                  <a:cubicBezTo>
                    <a:pt x="0" y="24"/>
                    <a:pt x="0" y="56"/>
                    <a:pt x="32" y="56"/>
                  </a:cubicBezTo>
                  <a:lnTo>
                    <a:pt x="257" y="344"/>
                  </a:lnTo>
                  <a:lnTo>
                    <a:pt x="321" y="344"/>
                  </a:lnTo>
                  <a:lnTo>
                    <a:pt x="321" y="280"/>
                  </a:lnTo>
                  <a:lnTo>
                    <a:pt x="64" y="24"/>
                  </a:lnTo>
                  <a:cubicBezTo>
                    <a:pt x="64" y="8"/>
                    <a:pt x="56" y="0"/>
                    <a:pt x="4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4785375" y="3292375"/>
              <a:ext cx="8025" cy="8825"/>
            </a:xfrm>
            <a:custGeom>
              <a:avLst/>
              <a:gdLst/>
              <a:ahLst/>
              <a:cxnLst/>
              <a:rect l="l" t="t" r="r" b="b"/>
              <a:pathLst>
                <a:path w="321" h="353" extrusionOk="0">
                  <a:moveTo>
                    <a:pt x="32" y="0"/>
                  </a:moveTo>
                  <a:cubicBezTo>
                    <a:pt x="0" y="0"/>
                    <a:pt x="0" y="32"/>
                    <a:pt x="32" y="64"/>
                  </a:cubicBezTo>
                  <a:lnTo>
                    <a:pt x="256" y="320"/>
                  </a:lnTo>
                  <a:cubicBezTo>
                    <a:pt x="256" y="352"/>
                    <a:pt x="288" y="352"/>
                    <a:pt x="288" y="352"/>
                  </a:cubicBezTo>
                  <a:cubicBezTo>
                    <a:pt x="288" y="352"/>
                    <a:pt x="320" y="352"/>
                    <a:pt x="320" y="320"/>
                  </a:cubicBezTo>
                  <a:lnTo>
                    <a:pt x="320" y="28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4771775" y="3297375"/>
              <a:ext cx="8025" cy="8625"/>
            </a:xfrm>
            <a:custGeom>
              <a:avLst/>
              <a:gdLst/>
              <a:ahLst/>
              <a:cxnLst/>
              <a:rect l="l" t="t" r="r" b="b"/>
              <a:pathLst>
                <a:path w="321" h="345" extrusionOk="0">
                  <a:moveTo>
                    <a:pt x="48" y="0"/>
                  </a:moveTo>
                  <a:cubicBezTo>
                    <a:pt x="40" y="0"/>
                    <a:pt x="32" y="8"/>
                    <a:pt x="32" y="24"/>
                  </a:cubicBezTo>
                  <a:cubicBezTo>
                    <a:pt x="0" y="24"/>
                    <a:pt x="0" y="56"/>
                    <a:pt x="32" y="56"/>
                  </a:cubicBezTo>
                  <a:lnTo>
                    <a:pt x="256" y="344"/>
                  </a:lnTo>
                  <a:lnTo>
                    <a:pt x="320" y="344"/>
                  </a:lnTo>
                  <a:lnTo>
                    <a:pt x="320" y="312"/>
                  </a:lnTo>
                  <a:lnTo>
                    <a:pt x="64" y="24"/>
                  </a:lnTo>
                  <a:cubicBezTo>
                    <a:pt x="64" y="8"/>
                    <a:pt x="56" y="0"/>
                    <a:pt x="4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4758975" y="3300375"/>
              <a:ext cx="8025" cy="8825"/>
            </a:xfrm>
            <a:custGeom>
              <a:avLst/>
              <a:gdLst/>
              <a:ahLst/>
              <a:cxnLst/>
              <a:rect l="l" t="t" r="r" b="b"/>
              <a:pathLst>
                <a:path w="321" h="353" extrusionOk="0">
                  <a:moveTo>
                    <a:pt x="32" y="0"/>
                  </a:moveTo>
                  <a:cubicBezTo>
                    <a:pt x="0" y="32"/>
                    <a:pt x="0" y="32"/>
                    <a:pt x="32" y="64"/>
                  </a:cubicBezTo>
                  <a:lnTo>
                    <a:pt x="256" y="320"/>
                  </a:lnTo>
                  <a:cubicBezTo>
                    <a:pt x="256" y="352"/>
                    <a:pt x="288" y="352"/>
                    <a:pt x="288" y="352"/>
                  </a:cubicBezTo>
                  <a:lnTo>
                    <a:pt x="320" y="320"/>
                  </a:lnTo>
                  <a:lnTo>
                    <a:pt x="320" y="288"/>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4732550" y="3200550"/>
              <a:ext cx="74450" cy="61950"/>
            </a:xfrm>
            <a:custGeom>
              <a:avLst/>
              <a:gdLst/>
              <a:ahLst/>
              <a:cxnLst/>
              <a:rect l="l" t="t" r="r" b="b"/>
              <a:pathLst>
                <a:path w="2978" h="2478" extrusionOk="0">
                  <a:moveTo>
                    <a:pt x="2476" y="0"/>
                  </a:moveTo>
                  <a:cubicBezTo>
                    <a:pt x="2403" y="0"/>
                    <a:pt x="2324" y="8"/>
                    <a:pt x="2241" y="25"/>
                  </a:cubicBezTo>
                  <a:cubicBezTo>
                    <a:pt x="1697" y="121"/>
                    <a:pt x="1121" y="569"/>
                    <a:pt x="769" y="1049"/>
                  </a:cubicBezTo>
                  <a:lnTo>
                    <a:pt x="289" y="1145"/>
                  </a:lnTo>
                  <a:lnTo>
                    <a:pt x="193" y="1433"/>
                  </a:lnTo>
                  <a:lnTo>
                    <a:pt x="193" y="1433"/>
                  </a:lnTo>
                  <a:lnTo>
                    <a:pt x="609" y="1337"/>
                  </a:lnTo>
                  <a:lnTo>
                    <a:pt x="609" y="1337"/>
                  </a:lnTo>
                  <a:cubicBezTo>
                    <a:pt x="609" y="1401"/>
                    <a:pt x="577" y="1433"/>
                    <a:pt x="577" y="1465"/>
                  </a:cubicBezTo>
                  <a:cubicBezTo>
                    <a:pt x="545" y="1529"/>
                    <a:pt x="545" y="1561"/>
                    <a:pt x="513" y="1625"/>
                  </a:cubicBezTo>
                  <a:lnTo>
                    <a:pt x="97" y="1689"/>
                  </a:lnTo>
                  <a:lnTo>
                    <a:pt x="1" y="1977"/>
                  </a:lnTo>
                  <a:lnTo>
                    <a:pt x="513" y="1849"/>
                  </a:lnTo>
                  <a:cubicBezTo>
                    <a:pt x="513" y="2234"/>
                    <a:pt x="773" y="2477"/>
                    <a:pt x="1191" y="2477"/>
                  </a:cubicBezTo>
                  <a:cubicBezTo>
                    <a:pt x="1260" y="2477"/>
                    <a:pt x="1333" y="2471"/>
                    <a:pt x="1409" y="2457"/>
                  </a:cubicBezTo>
                  <a:cubicBezTo>
                    <a:pt x="1729" y="2393"/>
                    <a:pt x="2081" y="2201"/>
                    <a:pt x="2369" y="1977"/>
                  </a:cubicBezTo>
                  <a:lnTo>
                    <a:pt x="2177" y="1785"/>
                  </a:lnTo>
                  <a:cubicBezTo>
                    <a:pt x="1985" y="1945"/>
                    <a:pt x="1761" y="2073"/>
                    <a:pt x="1537" y="2105"/>
                  </a:cubicBezTo>
                  <a:cubicBezTo>
                    <a:pt x="1477" y="2116"/>
                    <a:pt x="1419" y="2121"/>
                    <a:pt x="1365" y="2121"/>
                  </a:cubicBezTo>
                  <a:cubicBezTo>
                    <a:pt x="1104" y="2121"/>
                    <a:pt x="924" y="1997"/>
                    <a:pt x="897" y="1785"/>
                  </a:cubicBezTo>
                  <a:lnTo>
                    <a:pt x="1697" y="1625"/>
                  </a:lnTo>
                  <a:lnTo>
                    <a:pt x="1793" y="1369"/>
                  </a:lnTo>
                  <a:lnTo>
                    <a:pt x="1793" y="1369"/>
                  </a:lnTo>
                  <a:lnTo>
                    <a:pt x="897" y="1529"/>
                  </a:lnTo>
                  <a:cubicBezTo>
                    <a:pt x="897" y="1497"/>
                    <a:pt x="897" y="1465"/>
                    <a:pt x="929" y="1401"/>
                  </a:cubicBezTo>
                  <a:cubicBezTo>
                    <a:pt x="929" y="1369"/>
                    <a:pt x="961" y="1305"/>
                    <a:pt x="961" y="1273"/>
                  </a:cubicBezTo>
                  <a:lnTo>
                    <a:pt x="1889" y="1113"/>
                  </a:lnTo>
                  <a:lnTo>
                    <a:pt x="1985" y="825"/>
                  </a:lnTo>
                  <a:lnTo>
                    <a:pt x="1153" y="985"/>
                  </a:lnTo>
                  <a:cubicBezTo>
                    <a:pt x="1409" y="665"/>
                    <a:pt x="1793" y="441"/>
                    <a:pt x="2145" y="377"/>
                  </a:cubicBezTo>
                  <a:cubicBezTo>
                    <a:pt x="2220" y="355"/>
                    <a:pt x="2288" y="345"/>
                    <a:pt x="2349" y="345"/>
                  </a:cubicBezTo>
                  <a:cubicBezTo>
                    <a:pt x="2473" y="345"/>
                    <a:pt x="2572" y="387"/>
                    <a:pt x="2657" y="473"/>
                  </a:cubicBezTo>
                  <a:lnTo>
                    <a:pt x="2978" y="185"/>
                  </a:lnTo>
                  <a:cubicBezTo>
                    <a:pt x="2859" y="66"/>
                    <a:pt x="2687" y="0"/>
                    <a:pt x="24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4731750" y="3199750"/>
              <a:ext cx="76050" cy="63850"/>
            </a:xfrm>
            <a:custGeom>
              <a:avLst/>
              <a:gdLst/>
              <a:ahLst/>
              <a:cxnLst/>
              <a:rect l="l" t="t" r="r" b="b"/>
              <a:pathLst>
                <a:path w="3042" h="2554" extrusionOk="0">
                  <a:moveTo>
                    <a:pt x="2496" y="63"/>
                  </a:moveTo>
                  <a:cubicBezTo>
                    <a:pt x="2689" y="63"/>
                    <a:pt x="2852" y="123"/>
                    <a:pt x="2946" y="217"/>
                  </a:cubicBezTo>
                  <a:lnTo>
                    <a:pt x="2689" y="441"/>
                  </a:lnTo>
                  <a:cubicBezTo>
                    <a:pt x="2607" y="379"/>
                    <a:pt x="2497" y="343"/>
                    <a:pt x="2370" y="343"/>
                  </a:cubicBezTo>
                  <a:cubicBezTo>
                    <a:pt x="2300" y="343"/>
                    <a:pt x="2225" y="354"/>
                    <a:pt x="2145" y="377"/>
                  </a:cubicBezTo>
                  <a:cubicBezTo>
                    <a:pt x="1793" y="441"/>
                    <a:pt x="1441" y="665"/>
                    <a:pt x="1153" y="985"/>
                  </a:cubicBezTo>
                  <a:lnTo>
                    <a:pt x="1153" y="1049"/>
                  </a:lnTo>
                  <a:lnTo>
                    <a:pt x="1185" y="1049"/>
                  </a:lnTo>
                  <a:lnTo>
                    <a:pt x="1953" y="921"/>
                  </a:lnTo>
                  <a:lnTo>
                    <a:pt x="1889" y="1113"/>
                  </a:lnTo>
                  <a:lnTo>
                    <a:pt x="993" y="1273"/>
                  </a:lnTo>
                  <a:lnTo>
                    <a:pt x="961" y="1305"/>
                  </a:lnTo>
                  <a:cubicBezTo>
                    <a:pt x="961" y="1337"/>
                    <a:pt x="929" y="1401"/>
                    <a:pt x="929" y="1433"/>
                  </a:cubicBezTo>
                  <a:cubicBezTo>
                    <a:pt x="897" y="1465"/>
                    <a:pt x="897" y="1529"/>
                    <a:pt x="865" y="1561"/>
                  </a:cubicBezTo>
                  <a:cubicBezTo>
                    <a:pt x="865" y="1593"/>
                    <a:pt x="865" y="1593"/>
                    <a:pt x="897" y="1593"/>
                  </a:cubicBezTo>
                  <a:cubicBezTo>
                    <a:pt x="897" y="1593"/>
                    <a:pt x="897" y="1607"/>
                    <a:pt x="907" y="1607"/>
                  </a:cubicBezTo>
                  <a:cubicBezTo>
                    <a:pt x="911" y="1607"/>
                    <a:pt x="918" y="1604"/>
                    <a:pt x="929" y="1593"/>
                  </a:cubicBezTo>
                  <a:lnTo>
                    <a:pt x="1761" y="1433"/>
                  </a:lnTo>
                  <a:lnTo>
                    <a:pt x="1697" y="1625"/>
                  </a:lnTo>
                  <a:lnTo>
                    <a:pt x="897" y="1785"/>
                  </a:lnTo>
                  <a:lnTo>
                    <a:pt x="865" y="1817"/>
                  </a:lnTo>
                  <a:lnTo>
                    <a:pt x="865" y="1849"/>
                  </a:lnTo>
                  <a:cubicBezTo>
                    <a:pt x="918" y="2061"/>
                    <a:pt x="1125" y="2185"/>
                    <a:pt x="1395" y="2185"/>
                  </a:cubicBezTo>
                  <a:cubicBezTo>
                    <a:pt x="1450" y="2185"/>
                    <a:pt x="1509" y="2180"/>
                    <a:pt x="1569" y="2169"/>
                  </a:cubicBezTo>
                  <a:cubicBezTo>
                    <a:pt x="1793" y="2137"/>
                    <a:pt x="2017" y="2041"/>
                    <a:pt x="2209" y="1881"/>
                  </a:cubicBezTo>
                  <a:lnTo>
                    <a:pt x="2337" y="2009"/>
                  </a:lnTo>
                  <a:cubicBezTo>
                    <a:pt x="2049" y="2233"/>
                    <a:pt x="1729" y="2393"/>
                    <a:pt x="1441" y="2457"/>
                  </a:cubicBezTo>
                  <a:cubicBezTo>
                    <a:pt x="1373" y="2465"/>
                    <a:pt x="1309" y="2469"/>
                    <a:pt x="1248" y="2469"/>
                  </a:cubicBezTo>
                  <a:cubicBezTo>
                    <a:pt x="1051" y="2469"/>
                    <a:pt x="891" y="2427"/>
                    <a:pt x="769" y="2329"/>
                  </a:cubicBezTo>
                  <a:cubicBezTo>
                    <a:pt x="641" y="2233"/>
                    <a:pt x="577" y="2073"/>
                    <a:pt x="577" y="1913"/>
                  </a:cubicBezTo>
                  <a:cubicBezTo>
                    <a:pt x="577" y="1881"/>
                    <a:pt x="577" y="1881"/>
                    <a:pt x="545" y="1881"/>
                  </a:cubicBezTo>
                  <a:lnTo>
                    <a:pt x="97" y="1945"/>
                  </a:lnTo>
                  <a:lnTo>
                    <a:pt x="161" y="1753"/>
                  </a:lnTo>
                  <a:lnTo>
                    <a:pt x="577" y="1689"/>
                  </a:lnTo>
                  <a:cubicBezTo>
                    <a:pt x="577" y="1689"/>
                    <a:pt x="577" y="1657"/>
                    <a:pt x="609" y="1657"/>
                  </a:cubicBezTo>
                  <a:cubicBezTo>
                    <a:pt x="609" y="1593"/>
                    <a:pt x="609" y="1561"/>
                    <a:pt x="641" y="1529"/>
                  </a:cubicBezTo>
                  <a:cubicBezTo>
                    <a:pt x="641" y="1497"/>
                    <a:pt x="673" y="1433"/>
                    <a:pt x="673" y="1401"/>
                  </a:cubicBezTo>
                  <a:lnTo>
                    <a:pt x="673" y="1369"/>
                  </a:lnTo>
                  <a:cubicBezTo>
                    <a:pt x="673" y="1337"/>
                    <a:pt x="641" y="1337"/>
                    <a:pt x="641" y="1337"/>
                  </a:cubicBezTo>
                  <a:lnTo>
                    <a:pt x="289" y="1401"/>
                  </a:lnTo>
                  <a:lnTo>
                    <a:pt x="353" y="1209"/>
                  </a:lnTo>
                  <a:lnTo>
                    <a:pt x="801" y="1145"/>
                  </a:lnTo>
                  <a:lnTo>
                    <a:pt x="833" y="1113"/>
                  </a:lnTo>
                  <a:cubicBezTo>
                    <a:pt x="1185" y="601"/>
                    <a:pt x="1761" y="185"/>
                    <a:pt x="2273" y="89"/>
                  </a:cubicBezTo>
                  <a:cubicBezTo>
                    <a:pt x="2351" y="71"/>
                    <a:pt x="2425" y="63"/>
                    <a:pt x="2496" y="63"/>
                  </a:cubicBezTo>
                  <a:close/>
                  <a:moveTo>
                    <a:pt x="2513" y="0"/>
                  </a:moveTo>
                  <a:cubicBezTo>
                    <a:pt x="2437" y="0"/>
                    <a:pt x="2356" y="8"/>
                    <a:pt x="2273" y="25"/>
                  </a:cubicBezTo>
                  <a:cubicBezTo>
                    <a:pt x="1729" y="121"/>
                    <a:pt x="1153" y="537"/>
                    <a:pt x="801" y="1049"/>
                  </a:cubicBezTo>
                  <a:lnTo>
                    <a:pt x="321" y="1145"/>
                  </a:lnTo>
                  <a:cubicBezTo>
                    <a:pt x="289" y="1145"/>
                    <a:pt x="289" y="1177"/>
                    <a:pt x="289" y="1177"/>
                  </a:cubicBezTo>
                  <a:lnTo>
                    <a:pt x="193" y="1433"/>
                  </a:lnTo>
                  <a:lnTo>
                    <a:pt x="193" y="1465"/>
                  </a:lnTo>
                  <a:cubicBezTo>
                    <a:pt x="193" y="1497"/>
                    <a:pt x="225" y="1497"/>
                    <a:pt x="225" y="1497"/>
                  </a:cubicBezTo>
                  <a:lnTo>
                    <a:pt x="597" y="1435"/>
                  </a:lnTo>
                  <a:lnTo>
                    <a:pt x="597" y="1435"/>
                  </a:lnTo>
                  <a:cubicBezTo>
                    <a:pt x="577" y="1442"/>
                    <a:pt x="577" y="1470"/>
                    <a:pt x="577" y="1497"/>
                  </a:cubicBezTo>
                  <a:cubicBezTo>
                    <a:pt x="545" y="1529"/>
                    <a:pt x="545" y="1561"/>
                    <a:pt x="545" y="1625"/>
                  </a:cubicBezTo>
                  <a:lnTo>
                    <a:pt x="129" y="1689"/>
                  </a:lnTo>
                  <a:cubicBezTo>
                    <a:pt x="129" y="1689"/>
                    <a:pt x="97" y="1689"/>
                    <a:pt x="97" y="1721"/>
                  </a:cubicBezTo>
                  <a:lnTo>
                    <a:pt x="1" y="1977"/>
                  </a:lnTo>
                  <a:lnTo>
                    <a:pt x="1" y="2009"/>
                  </a:lnTo>
                  <a:lnTo>
                    <a:pt x="33" y="2041"/>
                  </a:lnTo>
                  <a:lnTo>
                    <a:pt x="513" y="1945"/>
                  </a:lnTo>
                  <a:cubicBezTo>
                    <a:pt x="513" y="2137"/>
                    <a:pt x="577" y="2297"/>
                    <a:pt x="737" y="2393"/>
                  </a:cubicBezTo>
                  <a:cubicBezTo>
                    <a:pt x="833" y="2489"/>
                    <a:pt x="1025" y="2553"/>
                    <a:pt x="1217" y="2553"/>
                  </a:cubicBezTo>
                  <a:cubicBezTo>
                    <a:pt x="1281" y="2553"/>
                    <a:pt x="1377" y="2521"/>
                    <a:pt x="1441" y="2521"/>
                  </a:cubicBezTo>
                  <a:cubicBezTo>
                    <a:pt x="1761" y="2457"/>
                    <a:pt x="2113" y="2297"/>
                    <a:pt x="2401" y="2041"/>
                  </a:cubicBezTo>
                  <a:lnTo>
                    <a:pt x="2433" y="2009"/>
                  </a:lnTo>
                  <a:lnTo>
                    <a:pt x="2401" y="1977"/>
                  </a:lnTo>
                  <a:lnTo>
                    <a:pt x="2241" y="1785"/>
                  </a:lnTo>
                  <a:lnTo>
                    <a:pt x="2209" y="1785"/>
                  </a:lnTo>
                  <a:cubicBezTo>
                    <a:pt x="1985" y="1945"/>
                    <a:pt x="1761" y="2073"/>
                    <a:pt x="1537" y="2105"/>
                  </a:cubicBezTo>
                  <a:cubicBezTo>
                    <a:pt x="1478" y="2118"/>
                    <a:pt x="1422" y="2124"/>
                    <a:pt x="1370" y="2124"/>
                  </a:cubicBezTo>
                  <a:cubicBezTo>
                    <a:pt x="1164" y="2124"/>
                    <a:pt x="1012" y="2027"/>
                    <a:pt x="961" y="1849"/>
                  </a:cubicBezTo>
                  <a:lnTo>
                    <a:pt x="1729" y="1721"/>
                  </a:lnTo>
                  <a:cubicBezTo>
                    <a:pt x="1729" y="1689"/>
                    <a:pt x="1729" y="1689"/>
                    <a:pt x="1761" y="1689"/>
                  </a:cubicBezTo>
                  <a:lnTo>
                    <a:pt x="1825" y="1401"/>
                  </a:lnTo>
                  <a:cubicBezTo>
                    <a:pt x="1857" y="1401"/>
                    <a:pt x="1825" y="1401"/>
                    <a:pt x="1825" y="1369"/>
                  </a:cubicBezTo>
                  <a:lnTo>
                    <a:pt x="1793" y="1369"/>
                  </a:lnTo>
                  <a:lnTo>
                    <a:pt x="961" y="1529"/>
                  </a:lnTo>
                  <a:cubicBezTo>
                    <a:pt x="961" y="1497"/>
                    <a:pt x="961" y="1465"/>
                    <a:pt x="993" y="1465"/>
                  </a:cubicBezTo>
                  <a:cubicBezTo>
                    <a:pt x="993" y="1401"/>
                    <a:pt x="993" y="1369"/>
                    <a:pt x="1025" y="1337"/>
                  </a:cubicBezTo>
                  <a:lnTo>
                    <a:pt x="1921" y="1177"/>
                  </a:lnTo>
                  <a:lnTo>
                    <a:pt x="1921" y="1145"/>
                  </a:lnTo>
                  <a:lnTo>
                    <a:pt x="2017" y="889"/>
                  </a:lnTo>
                  <a:lnTo>
                    <a:pt x="2017" y="857"/>
                  </a:lnTo>
                  <a:cubicBezTo>
                    <a:pt x="2017" y="825"/>
                    <a:pt x="2017" y="825"/>
                    <a:pt x="1985" y="825"/>
                  </a:cubicBezTo>
                  <a:lnTo>
                    <a:pt x="1281" y="953"/>
                  </a:lnTo>
                  <a:cubicBezTo>
                    <a:pt x="1537" y="697"/>
                    <a:pt x="1857" y="505"/>
                    <a:pt x="2177" y="441"/>
                  </a:cubicBezTo>
                  <a:cubicBezTo>
                    <a:pt x="2245" y="418"/>
                    <a:pt x="2313" y="407"/>
                    <a:pt x="2377" y="407"/>
                  </a:cubicBezTo>
                  <a:cubicBezTo>
                    <a:pt x="2493" y="407"/>
                    <a:pt x="2595" y="443"/>
                    <a:pt x="2657" y="505"/>
                  </a:cubicBezTo>
                  <a:cubicBezTo>
                    <a:pt x="2673" y="521"/>
                    <a:pt x="2681" y="529"/>
                    <a:pt x="2689" y="529"/>
                  </a:cubicBezTo>
                  <a:cubicBezTo>
                    <a:pt x="2697" y="529"/>
                    <a:pt x="2705" y="521"/>
                    <a:pt x="2721" y="505"/>
                  </a:cubicBezTo>
                  <a:lnTo>
                    <a:pt x="3042" y="249"/>
                  </a:lnTo>
                  <a:lnTo>
                    <a:pt x="3042" y="217"/>
                  </a:lnTo>
                  <a:lnTo>
                    <a:pt x="3042" y="185"/>
                  </a:lnTo>
                  <a:cubicBezTo>
                    <a:pt x="2923" y="66"/>
                    <a:pt x="2734" y="0"/>
                    <a:pt x="251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4862975" y="2321775"/>
              <a:ext cx="188875" cy="288900"/>
            </a:xfrm>
            <a:custGeom>
              <a:avLst/>
              <a:gdLst/>
              <a:ahLst/>
              <a:cxnLst/>
              <a:rect l="l" t="t" r="r" b="b"/>
              <a:pathLst>
                <a:path w="7555" h="11556" extrusionOk="0">
                  <a:moveTo>
                    <a:pt x="2497" y="1"/>
                  </a:moveTo>
                  <a:lnTo>
                    <a:pt x="1" y="1441"/>
                  </a:lnTo>
                  <a:lnTo>
                    <a:pt x="5026" y="11555"/>
                  </a:lnTo>
                  <a:lnTo>
                    <a:pt x="7554" y="10115"/>
                  </a:lnTo>
                  <a:lnTo>
                    <a:pt x="2497" y="1"/>
                  </a:ln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4861375" y="2320975"/>
              <a:ext cx="191275" cy="291300"/>
            </a:xfrm>
            <a:custGeom>
              <a:avLst/>
              <a:gdLst/>
              <a:ahLst/>
              <a:cxnLst/>
              <a:rect l="l" t="t" r="r" b="b"/>
              <a:pathLst>
                <a:path w="7651" h="11652" extrusionOk="0">
                  <a:moveTo>
                    <a:pt x="2561" y="65"/>
                  </a:moveTo>
                  <a:lnTo>
                    <a:pt x="7554" y="10115"/>
                  </a:lnTo>
                  <a:lnTo>
                    <a:pt x="5122" y="11555"/>
                  </a:lnTo>
                  <a:lnTo>
                    <a:pt x="97" y="1505"/>
                  </a:lnTo>
                  <a:lnTo>
                    <a:pt x="2561" y="65"/>
                  </a:lnTo>
                  <a:close/>
                  <a:moveTo>
                    <a:pt x="2529" y="1"/>
                  </a:moveTo>
                  <a:lnTo>
                    <a:pt x="33" y="1441"/>
                  </a:lnTo>
                  <a:cubicBezTo>
                    <a:pt x="33" y="1473"/>
                    <a:pt x="1" y="1473"/>
                    <a:pt x="33" y="1505"/>
                  </a:cubicBezTo>
                  <a:lnTo>
                    <a:pt x="5058" y="11619"/>
                  </a:lnTo>
                  <a:cubicBezTo>
                    <a:pt x="5090" y="11619"/>
                    <a:pt x="5090" y="11619"/>
                    <a:pt x="5090" y="11651"/>
                  </a:cubicBezTo>
                  <a:cubicBezTo>
                    <a:pt x="5122" y="11651"/>
                    <a:pt x="5122" y="11651"/>
                    <a:pt x="5122" y="11619"/>
                  </a:cubicBezTo>
                  <a:lnTo>
                    <a:pt x="7618" y="10179"/>
                  </a:lnTo>
                  <a:cubicBezTo>
                    <a:pt x="7650" y="10179"/>
                    <a:pt x="7650" y="10147"/>
                    <a:pt x="7650" y="10115"/>
                  </a:cubicBezTo>
                  <a:lnTo>
                    <a:pt x="259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5115825" y="2557825"/>
              <a:ext cx="239275" cy="432100"/>
            </a:xfrm>
            <a:custGeom>
              <a:avLst/>
              <a:gdLst/>
              <a:ahLst/>
              <a:cxnLst/>
              <a:rect l="l" t="t" r="r" b="b"/>
              <a:pathLst>
                <a:path w="9571" h="17284" extrusionOk="0">
                  <a:moveTo>
                    <a:pt x="2497" y="1"/>
                  </a:moveTo>
                  <a:lnTo>
                    <a:pt x="1" y="1441"/>
                  </a:lnTo>
                  <a:lnTo>
                    <a:pt x="7074" y="17284"/>
                  </a:lnTo>
                  <a:lnTo>
                    <a:pt x="9571" y="15844"/>
                  </a:lnTo>
                  <a:lnTo>
                    <a:pt x="2497" y="1"/>
                  </a:ln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115025" y="2556675"/>
              <a:ext cx="241675" cy="434050"/>
            </a:xfrm>
            <a:custGeom>
              <a:avLst/>
              <a:gdLst/>
              <a:ahLst/>
              <a:cxnLst/>
              <a:rect l="l" t="t" r="r" b="b"/>
              <a:pathLst>
                <a:path w="9667" h="17362" extrusionOk="0">
                  <a:moveTo>
                    <a:pt x="2529" y="79"/>
                  </a:moveTo>
                  <a:lnTo>
                    <a:pt x="9571" y="15858"/>
                  </a:lnTo>
                  <a:lnTo>
                    <a:pt x="7138" y="17298"/>
                  </a:lnTo>
                  <a:lnTo>
                    <a:pt x="65" y="1519"/>
                  </a:lnTo>
                  <a:lnTo>
                    <a:pt x="2529" y="79"/>
                  </a:lnTo>
                  <a:close/>
                  <a:moveTo>
                    <a:pt x="2539" y="1"/>
                  </a:moveTo>
                  <a:cubicBezTo>
                    <a:pt x="2529" y="1"/>
                    <a:pt x="2529" y="15"/>
                    <a:pt x="2529" y="15"/>
                  </a:cubicBezTo>
                  <a:lnTo>
                    <a:pt x="1" y="1455"/>
                  </a:lnTo>
                  <a:lnTo>
                    <a:pt x="1" y="1519"/>
                  </a:lnTo>
                  <a:lnTo>
                    <a:pt x="7074" y="17362"/>
                  </a:lnTo>
                  <a:lnTo>
                    <a:pt x="7138" y="17362"/>
                  </a:lnTo>
                  <a:lnTo>
                    <a:pt x="9635" y="15922"/>
                  </a:lnTo>
                  <a:cubicBezTo>
                    <a:pt x="9635" y="15890"/>
                    <a:pt x="9667" y="15890"/>
                    <a:pt x="9635" y="15858"/>
                  </a:cubicBezTo>
                  <a:lnTo>
                    <a:pt x="2561" y="15"/>
                  </a:lnTo>
                  <a:cubicBezTo>
                    <a:pt x="2551" y="4"/>
                    <a:pt x="2544" y="1"/>
                    <a:pt x="253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4988600" y="2557825"/>
              <a:ext cx="189675" cy="52850"/>
            </a:xfrm>
            <a:custGeom>
              <a:avLst/>
              <a:gdLst/>
              <a:ahLst/>
              <a:cxnLst/>
              <a:rect l="l" t="t" r="r" b="b"/>
              <a:pathLst>
                <a:path w="7587" h="2114" extrusionOk="0">
                  <a:moveTo>
                    <a:pt x="7586" y="1"/>
                  </a:moveTo>
                  <a:lnTo>
                    <a:pt x="2529" y="673"/>
                  </a:lnTo>
                  <a:lnTo>
                    <a:pt x="1" y="2113"/>
                  </a:lnTo>
                  <a:lnTo>
                    <a:pt x="1" y="2113"/>
                  </a:lnTo>
                  <a:lnTo>
                    <a:pt x="5090" y="1441"/>
                  </a:lnTo>
                  <a:lnTo>
                    <a:pt x="7586" y="1"/>
                  </a:ln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4987800" y="2556225"/>
              <a:ext cx="191275" cy="56050"/>
            </a:xfrm>
            <a:custGeom>
              <a:avLst/>
              <a:gdLst/>
              <a:ahLst/>
              <a:cxnLst/>
              <a:rect l="l" t="t" r="r" b="b"/>
              <a:pathLst>
                <a:path w="7651" h="2242" extrusionOk="0">
                  <a:moveTo>
                    <a:pt x="7458" y="97"/>
                  </a:moveTo>
                  <a:lnTo>
                    <a:pt x="5122" y="1473"/>
                  </a:lnTo>
                  <a:lnTo>
                    <a:pt x="225" y="2145"/>
                  </a:lnTo>
                  <a:lnTo>
                    <a:pt x="2561" y="769"/>
                  </a:lnTo>
                  <a:lnTo>
                    <a:pt x="7458" y="97"/>
                  </a:lnTo>
                  <a:close/>
                  <a:moveTo>
                    <a:pt x="7618" y="1"/>
                  </a:moveTo>
                  <a:cubicBezTo>
                    <a:pt x="7618" y="1"/>
                    <a:pt x="2561" y="705"/>
                    <a:pt x="2529" y="705"/>
                  </a:cubicBezTo>
                  <a:lnTo>
                    <a:pt x="33" y="2145"/>
                  </a:lnTo>
                  <a:cubicBezTo>
                    <a:pt x="1" y="2177"/>
                    <a:pt x="1" y="2177"/>
                    <a:pt x="1" y="2209"/>
                  </a:cubicBezTo>
                  <a:cubicBezTo>
                    <a:pt x="33" y="2209"/>
                    <a:pt x="33" y="2241"/>
                    <a:pt x="33" y="2241"/>
                  </a:cubicBezTo>
                  <a:lnTo>
                    <a:pt x="65" y="2241"/>
                  </a:lnTo>
                  <a:cubicBezTo>
                    <a:pt x="65" y="2241"/>
                    <a:pt x="5122" y="1537"/>
                    <a:pt x="5154" y="1537"/>
                  </a:cubicBezTo>
                  <a:lnTo>
                    <a:pt x="7650" y="97"/>
                  </a:lnTo>
                  <a:lnTo>
                    <a:pt x="7650" y="33"/>
                  </a:lnTo>
                  <a:cubicBezTo>
                    <a:pt x="7650" y="33"/>
                    <a:pt x="7650" y="1"/>
                    <a:pt x="761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5415100" y="3083525"/>
              <a:ext cx="87225" cy="49650"/>
            </a:xfrm>
            <a:custGeom>
              <a:avLst/>
              <a:gdLst/>
              <a:ahLst/>
              <a:cxnLst/>
              <a:rect l="l" t="t" r="r" b="b"/>
              <a:pathLst>
                <a:path w="3489" h="1986" extrusionOk="0">
                  <a:moveTo>
                    <a:pt x="3489" y="1"/>
                  </a:moveTo>
                  <a:lnTo>
                    <a:pt x="2529" y="545"/>
                  </a:lnTo>
                  <a:lnTo>
                    <a:pt x="0" y="1985"/>
                  </a:lnTo>
                  <a:lnTo>
                    <a:pt x="0" y="1985"/>
                  </a:lnTo>
                  <a:lnTo>
                    <a:pt x="960" y="1473"/>
                  </a:lnTo>
                  <a:lnTo>
                    <a:pt x="348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5414300" y="3082725"/>
              <a:ext cx="88825" cy="51250"/>
            </a:xfrm>
            <a:custGeom>
              <a:avLst/>
              <a:gdLst/>
              <a:ahLst/>
              <a:cxnLst/>
              <a:rect l="l" t="t" r="r" b="b"/>
              <a:pathLst>
                <a:path w="3553" h="2050" extrusionOk="0">
                  <a:moveTo>
                    <a:pt x="3489" y="1"/>
                  </a:moveTo>
                  <a:lnTo>
                    <a:pt x="2529" y="545"/>
                  </a:lnTo>
                  <a:lnTo>
                    <a:pt x="32" y="1985"/>
                  </a:lnTo>
                  <a:cubicBezTo>
                    <a:pt x="0" y="1985"/>
                    <a:pt x="0" y="2017"/>
                    <a:pt x="0" y="2049"/>
                  </a:cubicBezTo>
                  <a:lnTo>
                    <a:pt x="64" y="2049"/>
                  </a:lnTo>
                  <a:lnTo>
                    <a:pt x="1024" y="1537"/>
                  </a:lnTo>
                  <a:lnTo>
                    <a:pt x="3521" y="65"/>
                  </a:lnTo>
                  <a:cubicBezTo>
                    <a:pt x="3521" y="65"/>
                    <a:pt x="3553" y="33"/>
                    <a:pt x="3521" y="33"/>
                  </a:cubicBezTo>
                  <a:cubicBezTo>
                    <a:pt x="3521" y="1"/>
                    <a:pt x="3489" y="1"/>
                    <a:pt x="34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5291875" y="2932300"/>
              <a:ext cx="124050" cy="83250"/>
            </a:xfrm>
            <a:custGeom>
              <a:avLst/>
              <a:gdLst/>
              <a:ahLst/>
              <a:cxnLst/>
              <a:rect l="l" t="t" r="r" b="b"/>
              <a:pathLst>
                <a:path w="4962" h="3330" extrusionOk="0">
                  <a:moveTo>
                    <a:pt x="4961" y="1"/>
                  </a:moveTo>
                  <a:lnTo>
                    <a:pt x="2465" y="1441"/>
                  </a:lnTo>
                  <a:lnTo>
                    <a:pt x="0" y="3329"/>
                  </a:lnTo>
                  <a:lnTo>
                    <a:pt x="2497" y="1857"/>
                  </a:lnTo>
                  <a:lnTo>
                    <a:pt x="49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5290275" y="2931150"/>
              <a:ext cx="126450" cy="85200"/>
            </a:xfrm>
            <a:custGeom>
              <a:avLst/>
              <a:gdLst/>
              <a:ahLst/>
              <a:cxnLst/>
              <a:rect l="l" t="t" r="r" b="b"/>
              <a:pathLst>
                <a:path w="5058" h="3408" extrusionOk="0">
                  <a:moveTo>
                    <a:pt x="4545" y="367"/>
                  </a:moveTo>
                  <a:lnTo>
                    <a:pt x="2529" y="1871"/>
                  </a:lnTo>
                  <a:lnTo>
                    <a:pt x="512" y="3055"/>
                  </a:lnTo>
                  <a:lnTo>
                    <a:pt x="2529" y="1519"/>
                  </a:lnTo>
                  <a:lnTo>
                    <a:pt x="4545" y="367"/>
                  </a:lnTo>
                  <a:close/>
                  <a:moveTo>
                    <a:pt x="5024" y="0"/>
                  </a:moveTo>
                  <a:cubicBezTo>
                    <a:pt x="5014" y="0"/>
                    <a:pt x="5004" y="4"/>
                    <a:pt x="4993" y="15"/>
                  </a:cubicBezTo>
                  <a:lnTo>
                    <a:pt x="2497" y="1455"/>
                  </a:lnTo>
                  <a:lnTo>
                    <a:pt x="32" y="3343"/>
                  </a:lnTo>
                  <a:cubicBezTo>
                    <a:pt x="0" y="3343"/>
                    <a:pt x="0" y="3375"/>
                    <a:pt x="32" y="3375"/>
                  </a:cubicBezTo>
                  <a:cubicBezTo>
                    <a:pt x="32" y="3407"/>
                    <a:pt x="32" y="3407"/>
                    <a:pt x="64" y="3407"/>
                  </a:cubicBezTo>
                  <a:lnTo>
                    <a:pt x="2593" y="1935"/>
                  </a:lnTo>
                  <a:lnTo>
                    <a:pt x="5057" y="79"/>
                  </a:lnTo>
                  <a:lnTo>
                    <a:pt x="5057" y="15"/>
                  </a:lnTo>
                  <a:cubicBezTo>
                    <a:pt x="5057" y="15"/>
                    <a:pt x="5043" y="0"/>
                    <a:pt x="502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5439100" y="3078725"/>
              <a:ext cx="72825" cy="41625"/>
            </a:xfrm>
            <a:custGeom>
              <a:avLst/>
              <a:gdLst/>
              <a:ahLst/>
              <a:cxnLst/>
              <a:rect l="l" t="t" r="r" b="b"/>
              <a:pathLst>
                <a:path w="2913" h="1665" extrusionOk="0">
                  <a:moveTo>
                    <a:pt x="2913" y="1"/>
                  </a:moveTo>
                  <a:lnTo>
                    <a:pt x="2529" y="193"/>
                  </a:lnTo>
                  <a:lnTo>
                    <a:pt x="0" y="1665"/>
                  </a:lnTo>
                  <a:lnTo>
                    <a:pt x="0" y="1665"/>
                  </a:lnTo>
                  <a:lnTo>
                    <a:pt x="416" y="1441"/>
                  </a:lnTo>
                  <a:lnTo>
                    <a:pt x="291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5438300" y="3077575"/>
              <a:ext cx="74425" cy="43575"/>
            </a:xfrm>
            <a:custGeom>
              <a:avLst/>
              <a:gdLst/>
              <a:ahLst/>
              <a:cxnLst/>
              <a:rect l="l" t="t" r="r" b="b"/>
              <a:pathLst>
                <a:path w="2977" h="1743" extrusionOk="0">
                  <a:moveTo>
                    <a:pt x="2944" y="0"/>
                  </a:moveTo>
                  <a:cubicBezTo>
                    <a:pt x="2934" y="0"/>
                    <a:pt x="2924" y="4"/>
                    <a:pt x="2913" y="15"/>
                  </a:cubicBezTo>
                  <a:lnTo>
                    <a:pt x="2529" y="207"/>
                  </a:lnTo>
                  <a:lnTo>
                    <a:pt x="32" y="1679"/>
                  </a:lnTo>
                  <a:cubicBezTo>
                    <a:pt x="0" y="1679"/>
                    <a:pt x="0" y="1711"/>
                    <a:pt x="0" y="1711"/>
                  </a:cubicBezTo>
                  <a:lnTo>
                    <a:pt x="32" y="1743"/>
                  </a:lnTo>
                  <a:lnTo>
                    <a:pt x="64" y="1743"/>
                  </a:lnTo>
                  <a:lnTo>
                    <a:pt x="448" y="1519"/>
                  </a:lnTo>
                  <a:lnTo>
                    <a:pt x="2945" y="79"/>
                  </a:lnTo>
                  <a:cubicBezTo>
                    <a:pt x="2977" y="47"/>
                    <a:pt x="2977" y="47"/>
                    <a:pt x="2977" y="15"/>
                  </a:cubicBezTo>
                  <a:cubicBezTo>
                    <a:pt x="2977" y="15"/>
                    <a:pt x="2963" y="0"/>
                    <a:pt x="294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5352675" y="2908300"/>
              <a:ext cx="159250" cy="206450"/>
            </a:xfrm>
            <a:custGeom>
              <a:avLst/>
              <a:gdLst/>
              <a:ahLst/>
              <a:cxnLst/>
              <a:rect l="l" t="t" r="r" b="b"/>
              <a:pathLst>
                <a:path w="6370" h="8258" extrusionOk="0">
                  <a:moveTo>
                    <a:pt x="2497" y="0"/>
                  </a:moveTo>
                  <a:lnTo>
                    <a:pt x="1" y="1441"/>
                  </a:lnTo>
                  <a:lnTo>
                    <a:pt x="3873" y="8258"/>
                  </a:lnTo>
                  <a:lnTo>
                    <a:pt x="6370" y="6818"/>
                  </a:lnTo>
                  <a:lnTo>
                    <a:pt x="2497" y="0"/>
                  </a:ln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5351875" y="2907150"/>
              <a:ext cx="160850" cy="208400"/>
            </a:xfrm>
            <a:custGeom>
              <a:avLst/>
              <a:gdLst/>
              <a:ahLst/>
              <a:cxnLst/>
              <a:rect l="l" t="t" r="r" b="b"/>
              <a:pathLst>
                <a:path w="6434" h="8336" extrusionOk="0">
                  <a:moveTo>
                    <a:pt x="2529" y="78"/>
                  </a:moveTo>
                  <a:lnTo>
                    <a:pt x="6338" y="6832"/>
                  </a:lnTo>
                  <a:lnTo>
                    <a:pt x="3905" y="8272"/>
                  </a:lnTo>
                  <a:lnTo>
                    <a:pt x="65" y="1519"/>
                  </a:lnTo>
                  <a:lnTo>
                    <a:pt x="2529" y="78"/>
                  </a:lnTo>
                  <a:close/>
                  <a:moveTo>
                    <a:pt x="2539" y="0"/>
                  </a:moveTo>
                  <a:cubicBezTo>
                    <a:pt x="2529" y="0"/>
                    <a:pt x="2529" y="14"/>
                    <a:pt x="2529" y="14"/>
                  </a:cubicBezTo>
                  <a:lnTo>
                    <a:pt x="1" y="1455"/>
                  </a:lnTo>
                  <a:lnTo>
                    <a:pt x="1" y="1519"/>
                  </a:lnTo>
                  <a:lnTo>
                    <a:pt x="3873" y="8336"/>
                  </a:lnTo>
                  <a:lnTo>
                    <a:pt x="3905" y="8336"/>
                  </a:lnTo>
                  <a:lnTo>
                    <a:pt x="6434" y="6896"/>
                  </a:lnTo>
                  <a:lnTo>
                    <a:pt x="6434" y="6832"/>
                  </a:lnTo>
                  <a:lnTo>
                    <a:pt x="2561" y="14"/>
                  </a:lnTo>
                  <a:cubicBezTo>
                    <a:pt x="2550" y="4"/>
                    <a:pt x="2543" y="0"/>
                    <a:pt x="253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4851775" y="2357800"/>
              <a:ext cx="696975" cy="944200"/>
            </a:xfrm>
            <a:custGeom>
              <a:avLst/>
              <a:gdLst/>
              <a:ahLst/>
              <a:cxnLst/>
              <a:rect l="l" t="t" r="r" b="b"/>
              <a:pathLst>
                <a:path w="27879" h="37768" extrusionOk="0">
                  <a:moveTo>
                    <a:pt x="449" y="0"/>
                  </a:moveTo>
                  <a:lnTo>
                    <a:pt x="1" y="160"/>
                  </a:lnTo>
                  <a:lnTo>
                    <a:pt x="5378" y="10882"/>
                  </a:lnTo>
                  <a:lnTo>
                    <a:pt x="10403" y="10210"/>
                  </a:lnTo>
                  <a:lnTo>
                    <a:pt x="17604" y="26309"/>
                  </a:lnTo>
                  <a:lnTo>
                    <a:pt x="20069" y="24421"/>
                  </a:lnTo>
                  <a:lnTo>
                    <a:pt x="23493" y="30502"/>
                  </a:lnTo>
                  <a:lnTo>
                    <a:pt x="22533" y="31014"/>
                  </a:lnTo>
                  <a:lnTo>
                    <a:pt x="27878" y="37767"/>
                  </a:lnTo>
                  <a:lnTo>
                    <a:pt x="24870" y="29766"/>
                  </a:lnTo>
                  <a:lnTo>
                    <a:pt x="23909" y="30278"/>
                  </a:lnTo>
                  <a:lnTo>
                    <a:pt x="20037" y="23461"/>
                  </a:lnTo>
                  <a:lnTo>
                    <a:pt x="17636" y="25285"/>
                  </a:lnTo>
                  <a:lnTo>
                    <a:pt x="10563" y="9442"/>
                  </a:lnTo>
                  <a:lnTo>
                    <a:pt x="5474" y="10114"/>
                  </a:lnTo>
                  <a:lnTo>
                    <a:pt x="44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4850975" y="2357450"/>
              <a:ext cx="698575" cy="945350"/>
            </a:xfrm>
            <a:custGeom>
              <a:avLst/>
              <a:gdLst/>
              <a:ahLst/>
              <a:cxnLst/>
              <a:rect l="l" t="t" r="r" b="b"/>
              <a:pathLst>
                <a:path w="27943" h="37814" extrusionOk="0">
                  <a:moveTo>
                    <a:pt x="449" y="78"/>
                  </a:moveTo>
                  <a:lnTo>
                    <a:pt x="5474" y="10160"/>
                  </a:lnTo>
                  <a:cubicBezTo>
                    <a:pt x="5506" y="10192"/>
                    <a:pt x="5506" y="10192"/>
                    <a:pt x="5538" y="10192"/>
                  </a:cubicBezTo>
                  <a:lnTo>
                    <a:pt x="10563" y="9488"/>
                  </a:lnTo>
                  <a:lnTo>
                    <a:pt x="17636" y="25331"/>
                  </a:lnTo>
                  <a:lnTo>
                    <a:pt x="17700" y="25331"/>
                  </a:lnTo>
                  <a:lnTo>
                    <a:pt x="20069" y="23539"/>
                  </a:lnTo>
                  <a:lnTo>
                    <a:pt x="23909" y="30324"/>
                  </a:lnTo>
                  <a:lnTo>
                    <a:pt x="23941" y="30324"/>
                  </a:lnTo>
                  <a:lnTo>
                    <a:pt x="24870" y="29844"/>
                  </a:lnTo>
                  <a:lnTo>
                    <a:pt x="27814" y="37589"/>
                  </a:lnTo>
                  <a:lnTo>
                    <a:pt x="22629" y="31028"/>
                  </a:lnTo>
                  <a:lnTo>
                    <a:pt x="23557" y="30548"/>
                  </a:lnTo>
                  <a:lnTo>
                    <a:pt x="23557" y="30516"/>
                  </a:lnTo>
                  <a:lnTo>
                    <a:pt x="23557" y="30484"/>
                  </a:lnTo>
                  <a:lnTo>
                    <a:pt x="20101" y="24435"/>
                  </a:lnTo>
                  <a:lnTo>
                    <a:pt x="20101" y="24403"/>
                  </a:lnTo>
                  <a:lnTo>
                    <a:pt x="20069" y="24403"/>
                  </a:lnTo>
                  <a:lnTo>
                    <a:pt x="17636" y="26259"/>
                  </a:lnTo>
                  <a:lnTo>
                    <a:pt x="10467" y="10224"/>
                  </a:lnTo>
                  <a:cubicBezTo>
                    <a:pt x="10467" y="10192"/>
                    <a:pt x="10435" y="10192"/>
                    <a:pt x="10435" y="10192"/>
                  </a:cubicBezTo>
                  <a:lnTo>
                    <a:pt x="5410" y="10864"/>
                  </a:lnTo>
                  <a:lnTo>
                    <a:pt x="97" y="206"/>
                  </a:lnTo>
                  <a:lnTo>
                    <a:pt x="449" y="78"/>
                  </a:lnTo>
                  <a:close/>
                  <a:moveTo>
                    <a:pt x="473" y="0"/>
                  </a:moveTo>
                  <a:cubicBezTo>
                    <a:pt x="467" y="0"/>
                    <a:pt x="460" y="4"/>
                    <a:pt x="449" y="14"/>
                  </a:cubicBezTo>
                  <a:lnTo>
                    <a:pt x="33" y="142"/>
                  </a:lnTo>
                  <a:lnTo>
                    <a:pt x="1" y="174"/>
                  </a:lnTo>
                  <a:lnTo>
                    <a:pt x="1" y="206"/>
                  </a:lnTo>
                  <a:lnTo>
                    <a:pt x="5346" y="10928"/>
                  </a:lnTo>
                  <a:cubicBezTo>
                    <a:pt x="5378" y="10960"/>
                    <a:pt x="5378" y="10960"/>
                    <a:pt x="5410" y="10960"/>
                  </a:cubicBezTo>
                  <a:lnTo>
                    <a:pt x="10403" y="10288"/>
                  </a:lnTo>
                  <a:lnTo>
                    <a:pt x="17572" y="26323"/>
                  </a:lnTo>
                  <a:cubicBezTo>
                    <a:pt x="17572" y="26355"/>
                    <a:pt x="17604" y="26355"/>
                    <a:pt x="17604" y="26355"/>
                  </a:cubicBezTo>
                  <a:lnTo>
                    <a:pt x="17636" y="26355"/>
                  </a:lnTo>
                  <a:lnTo>
                    <a:pt x="20069" y="24499"/>
                  </a:lnTo>
                  <a:lnTo>
                    <a:pt x="23493" y="30516"/>
                  </a:lnTo>
                  <a:lnTo>
                    <a:pt x="22565" y="30996"/>
                  </a:lnTo>
                  <a:cubicBezTo>
                    <a:pt x="22533" y="30996"/>
                    <a:pt x="22533" y="31028"/>
                    <a:pt x="22533" y="31028"/>
                  </a:cubicBezTo>
                  <a:lnTo>
                    <a:pt x="22533" y="31060"/>
                  </a:lnTo>
                  <a:lnTo>
                    <a:pt x="27878" y="37813"/>
                  </a:lnTo>
                  <a:lnTo>
                    <a:pt x="27942" y="37813"/>
                  </a:lnTo>
                  <a:lnTo>
                    <a:pt x="27942" y="37781"/>
                  </a:lnTo>
                  <a:lnTo>
                    <a:pt x="24934" y="29780"/>
                  </a:lnTo>
                  <a:lnTo>
                    <a:pt x="24902" y="29748"/>
                  </a:lnTo>
                  <a:lnTo>
                    <a:pt x="24870" y="29748"/>
                  </a:lnTo>
                  <a:lnTo>
                    <a:pt x="23941" y="30260"/>
                  </a:lnTo>
                  <a:lnTo>
                    <a:pt x="20101" y="23475"/>
                  </a:lnTo>
                  <a:lnTo>
                    <a:pt x="20069" y="23443"/>
                  </a:lnTo>
                  <a:cubicBezTo>
                    <a:pt x="20069" y="23443"/>
                    <a:pt x="20037" y="23443"/>
                    <a:pt x="20037" y="23475"/>
                  </a:cubicBezTo>
                  <a:lnTo>
                    <a:pt x="17668" y="25267"/>
                  </a:lnTo>
                  <a:lnTo>
                    <a:pt x="10627" y="9456"/>
                  </a:lnTo>
                  <a:cubicBezTo>
                    <a:pt x="10627" y="9424"/>
                    <a:pt x="10595" y="9424"/>
                    <a:pt x="10595" y="9424"/>
                  </a:cubicBezTo>
                  <a:lnTo>
                    <a:pt x="5538" y="10096"/>
                  </a:lnTo>
                  <a:lnTo>
                    <a:pt x="513" y="14"/>
                  </a:lnTo>
                  <a:cubicBezTo>
                    <a:pt x="492" y="14"/>
                    <a:pt x="485" y="0"/>
                    <a:pt x="4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5449500" y="3065125"/>
              <a:ext cx="86450" cy="49625"/>
            </a:xfrm>
            <a:custGeom>
              <a:avLst/>
              <a:gdLst/>
              <a:ahLst/>
              <a:cxnLst/>
              <a:rect l="l" t="t" r="r" b="b"/>
              <a:pathLst>
                <a:path w="3458" h="1985" extrusionOk="0">
                  <a:moveTo>
                    <a:pt x="3457" y="1"/>
                  </a:moveTo>
                  <a:lnTo>
                    <a:pt x="2497" y="545"/>
                  </a:lnTo>
                  <a:lnTo>
                    <a:pt x="0" y="1985"/>
                  </a:lnTo>
                  <a:lnTo>
                    <a:pt x="0" y="1985"/>
                  </a:lnTo>
                  <a:lnTo>
                    <a:pt x="961" y="1473"/>
                  </a:lnTo>
                  <a:lnTo>
                    <a:pt x="345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5447900" y="3064325"/>
              <a:ext cx="88850" cy="51225"/>
            </a:xfrm>
            <a:custGeom>
              <a:avLst/>
              <a:gdLst/>
              <a:ahLst/>
              <a:cxnLst/>
              <a:rect l="l" t="t" r="r" b="b"/>
              <a:pathLst>
                <a:path w="3554" h="2049" extrusionOk="0">
                  <a:moveTo>
                    <a:pt x="3489" y="1"/>
                  </a:moveTo>
                  <a:lnTo>
                    <a:pt x="2529" y="545"/>
                  </a:lnTo>
                  <a:lnTo>
                    <a:pt x="32" y="1985"/>
                  </a:lnTo>
                  <a:cubicBezTo>
                    <a:pt x="32" y="1985"/>
                    <a:pt x="0" y="2017"/>
                    <a:pt x="32" y="2049"/>
                  </a:cubicBezTo>
                  <a:lnTo>
                    <a:pt x="64" y="2049"/>
                  </a:lnTo>
                  <a:lnTo>
                    <a:pt x="1025" y="1537"/>
                  </a:lnTo>
                  <a:lnTo>
                    <a:pt x="3553" y="65"/>
                  </a:lnTo>
                  <a:lnTo>
                    <a:pt x="3553" y="33"/>
                  </a:lnTo>
                  <a:cubicBezTo>
                    <a:pt x="3553" y="1"/>
                    <a:pt x="3521" y="1"/>
                    <a:pt x="34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5473500" y="3065125"/>
              <a:ext cx="138450" cy="236875"/>
            </a:xfrm>
            <a:custGeom>
              <a:avLst/>
              <a:gdLst/>
              <a:ahLst/>
              <a:cxnLst/>
              <a:rect l="l" t="t" r="r" b="b"/>
              <a:pathLst>
                <a:path w="5538" h="9475" extrusionOk="0">
                  <a:moveTo>
                    <a:pt x="2497" y="1"/>
                  </a:moveTo>
                  <a:lnTo>
                    <a:pt x="1" y="1473"/>
                  </a:lnTo>
                  <a:lnTo>
                    <a:pt x="3009" y="9474"/>
                  </a:lnTo>
                  <a:lnTo>
                    <a:pt x="5538" y="8002"/>
                  </a:lnTo>
                  <a:lnTo>
                    <a:pt x="2497" y="1"/>
                  </a:ln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5471900" y="3064325"/>
              <a:ext cx="140850" cy="238475"/>
            </a:xfrm>
            <a:custGeom>
              <a:avLst/>
              <a:gdLst/>
              <a:ahLst/>
              <a:cxnLst/>
              <a:rect l="l" t="t" r="r" b="b"/>
              <a:pathLst>
                <a:path w="5634" h="9539" extrusionOk="0">
                  <a:moveTo>
                    <a:pt x="2529" y="97"/>
                  </a:moveTo>
                  <a:lnTo>
                    <a:pt x="5538" y="8034"/>
                  </a:lnTo>
                  <a:lnTo>
                    <a:pt x="3105" y="9442"/>
                  </a:lnTo>
                  <a:lnTo>
                    <a:pt x="97" y="1505"/>
                  </a:lnTo>
                  <a:lnTo>
                    <a:pt x="2529" y="97"/>
                  </a:lnTo>
                  <a:close/>
                  <a:moveTo>
                    <a:pt x="2529" y="1"/>
                  </a:moveTo>
                  <a:lnTo>
                    <a:pt x="33" y="1473"/>
                  </a:lnTo>
                  <a:cubicBezTo>
                    <a:pt x="33" y="1473"/>
                    <a:pt x="1" y="1505"/>
                    <a:pt x="33" y="1505"/>
                  </a:cubicBezTo>
                  <a:lnTo>
                    <a:pt x="3041" y="9506"/>
                  </a:lnTo>
                  <a:cubicBezTo>
                    <a:pt x="3041" y="9538"/>
                    <a:pt x="3073" y="9538"/>
                    <a:pt x="3073" y="9538"/>
                  </a:cubicBezTo>
                  <a:lnTo>
                    <a:pt x="3105" y="9538"/>
                  </a:lnTo>
                  <a:lnTo>
                    <a:pt x="5602" y="8066"/>
                  </a:lnTo>
                  <a:cubicBezTo>
                    <a:pt x="5634" y="8066"/>
                    <a:pt x="5634" y="8034"/>
                    <a:pt x="5634" y="8034"/>
                  </a:cubicBezTo>
                  <a:lnTo>
                    <a:pt x="2593" y="33"/>
                  </a:lnTo>
                  <a:cubicBezTo>
                    <a:pt x="2593" y="33"/>
                    <a:pt x="2593" y="1"/>
                    <a:pt x="25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2" name="Google Shape;4412;p72"/>
          <p:cNvSpPr txBox="1">
            <a:spLocks noGrp="1"/>
          </p:cNvSpPr>
          <p:nvPr>
            <p:ph type="body" idx="1"/>
          </p:nvPr>
        </p:nvSpPr>
        <p:spPr>
          <a:xfrm>
            <a:off x="436728" y="368491"/>
            <a:ext cx="8243247" cy="4517408"/>
          </a:xfrm>
          <a:prstGeom prst="rect">
            <a:avLst/>
          </a:prstGeom>
        </p:spPr>
        <p:txBody>
          <a:bodyPr spcFirstLastPara="1" wrap="square" lIns="91425" tIns="91425" rIns="91425" bIns="91425" anchor="t" anchorCtr="0">
            <a:noAutofit/>
          </a:bodyPr>
          <a:lstStyle/>
          <a:p>
            <a:pPr algn="just">
              <a:lnSpc>
                <a:spcPct val="150000"/>
              </a:lnSpc>
            </a:pPr>
            <a:r>
              <a:rPr lang="es-SV" b="1" dirty="0">
                <a:solidFill>
                  <a:schemeClr val="tx1"/>
                </a:solidFill>
                <a:latin typeface="+mn-lt"/>
              </a:rPr>
              <a:t>Ejemplo: </a:t>
            </a:r>
            <a:r>
              <a:rPr lang="es-SV" dirty="0">
                <a:solidFill>
                  <a:schemeClr val="tx1"/>
                </a:solidFill>
                <a:latin typeface="+mn-lt"/>
              </a:rPr>
              <a:t>La empresa PHARMACOS, quienes son productores de medicamentos contra dolores, en su fabricación  en este caso considera 3 procesos</a:t>
            </a:r>
            <a:r>
              <a:rPr lang="es-SV" b="1" dirty="0">
                <a:solidFill>
                  <a:schemeClr val="tx1"/>
                </a:solidFill>
                <a:latin typeface="+mn-lt"/>
              </a:rPr>
              <a:t>:</a:t>
            </a:r>
          </a:p>
          <a:p>
            <a:pPr marL="139700" indent="0" algn="just">
              <a:lnSpc>
                <a:spcPct val="150000"/>
              </a:lnSpc>
              <a:buNone/>
            </a:pPr>
            <a:endParaRPr lang="es-SV" b="1" dirty="0">
              <a:solidFill>
                <a:schemeClr val="tx1"/>
              </a:solidFill>
              <a:latin typeface="+mn-lt"/>
            </a:endParaRPr>
          </a:p>
          <a:p>
            <a:pPr marL="139700" indent="0" algn="just">
              <a:lnSpc>
                <a:spcPct val="150000"/>
              </a:lnSpc>
              <a:buNone/>
            </a:pPr>
            <a:endParaRPr lang="es-SV" dirty="0">
              <a:solidFill>
                <a:schemeClr val="tx1"/>
              </a:solidFill>
              <a:latin typeface="+mn-lt"/>
            </a:endParaRPr>
          </a:p>
          <a:p>
            <a:pPr marL="139700" indent="0">
              <a:lnSpc>
                <a:spcPct val="150000"/>
              </a:lnSpc>
              <a:buNone/>
            </a:pPr>
            <a:endParaRPr lang="es-SV"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90" y="1267392"/>
            <a:ext cx="6529470" cy="334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483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2" name="Google Shape;4412;p72"/>
          <p:cNvSpPr txBox="1">
            <a:spLocks noGrp="1"/>
          </p:cNvSpPr>
          <p:nvPr>
            <p:ph type="body" idx="1"/>
          </p:nvPr>
        </p:nvSpPr>
        <p:spPr>
          <a:xfrm>
            <a:off x="436728" y="368491"/>
            <a:ext cx="8243247" cy="4517408"/>
          </a:xfrm>
          <a:prstGeom prst="rect">
            <a:avLst/>
          </a:prstGeom>
        </p:spPr>
        <p:txBody>
          <a:bodyPr spcFirstLastPara="1" wrap="square" lIns="91425" tIns="91425" rIns="91425" bIns="91425" anchor="t" anchorCtr="0">
            <a:noAutofit/>
          </a:bodyPr>
          <a:lstStyle/>
          <a:p>
            <a:pPr marL="139700" indent="0" algn="just">
              <a:lnSpc>
                <a:spcPct val="150000"/>
              </a:lnSpc>
              <a:buNone/>
            </a:pPr>
            <a:r>
              <a:rPr lang="es-SV" dirty="0">
                <a:latin typeface="+mn-lt"/>
                <a:cs typeface="Times New Roman" pitchFamily="18" charset="0"/>
              </a:rPr>
              <a:t>Todos los costos de materiales directos, mano de obra directa y carga fabril se cargan y se acumulan por departamento, no se involucran en los procesos independientes de cada departamento, pero con el conjunto de sus resultados se obtiene un producto terminado</a:t>
            </a:r>
          </a:p>
          <a:p>
            <a:pPr marL="139700" indent="0" algn="just">
              <a:lnSpc>
                <a:spcPct val="150000"/>
              </a:lnSpc>
              <a:buNone/>
            </a:pPr>
            <a:endParaRPr lang="es-SV" b="1" dirty="0">
              <a:solidFill>
                <a:schemeClr val="tx1"/>
              </a:solidFill>
              <a:latin typeface="+mn-lt"/>
            </a:endParaRPr>
          </a:p>
          <a:p>
            <a:pPr marL="139700" indent="0" algn="just">
              <a:lnSpc>
                <a:spcPct val="150000"/>
              </a:lnSpc>
              <a:buNone/>
            </a:pPr>
            <a:endParaRPr lang="es-SV" dirty="0">
              <a:solidFill>
                <a:schemeClr val="tx1"/>
              </a:solidFill>
              <a:latin typeface="+mn-lt"/>
            </a:endParaRPr>
          </a:p>
          <a:p>
            <a:pPr marL="139700" indent="0">
              <a:lnSpc>
                <a:spcPct val="150000"/>
              </a:lnSpc>
              <a:buNone/>
            </a:pPr>
            <a:endParaRPr lang="es-SV"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91" y="1473959"/>
            <a:ext cx="6346208" cy="331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10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9"/>
          <p:cNvSpPr txBox="1">
            <a:spLocks noGrp="1"/>
          </p:cNvSpPr>
          <p:nvPr>
            <p:ph type="title"/>
          </p:nvPr>
        </p:nvSpPr>
        <p:spPr>
          <a:xfrm>
            <a:off x="518616" y="368975"/>
            <a:ext cx="8190884" cy="1118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highlight>
                  <a:schemeClr val="accent1"/>
                </a:highlight>
              </a:rPr>
              <a:t>Objetivos </a:t>
            </a:r>
            <a:r>
              <a:rPr lang="en" sz="3200" dirty="0"/>
              <a:t>del sistema de costos</a:t>
            </a:r>
            <a:br>
              <a:rPr lang="en" sz="3200" dirty="0"/>
            </a:br>
            <a:r>
              <a:rPr lang="en" sz="3200" dirty="0"/>
              <a:t>por procesos</a:t>
            </a:r>
            <a:endParaRPr sz="3200" dirty="0"/>
          </a:p>
        </p:txBody>
      </p:sp>
      <p:sp>
        <p:nvSpPr>
          <p:cNvPr id="729" name="Google Shape;729;p39"/>
          <p:cNvSpPr txBox="1">
            <a:spLocks noGrp="1"/>
          </p:cNvSpPr>
          <p:nvPr>
            <p:ph type="subTitle" idx="1"/>
          </p:nvPr>
        </p:nvSpPr>
        <p:spPr>
          <a:xfrm>
            <a:off x="909500" y="1583142"/>
            <a:ext cx="7503867" cy="3207222"/>
          </a:xfrm>
          <a:prstGeom prst="rect">
            <a:avLst/>
          </a:prstGeom>
        </p:spPr>
        <p:txBody>
          <a:bodyPr spcFirstLastPara="1" wrap="square" lIns="91425" tIns="91425" rIns="91425" bIns="91425" anchor="t" anchorCtr="0">
            <a:noAutofit/>
          </a:bodyPr>
          <a:lstStyle/>
          <a:p>
            <a:pPr marL="0" indent="0" algn="just">
              <a:lnSpc>
                <a:spcPct val="150000"/>
              </a:lnSpc>
              <a:spcBef>
                <a:spcPts val="200"/>
              </a:spcBef>
            </a:pPr>
            <a:r>
              <a:rPr lang="es-SV" sz="1600" dirty="0">
                <a:latin typeface="+mn-lt"/>
              </a:rPr>
              <a:t>El objetivo fundamental en un sistema de costos por procesos es determinar el costo unitario de la fabricación de un producto. La asignación de los costos a un departamento es solo un paso intermedio. </a:t>
            </a:r>
            <a:endParaRPr lang="es-419" sz="1600" dirty="0">
              <a:latin typeface="+mn-lt"/>
            </a:endParaRPr>
          </a:p>
          <a:p>
            <a:pPr marL="0" lvl="0" indent="0" algn="just" rtl="0">
              <a:lnSpc>
                <a:spcPct val="150000"/>
              </a:lnSpc>
              <a:spcBef>
                <a:spcPts val="200"/>
              </a:spcBef>
              <a:buNone/>
            </a:pPr>
            <a:endParaRPr lang="es-419" sz="1600" dirty="0">
              <a:latin typeface="+mn-lt"/>
            </a:endParaRPr>
          </a:p>
          <a:p>
            <a:pPr marL="0" indent="0" algn="just">
              <a:lnSpc>
                <a:spcPct val="150000"/>
              </a:lnSpc>
              <a:spcBef>
                <a:spcPts val="200"/>
              </a:spcBef>
            </a:pPr>
            <a:r>
              <a:rPr lang="es-SV" sz="1600" dirty="0">
                <a:latin typeface="+mn-lt"/>
              </a:rPr>
              <a:t>Durante un periodo, algunas unidades serán empezadas pero no se terminarán al final. En consecuencia, cada departamento debe determinar qué cantidad de los costos totales incurridos por el departamento es atribuible a unidades aún en proceso y que cantidad es atribuible a unidades terminadas. </a:t>
            </a:r>
            <a:endParaRPr lang="es-419" sz="1600" dirty="0">
              <a:latin typeface="+mn-lt"/>
            </a:endParaRPr>
          </a:p>
          <a:p>
            <a:pPr marL="0" lvl="0" indent="0" algn="l" rtl="0">
              <a:spcBef>
                <a:spcPts val="0"/>
              </a:spcBef>
              <a:spcAft>
                <a:spcPts val="0"/>
              </a:spcAft>
              <a:buNone/>
            </a:pPr>
            <a:endParaRPr lang="es-419" dirty="0"/>
          </a:p>
        </p:txBody>
      </p:sp>
    </p:spTree>
    <p:extLst>
      <p:ext uri="{BB962C8B-B14F-4D97-AF65-F5344CB8AC3E}">
        <p14:creationId xmlns:p14="http://schemas.microsoft.com/office/powerpoint/2010/main" val="662369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9"/>
          <p:cNvSpPr txBox="1">
            <a:spLocks noGrp="1"/>
          </p:cNvSpPr>
          <p:nvPr>
            <p:ph type="title"/>
          </p:nvPr>
        </p:nvSpPr>
        <p:spPr>
          <a:xfrm>
            <a:off x="518616" y="491806"/>
            <a:ext cx="8190884" cy="1064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highlight>
                  <a:schemeClr val="accent1"/>
                </a:highlight>
              </a:rPr>
              <a:t>Ejemplo </a:t>
            </a:r>
            <a:r>
              <a:rPr lang="en" sz="3200" dirty="0"/>
              <a:t>de la acumulación de</a:t>
            </a:r>
            <a:br>
              <a:rPr lang="en" sz="3200" dirty="0"/>
            </a:br>
            <a:r>
              <a:rPr lang="en" sz="3200" dirty="0"/>
              <a:t>costos por procesos</a:t>
            </a:r>
            <a:endParaRPr sz="3200" dirty="0"/>
          </a:p>
        </p:txBody>
      </p:sp>
      <p:sp>
        <p:nvSpPr>
          <p:cNvPr id="729" name="Google Shape;729;p39"/>
          <p:cNvSpPr txBox="1">
            <a:spLocks noGrp="1"/>
          </p:cNvSpPr>
          <p:nvPr>
            <p:ph type="subTitle" idx="1"/>
          </p:nvPr>
        </p:nvSpPr>
        <p:spPr>
          <a:xfrm>
            <a:off x="655093" y="1801506"/>
            <a:ext cx="7588155" cy="3207222"/>
          </a:xfrm>
          <a:prstGeom prst="rect">
            <a:avLst/>
          </a:prstGeom>
        </p:spPr>
        <p:txBody>
          <a:bodyPr spcFirstLastPara="1" wrap="square" lIns="91425" tIns="91425" rIns="91425" bIns="91425" anchor="t" anchorCtr="0">
            <a:noAutofit/>
          </a:bodyPr>
          <a:lstStyle/>
          <a:p>
            <a:pPr marL="0" indent="0" algn="just">
              <a:lnSpc>
                <a:spcPct val="150000"/>
              </a:lnSpc>
            </a:pPr>
            <a:r>
              <a:rPr lang="es-SV" dirty="0">
                <a:latin typeface="+mn-lt"/>
              </a:rPr>
              <a:t>Sabemos que el sistema de costos por proceso, es de forma acumulativa hasta llegar al producto terminado, por ende a continuación se muestra un ejemplo de sencilla comprensión:</a:t>
            </a:r>
          </a:p>
          <a:p>
            <a:pPr marL="0" lvl="0" indent="0" algn="l" rtl="0">
              <a:spcBef>
                <a:spcPts val="0"/>
              </a:spcBef>
              <a:spcAft>
                <a:spcPts val="0"/>
              </a:spcAft>
              <a:buNone/>
            </a:pPr>
            <a:endParaRPr lang="es-419" dirty="0"/>
          </a:p>
        </p:txBody>
      </p:sp>
    </p:spTree>
    <p:extLst>
      <p:ext uri="{BB962C8B-B14F-4D97-AF65-F5344CB8AC3E}">
        <p14:creationId xmlns:p14="http://schemas.microsoft.com/office/powerpoint/2010/main" val="233835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7" y="358111"/>
            <a:ext cx="7206018" cy="447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61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9"/>
          <p:cNvSpPr txBox="1">
            <a:spLocks noGrp="1"/>
          </p:cNvSpPr>
          <p:nvPr>
            <p:ph type="title"/>
          </p:nvPr>
        </p:nvSpPr>
        <p:spPr>
          <a:xfrm>
            <a:off x="518616" y="491806"/>
            <a:ext cx="8190884" cy="1064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highlight>
                  <a:schemeClr val="accent1"/>
                </a:highlight>
              </a:rPr>
              <a:t>Ejercicio </a:t>
            </a:r>
            <a:r>
              <a:rPr lang="en" sz="3200" dirty="0"/>
              <a:t>de </a:t>
            </a:r>
            <a:r>
              <a:rPr lang="en" sz="3200" dirty="0" smtClean="0"/>
              <a:t>liquidacion de costos</a:t>
            </a:r>
            <a:br>
              <a:rPr lang="en" sz="3200" dirty="0" smtClean="0"/>
            </a:br>
            <a:r>
              <a:rPr lang="en" sz="3200" dirty="0" smtClean="0"/>
              <a:t>por procesos</a:t>
            </a:r>
            <a:endParaRPr sz="3200" dirty="0"/>
          </a:p>
        </p:txBody>
      </p:sp>
      <p:sp>
        <p:nvSpPr>
          <p:cNvPr id="729" name="Google Shape;729;p39"/>
          <p:cNvSpPr txBox="1">
            <a:spLocks noGrp="1"/>
          </p:cNvSpPr>
          <p:nvPr>
            <p:ph type="subTitle" idx="1"/>
          </p:nvPr>
        </p:nvSpPr>
        <p:spPr>
          <a:xfrm>
            <a:off x="331077" y="1596554"/>
            <a:ext cx="8592206" cy="3207222"/>
          </a:xfrm>
          <a:prstGeom prst="rect">
            <a:avLst/>
          </a:prstGeom>
        </p:spPr>
        <p:txBody>
          <a:bodyPr spcFirstLastPara="1" wrap="square" lIns="91425" tIns="91425" rIns="91425" bIns="91425" anchor="t" anchorCtr="0">
            <a:noAutofit/>
          </a:bodyPr>
          <a:lstStyle/>
          <a:p>
            <a:pPr marL="0" indent="0" algn="just">
              <a:lnSpc>
                <a:spcPct val="150000"/>
              </a:lnSpc>
            </a:pPr>
            <a:r>
              <a:rPr lang="es-SV" dirty="0" smtClean="0">
                <a:latin typeface="+mn-lt"/>
              </a:rPr>
              <a:t>Una fábrica de muebles Santos, produce escritorios en madera de tipo estudiantes. De acuerdo al volumen de unidades producidas utiliza el sistema de costos por procesos y ha definido el ciclo de producción de cada escritorio en dos procesos:</a:t>
            </a:r>
            <a:endParaRPr lang="es-SV" dirty="0">
              <a:latin typeface="+mn-lt"/>
            </a:endParaRPr>
          </a:p>
          <a:p>
            <a:pPr marL="285750" lvl="0" indent="-285750" algn="l" rtl="0">
              <a:spcBef>
                <a:spcPts val="0"/>
              </a:spcBef>
              <a:spcAft>
                <a:spcPts val="0"/>
              </a:spcAft>
              <a:buFont typeface="Wingdings" pitchFamily="2" charset="2"/>
              <a:buChar char="§"/>
            </a:pPr>
            <a:r>
              <a:rPr lang="es-419" b="1" dirty="0" smtClean="0"/>
              <a:t>Proceso de corte.</a:t>
            </a:r>
          </a:p>
          <a:p>
            <a:pPr marL="285750" lvl="0" indent="-285750" algn="l" rtl="0">
              <a:spcBef>
                <a:spcPts val="0"/>
              </a:spcBef>
              <a:spcAft>
                <a:spcPts val="0"/>
              </a:spcAft>
              <a:buFont typeface="Wingdings" pitchFamily="2" charset="2"/>
              <a:buChar char="§"/>
            </a:pPr>
            <a:r>
              <a:rPr lang="es-419" b="1" dirty="0" smtClean="0"/>
              <a:t>Proceso de ensamble y acabado.</a:t>
            </a:r>
          </a:p>
        </p:txBody>
      </p:sp>
    </p:spTree>
    <p:extLst>
      <p:ext uri="{BB962C8B-B14F-4D97-AF65-F5344CB8AC3E}">
        <p14:creationId xmlns:p14="http://schemas.microsoft.com/office/powerpoint/2010/main" val="3154106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39"/>
          <p:cNvSpPr txBox="1">
            <a:spLocks noGrp="1"/>
          </p:cNvSpPr>
          <p:nvPr>
            <p:ph type="subTitle" idx="1"/>
          </p:nvPr>
        </p:nvSpPr>
        <p:spPr>
          <a:xfrm>
            <a:off x="457199" y="272251"/>
            <a:ext cx="8198069" cy="1099349"/>
          </a:xfrm>
          <a:prstGeom prst="rect">
            <a:avLst/>
          </a:prstGeom>
        </p:spPr>
        <p:txBody>
          <a:bodyPr spcFirstLastPara="1" wrap="square" lIns="91425" tIns="91425" rIns="91425" bIns="91425" anchor="t" anchorCtr="0">
            <a:noAutofit/>
          </a:bodyPr>
          <a:lstStyle/>
          <a:p>
            <a:pPr marL="0" indent="0" algn="just">
              <a:lnSpc>
                <a:spcPct val="150000"/>
              </a:lnSpc>
            </a:pPr>
            <a:r>
              <a:rPr lang="es-419" b="1" dirty="0" smtClean="0"/>
              <a:t>De acuerdo al informe de producción se tienen las siguientes unidades fabricadas durante el mes de Septiembre de 2022.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1585475"/>
            <a:ext cx="664051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106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39"/>
          <p:cNvSpPr txBox="1">
            <a:spLocks noGrp="1"/>
          </p:cNvSpPr>
          <p:nvPr>
            <p:ph type="subTitle" idx="1"/>
          </p:nvPr>
        </p:nvSpPr>
        <p:spPr>
          <a:xfrm>
            <a:off x="457199" y="272251"/>
            <a:ext cx="8198069" cy="1099349"/>
          </a:xfrm>
          <a:prstGeom prst="rect">
            <a:avLst/>
          </a:prstGeom>
        </p:spPr>
        <p:txBody>
          <a:bodyPr spcFirstLastPara="1" wrap="square" lIns="91425" tIns="91425" rIns="91425" bIns="91425" anchor="t" anchorCtr="0">
            <a:noAutofit/>
          </a:bodyPr>
          <a:lstStyle/>
          <a:p>
            <a:pPr marL="0" indent="0" algn="just">
              <a:lnSpc>
                <a:spcPct val="150000"/>
              </a:lnSpc>
            </a:pPr>
            <a:r>
              <a:rPr lang="es-419" b="1" dirty="0" smtClean="0"/>
              <a:t>De acuerdo al informe de producción se tienen las siguientes unidades fabricadas durante el mes de Septiembre de 2022.</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993" y="1431925"/>
            <a:ext cx="7062952" cy="252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437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781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2" name="Google Shape;4412;p72"/>
          <p:cNvSpPr txBox="1">
            <a:spLocks noGrp="1"/>
          </p:cNvSpPr>
          <p:nvPr>
            <p:ph type="body" idx="1"/>
          </p:nvPr>
        </p:nvSpPr>
        <p:spPr>
          <a:xfrm>
            <a:off x="720000" y="425669"/>
            <a:ext cx="7704000" cy="427280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s-ES" sz="2000" dirty="0">
                <a:solidFill>
                  <a:schemeClr val="lt1"/>
                </a:solidFill>
                <a:latin typeface="Russo One"/>
                <a:ea typeface="Russo One"/>
                <a:cs typeface="Russo One"/>
                <a:sym typeface="Russo One"/>
              </a:rPr>
              <a:t>Un sistema de costos por procesos tiene las siguientes características:</a:t>
            </a:r>
          </a:p>
          <a:p>
            <a:pPr marL="0" lvl="0" indent="0" algn="l" rtl="0">
              <a:spcBef>
                <a:spcPts val="1000"/>
              </a:spcBef>
              <a:spcAft>
                <a:spcPts val="0"/>
              </a:spcAft>
              <a:buNone/>
            </a:pPr>
            <a:endParaRPr sz="2000" dirty="0">
              <a:solidFill>
                <a:schemeClr val="lt1"/>
              </a:solidFill>
              <a:latin typeface="Russo One"/>
              <a:ea typeface="Russo One"/>
              <a:cs typeface="Russo One"/>
              <a:sym typeface="Russo One"/>
            </a:endParaRPr>
          </a:p>
          <a:p>
            <a:pPr algn="just">
              <a:lnSpc>
                <a:spcPct val="150000"/>
              </a:lnSpc>
              <a:buFont typeface="Wingdings" panose="05000000000000000000" pitchFamily="2" charset="2"/>
              <a:buChar char="q"/>
            </a:pPr>
            <a:r>
              <a:rPr lang="es-419" dirty="0">
                <a:latin typeface="+mn-lt"/>
              </a:rPr>
              <a:t>Los costos se acumulan y registran por departamentos o centros de costos.</a:t>
            </a:r>
          </a:p>
          <a:p>
            <a:pPr algn="just">
              <a:lnSpc>
                <a:spcPct val="150000"/>
              </a:lnSpc>
              <a:buFont typeface="Wingdings" panose="05000000000000000000" pitchFamily="2" charset="2"/>
              <a:buChar char="q"/>
            </a:pPr>
            <a:endParaRPr lang="es-419" dirty="0">
              <a:latin typeface="+mn-lt"/>
            </a:endParaRPr>
          </a:p>
          <a:p>
            <a:pPr algn="just">
              <a:lnSpc>
                <a:spcPct val="150000"/>
              </a:lnSpc>
              <a:buFont typeface="Wingdings" panose="05000000000000000000" pitchFamily="2" charset="2"/>
              <a:buChar char="q"/>
            </a:pPr>
            <a:r>
              <a:rPr lang="es-419" dirty="0">
                <a:latin typeface="+mn-lt"/>
              </a:rPr>
              <a:t>Las unidades equivalentes se usan para determinar el inventario de trabajo en proceso en términos de las unidades terminadas al fin de un periodo.</a:t>
            </a:r>
            <a:endParaRPr lang="es-ES" dirty="0">
              <a:latin typeface="+mn-lt"/>
            </a:endParaRPr>
          </a:p>
          <a:p>
            <a:pPr algn="just">
              <a:lnSpc>
                <a:spcPct val="150000"/>
              </a:lnSpc>
              <a:buFont typeface="Wingdings" panose="05000000000000000000" pitchFamily="2" charset="2"/>
              <a:buChar char="q"/>
            </a:pPr>
            <a:endParaRPr lang="es-419" dirty="0">
              <a:latin typeface="+mn-lt"/>
            </a:endParaRPr>
          </a:p>
          <a:p>
            <a:pPr algn="just">
              <a:lnSpc>
                <a:spcPct val="150000"/>
              </a:lnSpc>
              <a:buFont typeface="Wingdings" panose="05000000000000000000" pitchFamily="2" charset="2"/>
              <a:buChar char="q"/>
            </a:pPr>
            <a:r>
              <a:rPr lang="es-419" dirty="0">
                <a:latin typeface="+mn-lt"/>
              </a:rPr>
              <a:t>Las unidades terminadas y sus correspondientes costos se transfieren al siguiente departamento o artículos terminados. </a:t>
            </a:r>
            <a:endParaRPr lang="es-SV" dirty="0">
              <a:latin typeface="+mn-lt"/>
            </a:endParaRPr>
          </a:p>
        </p:txBody>
      </p:sp>
    </p:spTree>
    <p:extLst>
      <p:ext uri="{BB962C8B-B14F-4D97-AF65-F5344CB8AC3E}">
        <p14:creationId xmlns:p14="http://schemas.microsoft.com/office/powerpoint/2010/main" val="2443886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highlight>
                  <a:schemeClr val="accent1"/>
                </a:highlight>
              </a:rPr>
              <a:t>AGENDA</a:t>
            </a:r>
            <a:endParaRPr dirty="0">
              <a:highlight>
                <a:schemeClr val="accent1"/>
              </a:highlight>
            </a:endParaRPr>
          </a:p>
        </p:txBody>
      </p:sp>
      <p:sp>
        <p:nvSpPr>
          <p:cNvPr id="835" name="Google Shape;835;p42"/>
          <p:cNvSpPr txBox="1">
            <a:spLocks noGrp="1"/>
          </p:cNvSpPr>
          <p:nvPr>
            <p:ph type="body" idx="1"/>
          </p:nvPr>
        </p:nvSpPr>
        <p:spPr>
          <a:xfrm>
            <a:off x="754085" y="1096801"/>
            <a:ext cx="7772462" cy="3693563"/>
          </a:xfrm>
          <a:prstGeom prst="rect">
            <a:avLst/>
          </a:prstGeom>
        </p:spPr>
        <p:txBody>
          <a:bodyPr spcFirstLastPara="1" wrap="square" lIns="91425" tIns="91425" rIns="91425" bIns="91425" anchor="t" anchorCtr="0">
            <a:noAutofit/>
          </a:bodyPr>
          <a:lstStyle/>
          <a:p>
            <a:pPr marL="523240" indent="-342900" algn="just">
              <a:lnSpc>
                <a:spcPct val="150000"/>
              </a:lnSpc>
              <a:buFont typeface="+mj-lt"/>
              <a:buAutoNum type="arabicPeriod"/>
            </a:pPr>
            <a:r>
              <a:rPr lang="es-419" b="1" dirty="0">
                <a:solidFill>
                  <a:schemeClr val="tx1"/>
                </a:solidFill>
                <a:latin typeface="+mn-lt"/>
              </a:rPr>
              <a:t>CONCEPTO DE SISTEMA DE COSTOS POR PROCESO</a:t>
            </a:r>
          </a:p>
          <a:p>
            <a:pPr marL="523240" indent="-342900" algn="just">
              <a:lnSpc>
                <a:spcPct val="150000"/>
              </a:lnSpc>
              <a:buFont typeface="+mj-lt"/>
              <a:buAutoNum type="arabicPeriod"/>
            </a:pPr>
            <a:r>
              <a:rPr lang="es-419" b="1" dirty="0">
                <a:solidFill>
                  <a:schemeClr val="tx1"/>
                </a:solidFill>
                <a:latin typeface="+mn-lt"/>
              </a:rPr>
              <a:t>OBJETIVOS DEL SISTEMA DE COSTOS POR PROCESO</a:t>
            </a:r>
          </a:p>
          <a:p>
            <a:pPr marL="523240" indent="-342900" algn="just">
              <a:lnSpc>
                <a:spcPct val="150000"/>
              </a:lnSpc>
              <a:buFont typeface="+mj-lt"/>
              <a:buAutoNum type="arabicPeriod"/>
            </a:pPr>
            <a:r>
              <a:rPr lang="es-419" b="1" dirty="0">
                <a:solidFill>
                  <a:schemeClr val="tx1"/>
                </a:solidFill>
                <a:latin typeface="+mn-lt"/>
              </a:rPr>
              <a:t>EJEMPLO DE LA ACUMULACIÓN DE COSTOS POR PROCESO</a:t>
            </a:r>
          </a:p>
          <a:p>
            <a:pPr marL="523240" indent="-342900" algn="just">
              <a:lnSpc>
                <a:spcPct val="150000"/>
              </a:lnSpc>
              <a:buFont typeface="+mj-lt"/>
              <a:buAutoNum type="arabicPeriod"/>
            </a:pPr>
            <a:r>
              <a:rPr lang="es-419" b="1" dirty="0">
                <a:solidFill>
                  <a:schemeClr val="tx1"/>
                </a:solidFill>
                <a:latin typeface="+mn-lt"/>
              </a:rPr>
              <a:t>EJERCICIO</a:t>
            </a:r>
          </a:p>
          <a:p>
            <a:pPr marL="523240" indent="-342900" algn="just">
              <a:lnSpc>
                <a:spcPct val="150000"/>
              </a:lnSpc>
              <a:buFont typeface="+mj-lt"/>
              <a:buAutoNum type="arabicPeriod"/>
            </a:pPr>
            <a:r>
              <a:rPr lang="es-419" b="1" dirty="0">
                <a:solidFill>
                  <a:schemeClr val="tx1"/>
                </a:solidFill>
                <a:latin typeface="+mn-lt"/>
              </a:rPr>
              <a:t>CARACTERISTICAS</a:t>
            </a:r>
          </a:p>
          <a:p>
            <a:pPr marL="523240" indent="-342900" algn="just">
              <a:lnSpc>
                <a:spcPct val="150000"/>
              </a:lnSpc>
              <a:buFont typeface="+mj-lt"/>
              <a:buAutoNum type="arabicPeriod"/>
            </a:pPr>
            <a:r>
              <a:rPr lang="es-419" b="1" dirty="0">
                <a:solidFill>
                  <a:schemeClr val="tx1"/>
                </a:solidFill>
                <a:latin typeface="+mn-lt"/>
              </a:rPr>
              <a:t>DESVENTAJAS Y VENTAJAS</a:t>
            </a:r>
          </a:p>
          <a:p>
            <a:pPr marL="523240" indent="-342900" algn="just">
              <a:lnSpc>
                <a:spcPct val="150000"/>
              </a:lnSpc>
              <a:buFont typeface="+mj-lt"/>
              <a:buAutoNum type="arabicPeriod"/>
            </a:pPr>
            <a:r>
              <a:rPr lang="es-419" b="1" dirty="0">
                <a:solidFill>
                  <a:schemeClr val="tx1"/>
                </a:solidFill>
                <a:latin typeface="+mn-lt"/>
              </a:rPr>
              <a:t>MÉTODO DE USO</a:t>
            </a:r>
          </a:p>
          <a:p>
            <a:pPr marL="523240" indent="-342900" algn="just">
              <a:lnSpc>
                <a:spcPct val="150000"/>
              </a:lnSpc>
              <a:buFont typeface="+mj-lt"/>
              <a:buAutoNum type="arabicPeriod"/>
            </a:pPr>
            <a:r>
              <a:rPr lang="es-419" b="1" dirty="0">
                <a:solidFill>
                  <a:schemeClr val="tx1"/>
                </a:solidFill>
                <a:latin typeface="+mn-lt"/>
              </a:rPr>
              <a:t>DETERMINACIÓN DE COSTOS POR PROCESO EN EL SALVADOR</a:t>
            </a:r>
          </a:p>
          <a:p>
            <a:pPr marL="523240" indent="-342900" algn="just">
              <a:lnSpc>
                <a:spcPct val="150000"/>
              </a:lnSpc>
              <a:buFont typeface="+mj-lt"/>
              <a:buAutoNum type="arabicPeriod"/>
            </a:pPr>
            <a:r>
              <a:rPr lang="es-419" b="1" dirty="0">
                <a:solidFill>
                  <a:schemeClr val="tx1"/>
                </a:solidFill>
                <a:latin typeface="+mn-lt"/>
              </a:rPr>
              <a:t>TIPOS DE EMPRESAS QUE UTILIZAN ESTE SISTEMA</a:t>
            </a:r>
          </a:p>
          <a:p>
            <a:pPr marL="523240" indent="-342900" algn="just">
              <a:lnSpc>
                <a:spcPct val="150000"/>
              </a:lnSpc>
              <a:buFont typeface="+mj-lt"/>
              <a:buAutoNum type="arabicPeriod"/>
            </a:pPr>
            <a:r>
              <a:rPr lang="es-419" b="1" dirty="0">
                <a:solidFill>
                  <a:schemeClr val="tx1"/>
                </a:solidFill>
                <a:latin typeface="+mn-lt"/>
              </a:rPr>
              <a:t>DIFERENCIAS Y </a:t>
            </a:r>
            <a:r>
              <a:rPr lang="es-419" b="1" dirty="0" smtClean="0">
                <a:solidFill>
                  <a:schemeClr val="tx1"/>
                </a:solidFill>
                <a:latin typeface="+mn-lt"/>
              </a:rPr>
              <a:t>SIMILITUDES.</a:t>
            </a:r>
          </a:p>
        </p:txBody>
      </p:sp>
      <p:grpSp>
        <p:nvGrpSpPr>
          <p:cNvPr id="836" name="Google Shape;836;p42"/>
          <p:cNvGrpSpPr/>
          <p:nvPr/>
        </p:nvGrpSpPr>
        <p:grpSpPr>
          <a:xfrm>
            <a:off x="7400630" y="418743"/>
            <a:ext cx="1125917" cy="1169304"/>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6258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3"/>
          <p:cNvSpPr txBox="1">
            <a:spLocks noGrp="1"/>
          </p:cNvSpPr>
          <p:nvPr>
            <p:ph type="subTitle" idx="1"/>
          </p:nvPr>
        </p:nvSpPr>
        <p:spPr>
          <a:xfrm>
            <a:off x="1443163"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Desventaja</a:t>
            </a:r>
            <a:endParaRPr dirty="0"/>
          </a:p>
        </p:txBody>
      </p:sp>
      <p:sp>
        <p:nvSpPr>
          <p:cNvPr id="1191" name="Google Shape;1191;p43"/>
          <p:cNvSpPr txBox="1">
            <a:spLocks noGrp="1"/>
          </p:cNvSpPr>
          <p:nvPr>
            <p:ph type="subTitle" idx="2"/>
          </p:nvPr>
        </p:nvSpPr>
        <p:spPr>
          <a:xfrm>
            <a:off x="4945638"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Ventaja</a:t>
            </a:r>
            <a:endParaRPr dirty="0"/>
          </a:p>
        </p:txBody>
      </p:sp>
      <p:sp>
        <p:nvSpPr>
          <p:cNvPr id="1192" name="Google Shape;1192;p43"/>
          <p:cNvSpPr txBox="1">
            <a:spLocks noGrp="1"/>
          </p:cNvSpPr>
          <p:nvPr>
            <p:ph type="subTitle" idx="3"/>
          </p:nvPr>
        </p:nvSpPr>
        <p:spPr>
          <a:xfrm>
            <a:off x="1443163" y="2917150"/>
            <a:ext cx="2755200" cy="99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1600" dirty="0"/>
              <a:t>Su costo administrativo es alto</a:t>
            </a:r>
            <a:endParaRPr sz="1600" dirty="0"/>
          </a:p>
        </p:txBody>
      </p:sp>
      <p:sp>
        <p:nvSpPr>
          <p:cNvPr id="1193" name="Google Shape;1193;p43"/>
          <p:cNvSpPr txBox="1">
            <a:spLocks noGrp="1"/>
          </p:cNvSpPr>
          <p:nvPr>
            <p:ph type="subTitle" idx="4"/>
          </p:nvPr>
        </p:nvSpPr>
        <p:spPr>
          <a:xfrm>
            <a:off x="4945638" y="2917150"/>
            <a:ext cx="2755200" cy="9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t>Los costos calculados por este sistema, agilizan fijar precios para la venta </a:t>
            </a:r>
            <a:endParaRPr sz="1600" dirty="0"/>
          </a:p>
        </p:txBody>
      </p:sp>
      <p:sp>
        <p:nvSpPr>
          <p:cNvPr id="1194" name="Google Shape;1194;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Desventajas vs </a:t>
            </a:r>
            <a:r>
              <a:rPr lang="en" dirty="0">
                <a:highlight>
                  <a:schemeClr val="accent1"/>
                </a:highlight>
              </a:rPr>
              <a:t>Ventajas</a:t>
            </a:r>
            <a:endParaRPr dirty="0">
              <a:highlight>
                <a:schemeClr val="accent1"/>
              </a:highlight>
            </a:endParaRPr>
          </a:p>
        </p:txBody>
      </p:sp>
      <p:sp>
        <p:nvSpPr>
          <p:cNvPr id="1195" name="Google Shape;1195;p43"/>
          <p:cNvSpPr/>
          <p:nvPr/>
        </p:nvSpPr>
        <p:spPr>
          <a:xfrm>
            <a:off x="2296904" y="1745549"/>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5780325" y="1736464"/>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312;p83">
            <a:extLst>
              <a:ext uri="{FF2B5EF4-FFF2-40B4-BE49-F238E27FC236}">
                <a16:creationId xmlns="" xmlns:a16="http://schemas.microsoft.com/office/drawing/2014/main" id="{574A4812-F282-2CDB-C38B-DEB8B89E55B4}"/>
              </a:ext>
            </a:extLst>
          </p:cNvPr>
          <p:cNvGrpSpPr/>
          <p:nvPr/>
        </p:nvGrpSpPr>
        <p:grpSpPr>
          <a:xfrm>
            <a:off x="5952596" y="1387193"/>
            <a:ext cx="646057" cy="503064"/>
            <a:chOff x="5216456" y="3725484"/>
            <a:chExt cx="356196" cy="265631"/>
          </a:xfrm>
          <a:solidFill>
            <a:srgbClr val="00B050"/>
          </a:solidFill>
        </p:grpSpPr>
        <p:sp>
          <p:nvSpPr>
            <p:cNvPr id="3" name="Google Shape;12313;p83">
              <a:extLst>
                <a:ext uri="{FF2B5EF4-FFF2-40B4-BE49-F238E27FC236}">
                  <a16:creationId xmlns="" xmlns:a16="http://schemas.microsoft.com/office/drawing/2014/main" id="{F52FDEB2-BDBA-585B-61DE-F5D52F6DBBFB}"/>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14;p83">
              <a:extLst>
                <a:ext uri="{FF2B5EF4-FFF2-40B4-BE49-F238E27FC236}">
                  <a16:creationId xmlns="" xmlns:a16="http://schemas.microsoft.com/office/drawing/2014/main" id="{A31EA27E-0A29-2062-80BF-0BC12B6A123B}"/>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364;p83">
            <a:extLst>
              <a:ext uri="{FF2B5EF4-FFF2-40B4-BE49-F238E27FC236}">
                <a16:creationId xmlns="" xmlns:a16="http://schemas.microsoft.com/office/drawing/2014/main" id="{EE105482-8FC0-C795-6EC3-4AE784DE4A0C}"/>
              </a:ext>
            </a:extLst>
          </p:cNvPr>
          <p:cNvGrpSpPr/>
          <p:nvPr/>
        </p:nvGrpSpPr>
        <p:grpSpPr>
          <a:xfrm>
            <a:off x="2545350" y="1481391"/>
            <a:ext cx="485593" cy="429629"/>
            <a:chOff x="5779408" y="3699191"/>
            <a:chExt cx="317645" cy="318757"/>
          </a:xfrm>
          <a:solidFill>
            <a:srgbClr val="00B050"/>
          </a:solidFill>
        </p:grpSpPr>
        <p:sp>
          <p:nvSpPr>
            <p:cNvPr id="6" name="Google Shape;12365;p83">
              <a:extLst>
                <a:ext uri="{FF2B5EF4-FFF2-40B4-BE49-F238E27FC236}">
                  <a16:creationId xmlns="" xmlns:a16="http://schemas.microsoft.com/office/drawing/2014/main" id="{CDB3C15F-5AF2-1E06-841F-3709AC534B6F}"/>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66;p83">
              <a:extLst>
                <a:ext uri="{FF2B5EF4-FFF2-40B4-BE49-F238E27FC236}">
                  <a16:creationId xmlns="" xmlns:a16="http://schemas.microsoft.com/office/drawing/2014/main" id="{143F7013-415C-CAE6-2E85-B71BC7AD75CA}"/>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58063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3"/>
          <p:cNvSpPr txBox="1">
            <a:spLocks noGrp="1"/>
          </p:cNvSpPr>
          <p:nvPr>
            <p:ph type="subTitle" idx="1"/>
          </p:nvPr>
        </p:nvSpPr>
        <p:spPr>
          <a:xfrm>
            <a:off x="1443163"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Desventaja</a:t>
            </a:r>
            <a:endParaRPr dirty="0"/>
          </a:p>
        </p:txBody>
      </p:sp>
      <p:sp>
        <p:nvSpPr>
          <p:cNvPr id="1191" name="Google Shape;1191;p43"/>
          <p:cNvSpPr txBox="1">
            <a:spLocks noGrp="1"/>
          </p:cNvSpPr>
          <p:nvPr>
            <p:ph type="subTitle" idx="2"/>
          </p:nvPr>
        </p:nvSpPr>
        <p:spPr>
          <a:xfrm>
            <a:off x="4945638"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Ventaja</a:t>
            </a:r>
            <a:endParaRPr dirty="0"/>
          </a:p>
        </p:txBody>
      </p:sp>
      <p:sp>
        <p:nvSpPr>
          <p:cNvPr id="1192" name="Google Shape;1192;p43"/>
          <p:cNvSpPr txBox="1">
            <a:spLocks noGrp="1"/>
          </p:cNvSpPr>
          <p:nvPr>
            <p:ph type="subTitle" idx="3"/>
          </p:nvPr>
        </p:nvSpPr>
        <p:spPr>
          <a:xfrm>
            <a:off x="1443163" y="2917150"/>
            <a:ext cx="2755200" cy="9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1600" dirty="0"/>
              <a:t>Existe cierta dificultad cuando no se ha terminado la orden de producción</a:t>
            </a:r>
            <a:endParaRPr sz="1600" dirty="0"/>
          </a:p>
        </p:txBody>
      </p:sp>
      <p:sp>
        <p:nvSpPr>
          <p:cNvPr id="1193" name="Google Shape;1193;p43"/>
          <p:cNvSpPr txBox="1">
            <a:spLocks noGrp="1"/>
          </p:cNvSpPr>
          <p:nvPr>
            <p:ph type="subTitle" idx="4"/>
          </p:nvPr>
        </p:nvSpPr>
        <p:spPr>
          <a:xfrm>
            <a:off x="4945638" y="2917150"/>
            <a:ext cx="2755200" cy="9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t>Este sistema de costos es más asequible para empresas industriales</a:t>
            </a:r>
            <a:endParaRPr sz="1600" dirty="0"/>
          </a:p>
        </p:txBody>
      </p:sp>
      <p:sp>
        <p:nvSpPr>
          <p:cNvPr id="1194" name="Google Shape;1194;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Desventajas vs </a:t>
            </a:r>
            <a:r>
              <a:rPr lang="en" dirty="0">
                <a:highlight>
                  <a:schemeClr val="accent1"/>
                </a:highlight>
              </a:rPr>
              <a:t>Ventajas</a:t>
            </a:r>
            <a:endParaRPr dirty="0">
              <a:highlight>
                <a:schemeClr val="accent1"/>
              </a:highlight>
            </a:endParaRPr>
          </a:p>
        </p:txBody>
      </p:sp>
      <p:sp>
        <p:nvSpPr>
          <p:cNvPr id="1195" name="Google Shape;1195;p43"/>
          <p:cNvSpPr/>
          <p:nvPr/>
        </p:nvSpPr>
        <p:spPr>
          <a:xfrm>
            <a:off x="2296904" y="1745549"/>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5780325" y="1736464"/>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312;p83">
            <a:extLst>
              <a:ext uri="{FF2B5EF4-FFF2-40B4-BE49-F238E27FC236}">
                <a16:creationId xmlns="" xmlns:a16="http://schemas.microsoft.com/office/drawing/2014/main" id="{574A4812-F282-2CDB-C38B-DEB8B89E55B4}"/>
              </a:ext>
            </a:extLst>
          </p:cNvPr>
          <p:cNvGrpSpPr/>
          <p:nvPr/>
        </p:nvGrpSpPr>
        <p:grpSpPr>
          <a:xfrm>
            <a:off x="5952596" y="1387193"/>
            <a:ext cx="646057" cy="503064"/>
            <a:chOff x="5216456" y="3725484"/>
            <a:chExt cx="356196" cy="265631"/>
          </a:xfrm>
          <a:solidFill>
            <a:srgbClr val="00B050"/>
          </a:solidFill>
        </p:grpSpPr>
        <p:sp>
          <p:nvSpPr>
            <p:cNvPr id="3" name="Google Shape;12313;p83">
              <a:extLst>
                <a:ext uri="{FF2B5EF4-FFF2-40B4-BE49-F238E27FC236}">
                  <a16:creationId xmlns="" xmlns:a16="http://schemas.microsoft.com/office/drawing/2014/main" id="{F52FDEB2-BDBA-585B-61DE-F5D52F6DBBFB}"/>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14;p83">
              <a:extLst>
                <a:ext uri="{FF2B5EF4-FFF2-40B4-BE49-F238E27FC236}">
                  <a16:creationId xmlns="" xmlns:a16="http://schemas.microsoft.com/office/drawing/2014/main" id="{A31EA27E-0A29-2062-80BF-0BC12B6A123B}"/>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364;p83">
            <a:extLst>
              <a:ext uri="{FF2B5EF4-FFF2-40B4-BE49-F238E27FC236}">
                <a16:creationId xmlns="" xmlns:a16="http://schemas.microsoft.com/office/drawing/2014/main" id="{EE105482-8FC0-C795-6EC3-4AE784DE4A0C}"/>
              </a:ext>
            </a:extLst>
          </p:cNvPr>
          <p:cNvGrpSpPr/>
          <p:nvPr/>
        </p:nvGrpSpPr>
        <p:grpSpPr>
          <a:xfrm>
            <a:off x="2545350" y="1481391"/>
            <a:ext cx="485593" cy="429629"/>
            <a:chOff x="5779408" y="3699191"/>
            <a:chExt cx="317645" cy="318757"/>
          </a:xfrm>
          <a:solidFill>
            <a:srgbClr val="00B050"/>
          </a:solidFill>
        </p:grpSpPr>
        <p:sp>
          <p:nvSpPr>
            <p:cNvPr id="6" name="Google Shape;12365;p83">
              <a:extLst>
                <a:ext uri="{FF2B5EF4-FFF2-40B4-BE49-F238E27FC236}">
                  <a16:creationId xmlns="" xmlns:a16="http://schemas.microsoft.com/office/drawing/2014/main" id="{CDB3C15F-5AF2-1E06-841F-3709AC534B6F}"/>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66;p83">
              <a:extLst>
                <a:ext uri="{FF2B5EF4-FFF2-40B4-BE49-F238E27FC236}">
                  <a16:creationId xmlns="" xmlns:a16="http://schemas.microsoft.com/office/drawing/2014/main" id="{143F7013-415C-CAE6-2E85-B71BC7AD75CA}"/>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96805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3"/>
          <p:cNvSpPr txBox="1">
            <a:spLocks noGrp="1"/>
          </p:cNvSpPr>
          <p:nvPr>
            <p:ph type="subTitle" idx="1"/>
          </p:nvPr>
        </p:nvSpPr>
        <p:spPr>
          <a:xfrm>
            <a:off x="1443163"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Desventaja</a:t>
            </a:r>
            <a:endParaRPr dirty="0"/>
          </a:p>
        </p:txBody>
      </p:sp>
      <p:sp>
        <p:nvSpPr>
          <p:cNvPr id="1191" name="Google Shape;1191;p43"/>
          <p:cNvSpPr txBox="1">
            <a:spLocks noGrp="1"/>
          </p:cNvSpPr>
          <p:nvPr>
            <p:ph type="subTitle" idx="2"/>
          </p:nvPr>
        </p:nvSpPr>
        <p:spPr>
          <a:xfrm>
            <a:off x="4945638" y="2476850"/>
            <a:ext cx="27552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Ventaja</a:t>
            </a:r>
            <a:endParaRPr dirty="0"/>
          </a:p>
        </p:txBody>
      </p:sp>
      <p:sp>
        <p:nvSpPr>
          <p:cNvPr id="1192" name="Google Shape;1192;p43"/>
          <p:cNvSpPr txBox="1">
            <a:spLocks noGrp="1"/>
          </p:cNvSpPr>
          <p:nvPr>
            <p:ph type="subTitle" idx="3"/>
          </p:nvPr>
        </p:nvSpPr>
        <p:spPr>
          <a:xfrm>
            <a:off x="1166648" y="2917150"/>
            <a:ext cx="3153103" cy="9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1600" dirty="0"/>
              <a:t>Debido a los instrumentos utilizados, implementar este sistema puede ser caro al principio</a:t>
            </a:r>
            <a:endParaRPr sz="1600" dirty="0"/>
          </a:p>
        </p:txBody>
      </p:sp>
      <p:sp>
        <p:nvSpPr>
          <p:cNvPr id="1193" name="Google Shape;1193;p43"/>
          <p:cNvSpPr txBox="1">
            <a:spLocks noGrp="1"/>
          </p:cNvSpPr>
          <p:nvPr>
            <p:ph type="subTitle" idx="4"/>
          </p:nvPr>
        </p:nvSpPr>
        <p:spPr>
          <a:xfrm>
            <a:off x="4945638" y="2917149"/>
            <a:ext cx="2874060" cy="137107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t>Gracias a que son productos similares, el cálculo de sus costos unitarios, se facilita considerablemente</a:t>
            </a:r>
            <a:endParaRPr sz="1600" dirty="0"/>
          </a:p>
        </p:txBody>
      </p:sp>
      <p:sp>
        <p:nvSpPr>
          <p:cNvPr id="1194" name="Google Shape;1194;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Desventajas vs </a:t>
            </a:r>
            <a:r>
              <a:rPr lang="en" dirty="0">
                <a:highlight>
                  <a:schemeClr val="accent1"/>
                </a:highlight>
              </a:rPr>
              <a:t>Ventajas</a:t>
            </a:r>
            <a:endParaRPr dirty="0">
              <a:highlight>
                <a:schemeClr val="accent1"/>
              </a:highlight>
            </a:endParaRPr>
          </a:p>
        </p:txBody>
      </p:sp>
      <p:sp>
        <p:nvSpPr>
          <p:cNvPr id="1195" name="Google Shape;1195;p43"/>
          <p:cNvSpPr/>
          <p:nvPr/>
        </p:nvSpPr>
        <p:spPr>
          <a:xfrm>
            <a:off x="2296904" y="1745549"/>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5780325" y="1736464"/>
            <a:ext cx="990600" cy="1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312;p83">
            <a:extLst>
              <a:ext uri="{FF2B5EF4-FFF2-40B4-BE49-F238E27FC236}">
                <a16:creationId xmlns="" xmlns:a16="http://schemas.microsoft.com/office/drawing/2014/main" id="{574A4812-F282-2CDB-C38B-DEB8B89E55B4}"/>
              </a:ext>
            </a:extLst>
          </p:cNvPr>
          <p:cNvGrpSpPr/>
          <p:nvPr/>
        </p:nvGrpSpPr>
        <p:grpSpPr>
          <a:xfrm>
            <a:off x="5952596" y="1387193"/>
            <a:ext cx="646057" cy="503064"/>
            <a:chOff x="5216456" y="3725484"/>
            <a:chExt cx="356196" cy="265631"/>
          </a:xfrm>
          <a:solidFill>
            <a:srgbClr val="00B050"/>
          </a:solidFill>
        </p:grpSpPr>
        <p:sp>
          <p:nvSpPr>
            <p:cNvPr id="3" name="Google Shape;12313;p83">
              <a:extLst>
                <a:ext uri="{FF2B5EF4-FFF2-40B4-BE49-F238E27FC236}">
                  <a16:creationId xmlns="" xmlns:a16="http://schemas.microsoft.com/office/drawing/2014/main" id="{F52FDEB2-BDBA-585B-61DE-F5D52F6DBBFB}"/>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14;p83">
              <a:extLst>
                <a:ext uri="{FF2B5EF4-FFF2-40B4-BE49-F238E27FC236}">
                  <a16:creationId xmlns="" xmlns:a16="http://schemas.microsoft.com/office/drawing/2014/main" id="{A31EA27E-0A29-2062-80BF-0BC12B6A123B}"/>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rgbClr val="00B05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364;p83">
            <a:extLst>
              <a:ext uri="{FF2B5EF4-FFF2-40B4-BE49-F238E27FC236}">
                <a16:creationId xmlns="" xmlns:a16="http://schemas.microsoft.com/office/drawing/2014/main" id="{EE105482-8FC0-C795-6EC3-4AE784DE4A0C}"/>
              </a:ext>
            </a:extLst>
          </p:cNvPr>
          <p:cNvGrpSpPr/>
          <p:nvPr/>
        </p:nvGrpSpPr>
        <p:grpSpPr>
          <a:xfrm>
            <a:off x="2545350" y="1481391"/>
            <a:ext cx="485593" cy="429629"/>
            <a:chOff x="5779408" y="3699191"/>
            <a:chExt cx="317645" cy="318757"/>
          </a:xfrm>
          <a:solidFill>
            <a:srgbClr val="00B050"/>
          </a:solidFill>
        </p:grpSpPr>
        <p:sp>
          <p:nvSpPr>
            <p:cNvPr id="6" name="Google Shape;12365;p83">
              <a:extLst>
                <a:ext uri="{FF2B5EF4-FFF2-40B4-BE49-F238E27FC236}">
                  <a16:creationId xmlns="" xmlns:a16="http://schemas.microsoft.com/office/drawing/2014/main" id="{CDB3C15F-5AF2-1E06-841F-3709AC534B6F}"/>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66;p83">
              <a:extLst>
                <a:ext uri="{FF2B5EF4-FFF2-40B4-BE49-F238E27FC236}">
                  <a16:creationId xmlns="" xmlns:a16="http://schemas.microsoft.com/office/drawing/2014/main" id="{143F7013-415C-CAE6-2E85-B71BC7AD75CA}"/>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443168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715484"/>
            <a:ext cx="7704000" cy="572700"/>
          </a:xfrm>
          <a:prstGeom prst="rect">
            <a:avLst/>
          </a:prstGeom>
        </p:spPr>
        <p:txBody>
          <a:bodyPr spcFirstLastPara="1" wrap="square" lIns="91425" tIns="91425" rIns="91425" bIns="91425" anchor="ctr" anchorCtr="0">
            <a:noAutofit/>
          </a:bodyPr>
          <a:lstStyle/>
          <a:p>
            <a:pPr algn="ctr"/>
            <a:r>
              <a:rPr lang="es-SV" sz="2400" dirty="0"/>
              <a:t>Métodos </a:t>
            </a:r>
            <a:r>
              <a:rPr lang="es-SV" sz="2400" dirty="0">
                <a:highlight>
                  <a:srgbClr val="FFFF00"/>
                </a:highlight>
              </a:rPr>
              <a:t>de </a:t>
            </a:r>
            <a:r>
              <a:rPr lang="es-ES" sz="2400" dirty="0">
                <a:highlight>
                  <a:srgbClr val="FFFF00"/>
                </a:highlight>
              </a:rPr>
              <a:t>uso</a:t>
            </a:r>
            <a:endParaRPr lang="es-419" sz="3200" dirty="0">
              <a:highlight>
                <a:srgbClr val="FFFF00"/>
              </a:highlight>
            </a:endParaRPr>
          </a:p>
        </p:txBody>
      </p:sp>
      <p:sp>
        <p:nvSpPr>
          <p:cNvPr id="4" name="Google Shape;4412;p72">
            <a:extLst>
              <a:ext uri="{FF2B5EF4-FFF2-40B4-BE49-F238E27FC236}">
                <a16:creationId xmlns="" xmlns:a16="http://schemas.microsoft.com/office/drawing/2014/main" id="{13E1E8E4-D0FA-6716-8986-DAE1FDB91001}"/>
              </a:ext>
            </a:extLst>
          </p:cNvPr>
          <p:cNvSpPr txBox="1">
            <a:spLocks noGrp="1"/>
          </p:cNvSpPr>
          <p:nvPr>
            <p:ph type="body" idx="1"/>
          </p:nvPr>
        </p:nvSpPr>
        <p:spPr>
          <a:xfrm>
            <a:off x="720000" y="1378746"/>
            <a:ext cx="7704000" cy="3190298"/>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s-ES" sz="1800" dirty="0">
                <a:solidFill>
                  <a:schemeClr val="lt1"/>
                </a:solidFill>
                <a:latin typeface="Russo One"/>
                <a:ea typeface="Russo One"/>
                <a:cs typeface="Russo One"/>
                <a:sym typeface="Russo One"/>
              </a:rPr>
              <a:t>Para que exista un correcto funcionamiento, es necesario seguir los siguientes pasos:</a:t>
            </a:r>
            <a:endParaRPr sz="1800" dirty="0">
              <a:solidFill>
                <a:schemeClr val="lt1"/>
              </a:solidFill>
              <a:latin typeface="Russo One"/>
              <a:ea typeface="Russo One"/>
              <a:cs typeface="Russo One"/>
              <a:sym typeface="Russo One"/>
            </a:endParaRPr>
          </a:p>
          <a:p>
            <a:pPr>
              <a:lnSpc>
                <a:spcPct val="150000"/>
              </a:lnSpc>
              <a:buFont typeface="Wingdings" panose="05000000000000000000" pitchFamily="2" charset="2"/>
              <a:buChar char="q"/>
            </a:pPr>
            <a:r>
              <a:rPr lang="es-ES" b="1" dirty="0"/>
              <a:t>Para iniciar: </a:t>
            </a:r>
            <a:r>
              <a:rPr lang="es-ES" dirty="0"/>
              <a:t>Es necesario que se identifiquen las unidades de servicios de producción.</a:t>
            </a:r>
            <a:endParaRPr lang="es-419" dirty="0"/>
          </a:p>
          <a:p>
            <a:pPr>
              <a:lnSpc>
                <a:spcPct val="150000"/>
              </a:lnSpc>
              <a:buFont typeface="Wingdings" panose="05000000000000000000" pitchFamily="2" charset="2"/>
              <a:buChar char="q"/>
            </a:pPr>
            <a:r>
              <a:rPr lang="es-ES" b="1" dirty="0"/>
              <a:t>Parte operacional:</a:t>
            </a:r>
            <a:r>
              <a:rPr lang="es-ES" dirty="0"/>
              <a:t>  Se definen los procedimientos de producción o los programas.</a:t>
            </a:r>
            <a:endParaRPr lang="es-419" dirty="0"/>
          </a:p>
          <a:p>
            <a:pPr>
              <a:lnSpc>
                <a:spcPct val="150000"/>
              </a:lnSpc>
              <a:buFont typeface="Wingdings" panose="05000000000000000000" pitchFamily="2" charset="2"/>
              <a:buChar char="q"/>
            </a:pPr>
            <a:r>
              <a:rPr lang="es-ES" b="1" dirty="0"/>
              <a:t>En medio del proceso: </a:t>
            </a:r>
            <a:r>
              <a:rPr lang="es-419" dirty="0"/>
              <a:t>llevar un control y registro contable en cuanto a las unidades </a:t>
            </a:r>
            <a:r>
              <a:rPr lang="es-ES" dirty="0"/>
              <a:t>. </a:t>
            </a:r>
            <a:endParaRPr lang="es-419" dirty="0"/>
          </a:p>
          <a:p>
            <a:pPr>
              <a:lnSpc>
                <a:spcPct val="150000"/>
              </a:lnSpc>
              <a:buFont typeface="Wingdings" panose="05000000000000000000" pitchFamily="2" charset="2"/>
              <a:buChar char="q"/>
            </a:pPr>
            <a:r>
              <a:rPr lang="es-ES" b="1" dirty="0"/>
              <a:t>Al finalizar el periodo:</a:t>
            </a:r>
            <a:r>
              <a:rPr lang="es-ES" dirty="0"/>
              <a:t> </a:t>
            </a:r>
            <a:r>
              <a:rPr lang="es-ES" b="1" dirty="0"/>
              <a:t> </a:t>
            </a:r>
            <a:r>
              <a:rPr lang="es-419" dirty="0"/>
              <a:t>Hacer los procedimientos contables necesarios, evaluar los costos indirectos para que la producción se lleve a cabo, concluir los resultados y aportar mejoras para el futuro.</a:t>
            </a:r>
          </a:p>
          <a:p>
            <a:pPr>
              <a:lnSpc>
                <a:spcPct val="150000"/>
              </a:lnSpc>
              <a:buFont typeface="Wingdings" panose="05000000000000000000" pitchFamily="2" charset="2"/>
              <a:buChar char="q"/>
            </a:pPr>
            <a:endParaRPr lang="es-ES" dirty="0"/>
          </a:p>
          <a:p>
            <a:pPr marL="139700" indent="0">
              <a:lnSpc>
                <a:spcPct val="150000"/>
              </a:lnSpc>
              <a:buNone/>
            </a:pPr>
            <a:endParaRPr lang="es-SV" dirty="0"/>
          </a:p>
        </p:txBody>
      </p:sp>
    </p:spTree>
    <p:extLst>
      <p:ext uri="{BB962C8B-B14F-4D97-AF65-F5344CB8AC3E}">
        <p14:creationId xmlns:p14="http://schemas.microsoft.com/office/powerpoint/2010/main" val="3317503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51405"/>
            <a:ext cx="7704000" cy="572700"/>
          </a:xfrm>
          <a:prstGeom prst="rect">
            <a:avLst/>
          </a:prstGeom>
        </p:spPr>
        <p:txBody>
          <a:bodyPr spcFirstLastPara="1" wrap="square" lIns="91425" tIns="91425" rIns="91425" bIns="91425" anchor="ctr" anchorCtr="0">
            <a:noAutofit/>
          </a:bodyPr>
          <a:lstStyle/>
          <a:p>
            <a:r>
              <a:rPr lang="es-SV" sz="2400" dirty="0"/>
              <a:t>DETERMINACIÓN DE COSTOS POR PROCESOS</a:t>
            </a:r>
            <a:br>
              <a:rPr lang="es-SV" sz="2400" dirty="0"/>
            </a:br>
            <a:r>
              <a:rPr lang="es-SV" sz="2400" dirty="0">
                <a:highlight>
                  <a:srgbClr val="FFFF00"/>
                </a:highlight>
              </a:rPr>
              <a:t>EN EL SALVADOR</a:t>
            </a:r>
            <a:r>
              <a:rPr lang="es-419" sz="2400" dirty="0">
                <a:highlight>
                  <a:srgbClr val="FFFF00"/>
                </a:highlight>
              </a:rPr>
              <a:t>!</a:t>
            </a:r>
            <a:endParaRPr lang="es-419" sz="3200" dirty="0">
              <a:highlight>
                <a:srgbClr val="FFFF00"/>
              </a:highlight>
            </a:endParaRPr>
          </a:p>
        </p:txBody>
      </p:sp>
      <p:sp>
        <p:nvSpPr>
          <p:cNvPr id="4" name="Google Shape;4412;p72">
            <a:extLst>
              <a:ext uri="{FF2B5EF4-FFF2-40B4-BE49-F238E27FC236}">
                <a16:creationId xmlns="" xmlns:a16="http://schemas.microsoft.com/office/drawing/2014/main" id="{13E1E8E4-D0FA-6716-8986-DAE1FDB91001}"/>
              </a:ext>
            </a:extLst>
          </p:cNvPr>
          <p:cNvSpPr txBox="1">
            <a:spLocks noGrp="1"/>
          </p:cNvSpPr>
          <p:nvPr>
            <p:ph type="body" idx="1"/>
          </p:nvPr>
        </p:nvSpPr>
        <p:spPr>
          <a:xfrm>
            <a:off x="720000" y="1254053"/>
            <a:ext cx="7704000" cy="2985437"/>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s-ES" sz="2000" dirty="0">
                <a:solidFill>
                  <a:schemeClr val="lt1"/>
                </a:solidFill>
                <a:latin typeface="Russo One"/>
                <a:ea typeface="Russo One"/>
                <a:cs typeface="Russo One"/>
                <a:sym typeface="Russo One"/>
              </a:rPr>
              <a:t>Para poder determinar el costo de un producto, aplicando el sistema de procesos se debe:</a:t>
            </a:r>
            <a:endParaRPr sz="2000" dirty="0">
              <a:solidFill>
                <a:schemeClr val="lt1"/>
              </a:solidFill>
              <a:latin typeface="Russo One"/>
              <a:ea typeface="Russo One"/>
              <a:cs typeface="Russo One"/>
              <a:sym typeface="Russo One"/>
            </a:endParaRPr>
          </a:p>
          <a:p>
            <a:pPr>
              <a:lnSpc>
                <a:spcPct val="150000"/>
              </a:lnSpc>
              <a:buFont typeface="Wingdings" panose="05000000000000000000" pitchFamily="2" charset="2"/>
              <a:buChar char="q"/>
            </a:pPr>
            <a:r>
              <a:rPr lang="es-ES" dirty="0"/>
              <a:t>Determinar el flujo físico de unidades, por tanto, es necesario conocer el ciclo productivo.</a:t>
            </a:r>
            <a:endParaRPr lang="es-419" dirty="0"/>
          </a:p>
          <a:p>
            <a:pPr>
              <a:lnSpc>
                <a:spcPct val="150000"/>
              </a:lnSpc>
              <a:buFont typeface="Wingdings" panose="05000000000000000000" pitchFamily="2" charset="2"/>
              <a:buChar char="q"/>
            </a:pPr>
            <a:r>
              <a:rPr lang="es-ES" dirty="0"/>
              <a:t>Calcular las unidades a producir. </a:t>
            </a:r>
            <a:endParaRPr lang="es-419" dirty="0"/>
          </a:p>
          <a:p>
            <a:pPr>
              <a:lnSpc>
                <a:spcPct val="150000"/>
              </a:lnSpc>
              <a:buFont typeface="Wingdings" panose="05000000000000000000" pitchFamily="2" charset="2"/>
              <a:buChar char="q"/>
            </a:pPr>
            <a:r>
              <a:rPr lang="es-ES" dirty="0"/>
              <a:t>Calcular los costos totales de los elementos del costo (materia prima, materiales directos, mano de obra directa y costos indirectos de fabricación. </a:t>
            </a:r>
            <a:endParaRPr lang="es-419" dirty="0"/>
          </a:p>
          <a:p>
            <a:pPr>
              <a:lnSpc>
                <a:spcPct val="150000"/>
              </a:lnSpc>
              <a:buFont typeface="Wingdings" panose="05000000000000000000" pitchFamily="2" charset="2"/>
              <a:buChar char="q"/>
            </a:pPr>
            <a:r>
              <a:rPr lang="es-ES" dirty="0"/>
              <a:t>Cálculo de los costos por unidades producidas. </a:t>
            </a:r>
          </a:p>
          <a:p>
            <a:pPr>
              <a:lnSpc>
                <a:spcPct val="150000"/>
              </a:lnSpc>
              <a:buFont typeface="Wingdings" panose="05000000000000000000" pitchFamily="2" charset="2"/>
              <a:buChar char="q"/>
            </a:pPr>
            <a:r>
              <a:rPr lang="es-ES" dirty="0"/>
              <a:t>Determinar el costo de producción y de inventarios.</a:t>
            </a:r>
            <a:endParaRPr lang="es-419" dirty="0"/>
          </a:p>
          <a:p>
            <a:pPr>
              <a:lnSpc>
                <a:spcPct val="150000"/>
              </a:lnSpc>
              <a:buFont typeface="Wingdings" panose="05000000000000000000" pitchFamily="2" charset="2"/>
              <a:buChar char="q"/>
            </a:pPr>
            <a:endParaRPr lang="es-SV" dirty="0"/>
          </a:p>
        </p:txBody>
      </p:sp>
    </p:spTree>
    <p:extLst>
      <p:ext uri="{BB962C8B-B14F-4D97-AF65-F5344CB8AC3E}">
        <p14:creationId xmlns:p14="http://schemas.microsoft.com/office/powerpoint/2010/main" val="1308445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641172" y="2217143"/>
            <a:ext cx="7704000" cy="572700"/>
          </a:xfrm>
          <a:prstGeom prst="rect">
            <a:avLst/>
          </a:prstGeom>
        </p:spPr>
        <p:txBody>
          <a:bodyPr spcFirstLastPara="1" wrap="square" lIns="91425" tIns="91425" rIns="91425" bIns="91425" anchor="ctr" anchorCtr="0">
            <a:noAutofit/>
          </a:bodyPr>
          <a:lstStyle/>
          <a:p>
            <a:pPr algn="ctr">
              <a:lnSpc>
                <a:spcPct val="100000"/>
              </a:lnSpc>
            </a:pPr>
            <a:r>
              <a:rPr lang="es-MX" sz="4000" dirty="0">
                <a:highlight>
                  <a:srgbClr val="FFFF00"/>
                </a:highlight>
              </a:rPr>
              <a:t>Flujo físico de las unidades</a:t>
            </a:r>
            <a:br>
              <a:rPr lang="es-MX" sz="4000" dirty="0">
                <a:highlight>
                  <a:srgbClr val="FFFF00"/>
                </a:highlight>
              </a:rPr>
            </a:br>
            <a:r>
              <a:rPr lang="es-MX" sz="4000" dirty="0">
                <a:highlight>
                  <a:srgbClr val="FFFF00"/>
                </a:highlight>
              </a:rPr>
              <a:t>en un departamento</a:t>
            </a:r>
            <a:endParaRPr lang="es-419" sz="4000" dirty="0">
              <a:highlight>
                <a:srgbClr val="FFFF00"/>
              </a:highlight>
            </a:endParaRPr>
          </a:p>
        </p:txBody>
      </p:sp>
    </p:spTree>
    <p:extLst>
      <p:ext uri="{BB962C8B-B14F-4D97-AF65-F5344CB8AC3E}">
        <p14:creationId xmlns:p14="http://schemas.microsoft.com/office/powerpoint/2010/main" val="4154138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414" y="454463"/>
            <a:ext cx="6889531" cy="4101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485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51530" y="624826"/>
            <a:ext cx="7704000" cy="572700"/>
          </a:xfrm>
          <a:prstGeom prst="rect">
            <a:avLst/>
          </a:prstGeom>
        </p:spPr>
        <p:txBody>
          <a:bodyPr spcFirstLastPara="1" wrap="square" lIns="91425" tIns="91425" rIns="91425" bIns="91425" anchor="ctr" anchorCtr="0">
            <a:noAutofit/>
          </a:bodyPr>
          <a:lstStyle/>
          <a:p>
            <a:pPr algn="ctr">
              <a:lnSpc>
                <a:spcPct val="100000"/>
              </a:lnSpc>
            </a:pPr>
            <a:r>
              <a:rPr lang="es-ES" sz="3200" b="1" dirty="0">
                <a:latin typeface="+mn-lt"/>
                <a:ea typeface="Malgun Gothic" panose="020B0503020000020004" pitchFamily="34" charset="-127"/>
                <a:cs typeface="Archivo" panose="020B0604020202020204" charset="0"/>
              </a:rPr>
              <a:t>Flujos por los que el producto puede llegar hasta su terminación.</a:t>
            </a:r>
            <a:endParaRPr lang="es-419" sz="3200" dirty="0">
              <a:highlight>
                <a:srgbClr val="FFFF00"/>
              </a:highlight>
              <a:latin typeface="+mn-lt"/>
            </a:endParaRPr>
          </a:p>
        </p:txBody>
      </p:sp>
      <p:sp>
        <p:nvSpPr>
          <p:cNvPr id="3" name="Google Shape;834;p42"/>
          <p:cNvSpPr txBox="1">
            <a:spLocks/>
          </p:cNvSpPr>
          <p:nvPr/>
        </p:nvSpPr>
        <p:spPr>
          <a:xfrm>
            <a:off x="1045820" y="3052177"/>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lvl="0" indent="-457200" algn="just">
              <a:lnSpc>
                <a:spcPct val="100000"/>
              </a:lnSpc>
              <a:buFont typeface="Wingdings" pitchFamily="2" charset="2"/>
              <a:buChar char="q"/>
            </a:pPr>
            <a:r>
              <a:rPr lang="es-ES" sz="3200" b="1" dirty="0">
                <a:latin typeface="+mn-lt"/>
                <a:ea typeface="Malgun Gothic" panose="020B0503020000020004" pitchFamily="34" charset="-127"/>
                <a:cs typeface="Archivo" panose="020B0604020202020204" charset="0"/>
              </a:rPr>
              <a:t>Flujo Secuencial</a:t>
            </a:r>
          </a:p>
          <a:p>
            <a:pPr marL="457200" lvl="0" indent="-457200" algn="just">
              <a:lnSpc>
                <a:spcPct val="100000"/>
              </a:lnSpc>
              <a:buFont typeface="Wingdings" pitchFamily="2" charset="2"/>
              <a:buChar char="q"/>
            </a:pPr>
            <a:endParaRPr lang="es-MX" sz="3200" dirty="0">
              <a:latin typeface="+mn-lt"/>
              <a:ea typeface="Malgun Gothic" panose="020B0503020000020004" pitchFamily="34" charset="-127"/>
              <a:cs typeface="Archivo" panose="020B0604020202020204" charset="0"/>
            </a:endParaRPr>
          </a:p>
          <a:p>
            <a:pPr marL="457200" lvl="0" indent="-457200" algn="just">
              <a:lnSpc>
                <a:spcPct val="100000"/>
              </a:lnSpc>
              <a:buFont typeface="Wingdings" pitchFamily="2" charset="2"/>
              <a:buChar char="q"/>
            </a:pPr>
            <a:r>
              <a:rPr lang="es-ES" sz="3200" b="1" dirty="0">
                <a:latin typeface="+mn-lt"/>
                <a:ea typeface="Malgun Gothic" panose="020B0503020000020004" pitchFamily="34" charset="-127"/>
                <a:cs typeface="Archivo" panose="020B0604020202020204" charset="0"/>
              </a:rPr>
              <a:t>Flujo Paralelo</a:t>
            </a:r>
          </a:p>
          <a:p>
            <a:pPr marL="457200" lvl="0" indent="-457200" algn="just">
              <a:lnSpc>
                <a:spcPct val="100000"/>
              </a:lnSpc>
              <a:buFont typeface="Wingdings" pitchFamily="2" charset="2"/>
              <a:buChar char="q"/>
            </a:pPr>
            <a:endParaRPr lang="es-ES" sz="3200" b="1" dirty="0">
              <a:latin typeface="+mn-lt"/>
              <a:ea typeface="Malgun Gothic" panose="020B0503020000020004" pitchFamily="34" charset="-127"/>
              <a:cs typeface="Archivo" panose="020B0604020202020204" charset="0"/>
            </a:endParaRPr>
          </a:p>
          <a:p>
            <a:pPr marL="457200" lvl="0" indent="-457200" algn="just">
              <a:lnSpc>
                <a:spcPct val="100000"/>
              </a:lnSpc>
              <a:buFont typeface="Wingdings" pitchFamily="2" charset="2"/>
              <a:buChar char="q"/>
            </a:pPr>
            <a:r>
              <a:rPr lang="es-ES" sz="3200" b="1" dirty="0">
                <a:latin typeface="+mn-lt"/>
                <a:ea typeface="Malgun Gothic" panose="020B0503020000020004" pitchFamily="34" charset="-127"/>
                <a:cs typeface="Archivo" panose="020B0604020202020204" charset="0"/>
              </a:rPr>
              <a:t>Flujo Selectivo</a:t>
            </a:r>
            <a:endParaRPr lang="es-MX" sz="3200" dirty="0">
              <a:latin typeface="+mn-lt"/>
              <a:ea typeface="Malgun Gothic" panose="020B0503020000020004" pitchFamily="34" charset="-127"/>
              <a:cs typeface="Archivo" panose="020B0604020202020204" charset="0"/>
            </a:endParaRPr>
          </a:p>
        </p:txBody>
      </p:sp>
    </p:spTree>
    <p:extLst>
      <p:ext uri="{BB962C8B-B14F-4D97-AF65-F5344CB8AC3E}">
        <p14:creationId xmlns:p14="http://schemas.microsoft.com/office/powerpoint/2010/main" val="1513908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51530" y="624826"/>
            <a:ext cx="7704000" cy="572700"/>
          </a:xfrm>
          <a:prstGeom prst="rect">
            <a:avLst/>
          </a:prstGeom>
        </p:spPr>
        <p:txBody>
          <a:bodyPr spcFirstLastPara="1" wrap="square" lIns="91425" tIns="91425" rIns="91425" bIns="91425" anchor="ctr" anchorCtr="0">
            <a:noAutofit/>
          </a:bodyPr>
          <a:lstStyle/>
          <a:p>
            <a:pPr algn="ctr">
              <a:lnSpc>
                <a:spcPct val="100000"/>
              </a:lnSpc>
            </a:pPr>
            <a:r>
              <a:rPr lang="es-ES" sz="3200" b="1" dirty="0">
                <a:latin typeface="+mn-lt"/>
                <a:ea typeface="Malgun Gothic" panose="020B0503020000020004" pitchFamily="34" charset="-127"/>
                <a:cs typeface="Archivo" panose="020B0604020202020204" charset="0"/>
              </a:rPr>
              <a:t>Flujos por los que el producto puede llegar hasta su terminación.</a:t>
            </a:r>
            <a:endParaRPr lang="es-419" sz="3200" dirty="0">
              <a:highlight>
                <a:srgbClr val="FFFF00"/>
              </a:highlight>
              <a:latin typeface="+mn-lt"/>
            </a:endParaRPr>
          </a:p>
        </p:txBody>
      </p:sp>
      <p:sp>
        <p:nvSpPr>
          <p:cNvPr id="3" name="Google Shape;834;p42"/>
          <p:cNvSpPr txBox="1">
            <a:spLocks/>
          </p:cNvSpPr>
          <p:nvPr/>
        </p:nvSpPr>
        <p:spPr>
          <a:xfrm>
            <a:off x="520262" y="1765738"/>
            <a:ext cx="8103476" cy="28850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just">
              <a:lnSpc>
                <a:spcPct val="150000"/>
              </a:lnSpc>
            </a:pPr>
            <a:r>
              <a:rPr lang="es-ES" sz="1600" b="1" dirty="0">
                <a:solidFill>
                  <a:schemeClr val="tx1"/>
                </a:solidFill>
                <a:latin typeface="+mn-lt"/>
              </a:rPr>
              <a:t>Los inventarios para estas entidades industriales se clasifican en: </a:t>
            </a:r>
            <a:r>
              <a:rPr lang="es-ES" sz="1600" dirty="0">
                <a:solidFill>
                  <a:schemeClr val="tx1"/>
                </a:solidFill>
                <a:latin typeface="+mn-lt"/>
              </a:rPr>
              <a:t>Inventario de materia prima y materiales; inventario de productos en proceso e inventarios de productos terminados.</a:t>
            </a:r>
            <a:endParaRPr lang="es-SV" sz="1600" dirty="0">
              <a:solidFill>
                <a:schemeClr val="tx1"/>
              </a:solidFill>
              <a:latin typeface="+mn-lt"/>
            </a:endParaRPr>
          </a:p>
          <a:p>
            <a:pPr algn="just">
              <a:lnSpc>
                <a:spcPct val="150000"/>
              </a:lnSpc>
            </a:pPr>
            <a:r>
              <a:rPr lang="es-ES" sz="1600" dirty="0">
                <a:solidFill>
                  <a:schemeClr val="tx1"/>
                </a:solidFill>
                <a:latin typeface="+mn-lt"/>
              </a:rPr>
              <a:t> </a:t>
            </a:r>
            <a:endParaRPr lang="es-SV" sz="1600" dirty="0">
              <a:solidFill>
                <a:schemeClr val="tx1"/>
              </a:solidFill>
              <a:latin typeface="+mn-lt"/>
            </a:endParaRPr>
          </a:p>
          <a:p>
            <a:pPr algn="just">
              <a:lnSpc>
                <a:spcPct val="150000"/>
              </a:lnSpc>
            </a:pPr>
            <a:r>
              <a:rPr lang="es-ES" sz="1600" dirty="0">
                <a:solidFill>
                  <a:schemeClr val="tx1"/>
                </a:solidFill>
                <a:latin typeface="+mn-lt"/>
              </a:rPr>
              <a:t> También, este tipo de empresas deben tener definido en su sistema contable tanto el método de valuación de inventario, según lo establece el Art. 143 y cumplir con las demás obligaciones del Art. 142 ambos del Código Tributario. De igual manera deben tener definido el sistema de registro de inventarios como es el sistema permanente.</a:t>
            </a:r>
            <a:endParaRPr lang="es-SV" sz="1600" dirty="0">
              <a:solidFill>
                <a:schemeClr val="tx1"/>
              </a:solidFill>
              <a:latin typeface="+mn-lt"/>
            </a:endParaRPr>
          </a:p>
        </p:txBody>
      </p:sp>
    </p:spTree>
    <p:extLst>
      <p:ext uri="{BB962C8B-B14F-4D97-AF65-F5344CB8AC3E}">
        <p14:creationId xmlns:p14="http://schemas.microsoft.com/office/powerpoint/2010/main" val="386345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9"/>
          <p:cNvSpPr txBox="1">
            <a:spLocks noGrp="1"/>
          </p:cNvSpPr>
          <p:nvPr>
            <p:ph type="title"/>
          </p:nvPr>
        </p:nvSpPr>
        <p:spPr>
          <a:xfrm>
            <a:off x="715100" y="519100"/>
            <a:ext cx="8021695" cy="11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Tipos de empresas que utilizan</a:t>
            </a:r>
            <a:br>
              <a:rPr lang="en" sz="3600" dirty="0"/>
            </a:br>
            <a:r>
              <a:rPr lang="en" sz="3200" dirty="0">
                <a:highlight>
                  <a:schemeClr val="accent1"/>
                </a:highlight>
              </a:rPr>
              <a:t>este sistema</a:t>
            </a:r>
            <a:endParaRPr sz="3200" dirty="0">
              <a:highlight>
                <a:schemeClr val="accent1"/>
              </a:highlight>
            </a:endParaRPr>
          </a:p>
        </p:txBody>
      </p:sp>
      <p:sp>
        <p:nvSpPr>
          <p:cNvPr id="729" name="Google Shape;729;p39"/>
          <p:cNvSpPr txBox="1">
            <a:spLocks noGrp="1"/>
          </p:cNvSpPr>
          <p:nvPr>
            <p:ph type="subTitle" idx="1"/>
          </p:nvPr>
        </p:nvSpPr>
        <p:spPr>
          <a:xfrm>
            <a:off x="895852" y="1816124"/>
            <a:ext cx="7503867" cy="2617651"/>
          </a:xfrm>
          <a:prstGeom prst="rect">
            <a:avLst/>
          </a:prstGeom>
        </p:spPr>
        <p:txBody>
          <a:bodyPr spcFirstLastPara="1" wrap="square" lIns="91425" tIns="91425" rIns="91425" bIns="91425" anchor="t" anchorCtr="0">
            <a:noAutofit/>
          </a:bodyPr>
          <a:lstStyle/>
          <a:p>
            <a:pPr marL="0" indent="0">
              <a:lnSpc>
                <a:spcPct val="150000"/>
              </a:lnSpc>
            </a:pPr>
            <a:r>
              <a:rPr lang="es-ES" sz="1600" dirty="0"/>
              <a:t>El sistema de costos por procesos se aplica a las empresas o en las industrias de elaboración continua o en masa, donde se producen unidades iguales sometidas a los mismos procesos de producción. El mismo constituye un costo promedio, donde a cada unidad física de producción se le asigna una parte del todo que representa el costo de producción. Se utiliza cuando los productos se hacen mediante técnicas de producción en gran volumen.</a:t>
            </a:r>
            <a:endParaRPr lang="es-419" sz="1600"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costos </a:t>
            </a:r>
            <a:r>
              <a:rPr lang="en" dirty="0">
                <a:highlight>
                  <a:schemeClr val="accent1"/>
                </a:highlight>
              </a:rPr>
              <a:t>por procesos</a:t>
            </a:r>
            <a:endParaRPr dirty="0">
              <a:highlight>
                <a:schemeClr val="accent1"/>
              </a:highlight>
            </a:endParaRPr>
          </a:p>
        </p:txBody>
      </p:sp>
      <p:sp>
        <p:nvSpPr>
          <p:cNvPr id="835" name="Google Shape;835;p42"/>
          <p:cNvSpPr txBox="1">
            <a:spLocks noGrp="1"/>
          </p:cNvSpPr>
          <p:nvPr>
            <p:ph type="body" idx="1"/>
          </p:nvPr>
        </p:nvSpPr>
        <p:spPr>
          <a:xfrm>
            <a:off x="808676" y="2037896"/>
            <a:ext cx="4909736" cy="1551647"/>
          </a:xfrm>
          <a:prstGeom prst="rect">
            <a:avLst/>
          </a:prstGeom>
        </p:spPr>
        <p:txBody>
          <a:bodyPr spcFirstLastPara="1" wrap="square" lIns="91425" tIns="91425" rIns="91425" bIns="91425" anchor="t" anchorCtr="0">
            <a:noAutofit/>
          </a:bodyPr>
          <a:lstStyle/>
          <a:p>
            <a:pPr marL="180340" indent="0" algn="just">
              <a:lnSpc>
                <a:spcPct val="200000"/>
              </a:lnSpc>
              <a:buNone/>
            </a:pPr>
            <a:r>
              <a:rPr lang="es-SV" sz="1600" b="1" dirty="0"/>
              <a:t>¿Qué es el sistema de costos por procesos?</a:t>
            </a:r>
          </a:p>
          <a:p>
            <a:pPr marL="180340" indent="0" algn="just">
              <a:lnSpc>
                <a:spcPct val="200000"/>
              </a:lnSpc>
              <a:buNone/>
            </a:pPr>
            <a:r>
              <a:rPr lang="es-SV" sz="1600" dirty="0"/>
              <a:t>Es un sistema de acumulación de costos  de producción por departamento o centros de costos</a:t>
            </a:r>
            <a:r>
              <a:rPr lang="es-SV" sz="1600" dirty="0">
                <a:effectLst/>
                <a:latin typeface="Times New Roman" panose="02020603050405020304" pitchFamily="18" charset="0"/>
                <a:ea typeface="Malgun Gothic" panose="020B0503020000020004" pitchFamily="34" charset="-127"/>
                <a:cs typeface="Times New Roman" panose="02020603050405020304" pitchFamily="18" charset="0"/>
              </a:rPr>
              <a:t>.</a:t>
            </a:r>
          </a:p>
        </p:txBody>
      </p:sp>
      <p:grpSp>
        <p:nvGrpSpPr>
          <p:cNvPr id="836" name="Google Shape;836;p42"/>
          <p:cNvGrpSpPr/>
          <p:nvPr/>
        </p:nvGrpSpPr>
        <p:grpSpPr>
          <a:xfrm>
            <a:off x="6145036" y="1756223"/>
            <a:ext cx="2278964" cy="2456298"/>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60225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39"/>
          <p:cNvSpPr txBox="1">
            <a:spLocks noGrp="1"/>
          </p:cNvSpPr>
          <p:nvPr>
            <p:ph type="subTitle" idx="1"/>
          </p:nvPr>
        </p:nvSpPr>
        <p:spPr>
          <a:xfrm>
            <a:off x="895852" y="574158"/>
            <a:ext cx="7503867" cy="4199861"/>
          </a:xfrm>
          <a:prstGeom prst="rect">
            <a:avLst/>
          </a:prstGeom>
        </p:spPr>
        <p:txBody>
          <a:bodyPr spcFirstLastPara="1" wrap="square" lIns="91425" tIns="91425" rIns="91425" bIns="91425" anchor="t" anchorCtr="0">
            <a:noAutofit/>
          </a:bodyPr>
          <a:lstStyle/>
          <a:p>
            <a:pPr marL="0" indent="0">
              <a:lnSpc>
                <a:spcPct val="150000"/>
              </a:lnSpc>
            </a:pPr>
            <a:r>
              <a:rPr lang="es-ES" sz="1600" b="1" dirty="0"/>
              <a:t>Costos por procesos:</a:t>
            </a:r>
            <a:r>
              <a:rPr lang="es-ES" sz="1600" dirty="0"/>
              <a:t> Son el conjunto de procesos de fabricación, donde se somete al material hasta convertirlo en un producto semi elaborado, elaborado y terminado, y se aplica a aquellas industrias que elaboran sus productos en largos procesos, el costeo por procesos es adecuado cuando se producen artículos homogéneos en gran volumen, así como las refinerías de petróleo, en una fábrica de azúcar o en una fábrica de acero.</a:t>
            </a:r>
          </a:p>
          <a:p>
            <a:pPr marL="0" indent="0">
              <a:lnSpc>
                <a:spcPct val="150000"/>
              </a:lnSpc>
            </a:pPr>
            <a:endParaRPr lang="es-419" sz="1600" dirty="0"/>
          </a:p>
          <a:p>
            <a:pPr marL="0" indent="0">
              <a:lnSpc>
                <a:spcPct val="150000"/>
              </a:lnSpc>
            </a:pPr>
            <a:r>
              <a:rPr lang="es-MX" sz="1600" dirty="0"/>
              <a:t>Ya se aclaró qué es el sistema de costos por procesos y los pasos para llevarlo a cabo, </a:t>
            </a:r>
            <a:r>
              <a:rPr lang="es-MX" sz="1600" b="1" dirty="0"/>
              <a:t>pero ¿se puede aplicar a cualquier empresa? </a:t>
            </a:r>
            <a:r>
              <a:rPr lang="es-MX" sz="1600" dirty="0"/>
              <a:t>La verdad es que no, y esto sucede por las características que la componen. Por ello, aquí te explicamos las industrias que sí pueden emplearlas:</a:t>
            </a:r>
            <a:endParaRPr lang="es-419" sz="16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07674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39"/>
          <p:cNvSpPr txBox="1">
            <a:spLocks noGrp="1"/>
          </p:cNvSpPr>
          <p:nvPr>
            <p:ph type="subTitle" idx="1"/>
          </p:nvPr>
        </p:nvSpPr>
        <p:spPr>
          <a:xfrm>
            <a:off x="820066" y="1400175"/>
            <a:ext cx="7503867" cy="3086100"/>
          </a:xfrm>
          <a:prstGeom prst="rect">
            <a:avLst/>
          </a:prstGeom>
        </p:spPr>
        <p:txBody>
          <a:bodyPr spcFirstLastPara="1" wrap="square" lIns="91425" tIns="91425" rIns="91425" bIns="91425" anchor="t" anchorCtr="0">
            <a:noAutofit/>
          </a:bodyPr>
          <a:lstStyle/>
          <a:p>
            <a:pPr marL="342900" lvl="0" indent="-342900" algn="just">
              <a:lnSpc>
                <a:spcPct val="150000"/>
              </a:lnSpc>
              <a:buSzPts val="1000"/>
              <a:buFont typeface="Courier New" panose="02070309020205020404" pitchFamily="49" charset="0"/>
              <a:buChar char="o"/>
              <a:tabLst>
                <a:tab pos="457200" algn="l"/>
              </a:tabLst>
            </a:pPr>
            <a:endParaRPr lang="es-MX"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Plantas de embotellado.</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Refinerías de petróleo.</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Empresas que fabrican chips para computadoras.</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Lugares en donde se hacen ladrillos para construcción.</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Una productora de madera artificial.</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285750" lvl="0" indent="-285750" algn="just">
              <a:lnSpc>
                <a:spcPct val="150000"/>
              </a:lnSpc>
              <a:buSzPts val="1000"/>
              <a:buFont typeface="Wingdings" panose="05000000000000000000" pitchFamily="2" charset="2"/>
              <a:buChar char="q"/>
              <a:tabLst>
                <a:tab pos="457200" algn="l"/>
              </a:tabLst>
            </a:pPr>
            <a:r>
              <a:rPr lang="es-MX" sz="1800" dirty="0">
                <a:effectLst/>
                <a:latin typeface="Times New Roman" panose="02020603050405020304" pitchFamily="18" charset="0"/>
                <a:ea typeface="Malgun Gothic" panose="020B0503020000020004" pitchFamily="34" charset="-127"/>
                <a:cs typeface="Times New Roman" panose="02020603050405020304" pitchFamily="18" charset="0"/>
              </a:rPr>
              <a:t>Fabricantes de cereales para comer.</a:t>
            </a:r>
            <a:endParaRPr lang="es-419"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lvl="0" indent="0" algn="l" rtl="0">
              <a:spcBef>
                <a:spcPts val="0"/>
              </a:spcBef>
              <a:spcAft>
                <a:spcPts val="0"/>
              </a:spcAft>
              <a:buNone/>
            </a:pPr>
            <a:endParaRPr dirty="0"/>
          </a:p>
        </p:txBody>
      </p:sp>
      <p:sp>
        <p:nvSpPr>
          <p:cNvPr id="2" name="Google Shape;728;p39">
            <a:extLst>
              <a:ext uri="{FF2B5EF4-FFF2-40B4-BE49-F238E27FC236}">
                <a16:creationId xmlns="" xmlns:a16="http://schemas.microsoft.com/office/drawing/2014/main" id="{95AAA070-41AE-31F9-EC22-77D728DC2C64}"/>
              </a:ext>
            </a:extLst>
          </p:cNvPr>
          <p:cNvSpPr txBox="1">
            <a:spLocks noGrp="1"/>
          </p:cNvSpPr>
          <p:nvPr>
            <p:ph type="title"/>
          </p:nvPr>
        </p:nvSpPr>
        <p:spPr>
          <a:xfrm>
            <a:off x="715100" y="519100"/>
            <a:ext cx="8021695" cy="11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Tipos de empresas que utilizan</a:t>
            </a:r>
            <a:br>
              <a:rPr lang="en" sz="3600" dirty="0"/>
            </a:br>
            <a:r>
              <a:rPr lang="en" sz="3200" dirty="0">
                <a:highlight>
                  <a:schemeClr val="accent1"/>
                </a:highlight>
              </a:rPr>
              <a:t>este sistema</a:t>
            </a:r>
            <a:endParaRPr sz="3200" dirty="0">
              <a:highlight>
                <a:schemeClr val="accent1"/>
              </a:highlight>
            </a:endParaRPr>
          </a:p>
        </p:txBody>
      </p:sp>
    </p:spTree>
    <p:extLst>
      <p:ext uri="{BB962C8B-B14F-4D97-AF65-F5344CB8AC3E}">
        <p14:creationId xmlns:p14="http://schemas.microsoft.com/office/powerpoint/2010/main" val="2513472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E9E7"/>
        </a:solidFill>
        <a:effectLst/>
      </p:bgPr>
    </p:bg>
    <p:spTree>
      <p:nvGrpSpPr>
        <p:cNvPr id="1" name="Shape 683"/>
        <p:cNvGrpSpPr/>
        <p:nvPr/>
      </p:nvGrpSpPr>
      <p:grpSpPr>
        <a:xfrm>
          <a:off x="0" y="0"/>
          <a:ext cx="0" cy="0"/>
          <a:chOff x="0" y="0"/>
          <a:chExt cx="0" cy="0"/>
        </a:xfrm>
      </p:grpSpPr>
      <p:sp>
        <p:nvSpPr>
          <p:cNvPr id="684" name="Google Shape;684;p36"/>
          <p:cNvSpPr txBox="1">
            <a:spLocks noGrp="1"/>
          </p:cNvSpPr>
          <p:nvPr>
            <p:ph type="title"/>
          </p:nvPr>
        </p:nvSpPr>
        <p:spPr>
          <a:xfrm>
            <a:off x="672703" y="583324"/>
            <a:ext cx="7704000" cy="908171"/>
          </a:xfrm>
          <a:prstGeom prst="rect">
            <a:avLst/>
          </a:prstGeom>
        </p:spPr>
        <p:txBody>
          <a:bodyPr spcFirstLastPara="1" wrap="square" lIns="91425" tIns="91425" rIns="91425" bIns="91425" anchor="ctr" anchorCtr="0">
            <a:noAutofit/>
          </a:bodyPr>
          <a:lstStyle/>
          <a:p>
            <a:pPr algn="ctr"/>
            <a:r>
              <a:rPr lang="en" sz="3200" dirty="0">
                <a:highlight>
                  <a:srgbClr val="FFFF00"/>
                </a:highlight>
              </a:rPr>
              <a:t>Diferencias </a:t>
            </a:r>
            <a:r>
              <a:rPr lang="es-SV" sz="3200" b="1" dirty="0">
                <a:solidFill>
                  <a:schemeClr val="lt1"/>
                </a:solidFill>
                <a:latin typeface="Archivo"/>
                <a:ea typeface="Archivo"/>
                <a:cs typeface="Archivo"/>
                <a:sym typeface="Archivo"/>
              </a:rPr>
              <a:t>ENTRE COSTOS POR PROCESOS Y POR ORDENES</a:t>
            </a:r>
            <a:br>
              <a:rPr lang="es-SV" sz="3200" b="1" dirty="0">
                <a:solidFill>
                  <a:schemeClr val="lt1"/>
                </a:solidFill>
                <a:latin typeface="Archivo"/>
                <a:ea typeface="Archivo"/>
                <a:cs typeface="Archivo"/>
                <a:sym typeface="Archivo"/>
              </a:rPr>
            </a:br>
            <a:endParaRPr sz="3200" dirty="0">
              <a:highlight>
                <a:srgbClr val="FFFF00"/>
              </a:highlight>
            </a:endParaRPr>
          </a:p>
        </p:txBody>
      </p:sp>
      <p:graphicFrame>
        <p:nvGraphicFramePr>
          <p:cNvPr id="685" name="Google Shape;685;p36"/>
          <p:cNvGraphicFramePr/>
          <p:nvPr>
            <p:extLst>
              <p:ext uri="{D42A27DB-BD31-4B8C-83A1-F6EECF244321}">
                <p14:modId xmlns:p14="http://schemas.microsoft.com/office/powerpoint/2010/main" val="350351260"/>
              </p:ext>
            </p:extLst>
          </p:nvPr>
        </p:nvGraphicFramePr>
        <p:xfrm>
          <a:off x="425303" y="1362408"/>
          <a:ext cx="8314661" cy="3428880"/>
        </p:xfrm>
        <a:graphic>
          <a:graphicData uri="http://schemas.openxmlformats.org/drawingml/2006/table">
            <a:tbl>
              <a:tblPr>
                <a:noFill/>
                <a:tableStyleId>{B58C93DF-65DB-4460-AF2D-29E6E75A993A}</a:tableStyleId>
              </a:tblPr>
              <a:tblGrid>
                <a:gridCol w="4391246">
                  <a:extLst>
                    <a:ext uri="{9D8B030D-6E8A-4147-A177-3AD203B41FA5}">
                      <a16:colId xmlns="" xmlns:a16="http://schemas.microsoft.com/office/drawing/2014/main" val="20000"/>
                    </a:ext>
                  </a:extLst>
                </a:gridCol>
                <a:gridCol w="3923415">
                  <a:extLst>
                    <a:ext uri="{9D8B030D-6E8A-4147-A177-3AD203B41FA5}">
                      <a16:colId xmlns="" xmlns:a16="http://schemas.microsoft.com/office/drawing/2014/main" val="20001"/>
                    </a:ext>
                  </a:extLst>
                </a:gridCol>
              </a:tblGrid>
              <a:tr h="498978">
                <a:tc>
                  <a:txBody>
                    <a:bodyPr/>
                    <a:lstStyle/>
                    <a:p>
                      <a:pPr marL="0" lvl="0" indent="0" algn="ctr" rtl="0">
                        <a:lnSpc>
                          <a:spcPct val="150000"/>
                        </a:lnSpc>
                        <a:spcBef>
                          <a:spcPts val="0"/>
                        </a:spcBef>
                        <a:spcAft>
                          <a:spcPts val="0"/>
                        </a:spcAft>
                        <a:buNone/>
                      </a:pPr>
                      <a:r>
                        <a:rPr lang="en" sz="1400" b="1" dirty="0">
                          <a:solidFill>
                            <a:schemeClr val="hlink"/>
                          </a:solidFill>
                          <a:highlight>
                            <a:srgbClr val="FFFF00"/>
                          </a:highlight>
                          <a:uFill>
                            <a:noFill/>
                          </a:uFill>
                          <a:latin typeface="+mn-lt"/>
                          <a:ea typeface="Russo One"/>
                          <a:cs typeface="Russo One"/>
                          <a:sym typeface="Russo One"/>
                        </a:rPr>
                        <a:t>Por Procesos</a:t>
                      </a:r>
                      <a:endParaRPr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tc>
                  <a:txBody>
                    <a:bodyPr/>
                    <a:lstStyle/>
                    <a:p>
                      <a:pPr marL="0" marR="0" lvl="0" indent="0" algn="ctr" defTabSz="914400" rtl="0" eaLnBrk="1" fontAlgn="auto" latinLnBrk="0" hangingPunct="1">
                        <a:lnSpc>
                          <a:spcPct val="150000"/>
                        </a:lnSpc>
                        <a:spcBef>
                          <a:spcPts val="0"/>
                        </a:spcBef>
                        <a:spcAft>
                          <a:spcPts val="1600"/>
                        </a:spcAft>
                        <a:buClr>
                          <a:srgbClr val="000000"/>
                        </a:buClr>
                        <a:buSzTx/>
                        <a:buFont typeface="Arial"/>
                        <a:buNone/>
                        <a:tabLst/>
                        <a:defRPr/>
                      </a:pPr>
                      <a:r>
                        <a:rPr lang="es-419" sz="1400" b="1" dirty="0">
                          <a:solidFill>
                            <a:schemeClr val="hlink"/>
                          </a:solidFill>
                          <a:highlight>
                            <a:srgbClr val="FFFF00"/>
                          </a:highlight>
                          <a:uFill>
                            <a:noFill/>
                          </a:uFill>
                          <a:latin typeface="+mn-lt"/>
                          <a:ea typeface="Russo One"/>
                          <a:cs typeface="Russo One"/>
                          <a:sym typeface="Russo One"/>
                        </a:rPr>
                        <a:t>Por Ordenes Especificas</a:t>
                      </a:r>
                      <a:endParaRPr lang="es-419"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extLst>
                  <a:ext uri="{0D108BD9-81ED-4DB2-BD59-A6C34878D82A}">
                    <a16:rowId xmlns="" xmlns:a16="http://schemas.microsoft.com/office/drawing/2014/main" val="10000"/>
                  </a:ext>
                </a:extLst>
              </a:tr>
              <a:tr h="628072">
                <a:tc>
                  <a:txBody>
                    <a:bodyPr/>
                    <a:lstStyle/>
                    <a:p>
                      <a:pPr algn="just">
                        <a:lnSpc>
                          <a:spcPct val="150000"/>
                        </a:lnSpc>
                      </a:pPr>
                      <a:r>
                        <a:rPr lang="es-ES" sz="1300" b="1" dirty="0">
                          <a:solidFill>
                            <a:schemeClr val="accent2">
                              <a:lumMod val="75000"/>
                            </a:schemeClr>
                          </a:solidFill>
                          <a:latin typeface="+mn-lt"/>
                        </a:rPr>
                        <a:t>Se fabrica un solo producto de forma continua o durante un largo período de tiempo. Todas las unidades del producto son idénticas.</a:t>
                      </a:r>
                      <a:endParaRPr lang="es-SV" sz="1300" b="1" dirty="0">
                        <a:solidFill>
                          <a:schemeClr val="accent2">
                            <a:lumMod val="75000"/>
                          </a:schemeClr>
                        </a:solidFill>
                        <a:latin typeface="+mn-lt"/>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marL="0" marR="0" lvl="0" indent="0" algn="just" defTabSz="914400" rtl="0" eaLnBrk="1" fontAlgn="auto" latinLnBrk="0" hangingPunct="1">
                        <a:lnSpc>
                          <a:spcPct val="150000"/>
                        </a:lnSpc>
                        <a:spcBef>
                          <a:spcPts val="0"/>
                        </a:spcBef>
                        <a:spcAft>
                          <a:spcPts val="1600"/>
                        </a:spcAft>
                        <a:buClr>
                          <a:srgbClr val="000000"/>
                        </a:buClr>
                        <a:buSzTx/>
                        <a:buFont typeface="Arial"/>
                        <a:buNone/>
                        <a:tabLst/>
                        <a:defRPr/>
                      </a:pPr>
                      <a:r>
                        <a:rPr lang="es-ES" sz="1300" b="1" dirty="0">
                          <a:latin typeface="+mn-lt"/>
                          <a:cs typeface="Archivo" panose="020B0604020202020204" charset="0"/>
                        </a:rPr>
                        <a:t>Se realizan muchos trabajos diferentes durante cada período, cada uno con diferentes requisitos de producción.</a:t>
                      </a:r>
                      <a:endParaRPr lang="es-SV" sz="13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1"/>
                  </a:ext>
                </a:extLst>
              </a:tr>
              <a:tr h="551548">
                <a:tc>
                  <a:txBody>
                    <a:bodyPr/>
                    <a:lstStyle/>
                    <a:p>
                      <a:pPr algn="just">
                        <a:lnSpc>
                          <a:spcPct val="150000"/>
                        </a:lnSpc>
                      </a:pPr>
                      <a:r>
                        <a:rPr lang="es-ES" sz="1300" b="1" dirty="0">
                          <a:solidFill>
                            <a:schemeClr val="accent2">
                              <a:lumMod val="75000"/>
                            </a:schemeClr>
                          </a:solidFill>
                          <a:latin typeface="+mn-lt"/>
                        </a:rPr>
                        <a:t>Los costos son acumulativos en función de cada trabajo individual.</a:t>
                      </a:r>
                      <a:endParaRPr lang="es-SV" sz="1300" b="1" dirty="0">
                        <a:solidFill>
                          <a:schemeClr val="accent2">
                            <a:lumMod val="75000"/>
                          </a:schemeClr>
                        </a:solidFill>
                        <a:latin typeface="+mn-lt"/>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300" b="1" dirty="0">
                          <a:latin typeface="+mn-lt"/>
                          <a:cs typeface="Archivo" panose="020B0604020202020204" charset="0"/>
                        </a:rPr>
                        <a:t>Los costes son acumulativos en función de cada trabajo individual.</a:t>
                      </a:r>
                      <a:endParaRPr lang="es-SV" sz="13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2"/>
                  </a:ext>
                </a:extLst>
              </a:tr>
              <a:tr h="899530">
                <a:tc>
                  <a:txBody>
                    <a:bodyPr/>
                    <a:lstStyle/>
                    <a:p>
                      <a:pPr marL="0" marR="0" lvl="0" indent="0" algn="just" defTabSz="914400" rtl="0" eaLnBrk="1" fontAlgn="auto" latinLnBrk="0" hangingPunct="1">
                        <a:lnSpc>
                          <a:spcPct val="150000"/>
                        </a:lnSpc>
                        <a:spcBef>
                          <a:spcPts val="0"/>
                        </a:spcBef>
                        <a:spcAft>
                          <a:spcPts val="0"/>
                        </a:spcAft>
                        <a:buClr>
                          <a:srgbClr val="000000"/>
                        </a:buClr>
                        <a:buSzTx/>
                        <a:buFont typeface="Arial"/>
                        <a:buNone/>
                        <a:tabLst/>
                        <a:defRPr/>
                      </a:pPr>
                      <a:r>
                        <a:rPr lang="es-ES" sz="1300" b="1" dirty="0">
                          <a:solidFill>
                            <a:schemeClr val="accent2">
                              <a:lumMod val="75000"/>
                            </a:schemeClr>
                          </a:solidFill>
                          <a:latin typeface="+mn-lt"/>
                        </a:rPr>
                        <a:t>La hoja de cálculo de costos es el documento principal para controlar, acumular y asignar los costos de los departamentos</a:t>
                      </a:r>
                      <a:r>
                        <a:rPr lang="es-ES" sz="1300" b="1" dirty="0">
                          <a:latin typeface="+mn-lt"/>
                        </a:rPr>
                        <a:t>.</a:t>
                      </a:r>
                      <a:endParaRPr lang="es-SV" sz="1300" b="1" dirty="0">
                        <a:latin typeface="+mn-lt"/>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300" b="1" dirty="0">
                          <a:latin typeface="+mn-lt"/>
                          <a:cs typeface="Archivo" panose="020B0604020202020204" charset="0"/>
                        </a:rPr>
                        <a:t>La hoja de cálculo de costes laborales es el documento principal para controlar los costos laborales.</a:t>
                      </a:r>
                      <a:endParaRPr lang="es-SV" sz="13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6"/>
          <p:cNvSpPr txBox="1">
            <a:spLocks noGrp="1"/>
          </p:cNvSpPr>
          <p:nvPr>
            <p:ph type="title"/>
          </p:nvPr>
        </p:nvSpPr>
        <p:spPr>
          <a:xfrm>
            <a:off x="672703" y="583324"/>
            <a:ext cx="7704000" cy="908171"/>
          </a:xfrm>
          <a:prstGeom prst="rect">
            <a:avLst/>
          </a:prstGeom>
        </p:spPr>
        <p:txBody>
          <a:bodyPr spcFirstLastPara="1" wrap="square" lIns="91425" tIns="91425" rIns="91425" bIns="91425" anchor="ctr" anchorCtr="0">
            <a:noAutofit/>
          </a:bodyPr>
          <a:lstStyle/>
          <a:p>
            <a:pPr algn="ctr"/>
            <a:r>
              <a:rPr lang="en" sz="3200" dirty="0">
                <a:highlight>
                  <a:srgbClr val="FFFF00"/>
                </a:highlight>
              </a:rPr>
              <a:t>Diferencias </a:t>
            </a:r>
            <a:r>
              <a:rPr lang="es-SV" sz="3200" b="1" dirty="0">
                <a:solidFill>
                  <a:schemeClr val="lt1"/>
                </a:solidFill>
                <a:latin typeface="Archivo"/>
                <a:ea typeface="Archivo"/>
                <a:cs typeface="Archivo"/>
                <a:sym typeface="Archivo"/>
              </a:rPr>
              <a:t>ENTRE COSTOS POR PROCESOS Y POR ORDENES</a:t>
            </a:r>
            <a:br>
              <a:rPr lang="es-SV" sz="3200" b="1" dirty="0">
                <a:solidFill>
                  <a:schemeClr val="lt1"/>
                </a:solidFill>
                <a:latin typeface="Archivo"/>
                <a:ea typeface="Archivo"/>
                <a:cs typeface="Archivo"/>
                <a:sym typeface="Archivo"/>
              </a:rPr>
            </a:br>
            <a:endParaRPr sz="3200" dirty="0">
              <a:highlight>
                <a:srgbClr val="FFFF00"/>
              </a:highlight>
            </a:endParaRPr>
          </a:p>
        </p:txBody>
      </p:sp>
      <p:graphicFrame>
        <p:nvGraphicFramePr>
          <p:cNvPr id="685" name="Google Shape;685;p36"/>
          <p:cNvGraphicFramePr/>
          <p:nvPr>
            <p:extLst>
              <p:ext uri="{D42A27DB-BD31-4B8C-83A1-F6EECF244321}">
                <p14:modId xmlns:p14="http://schemas.microsoft.com/office/powerpoint/2010/main" val="2554345823"/>
              </p:ext>
            </p:extLst>
          </p:nvPr>
        </p:nvGraphicFramePr>
        <p:xfrm>
          <a:off x="425303" y="1392866"/>
          <a:ext cx="8314661" cy="3063150"/>
        </p:xfrm>
        <a:graphic>
          <a:graphicData uri="http://schemas.openxmlformats.org/drawingml/2006/table">
            <a:tbl>
              <a:tblPr>
                <a:noFill/>
                <a:tableStyleId>{B58C93DF-65DB-4460-AF2D-29E6E75A993A}</a:tableStyleId>
              </a:tblPr>
              <a:tblGrid>
                <a:gridCol w="4391246">
                  <a:extLst>
                    <a:ext uri="{9D8B030D-6E8A-4147-A177-3AD203B41FA5}">
                      <a16:colId xmlns="" xmlns:a16="http://schemas.microsoft.com/office/drawing/2014/main" val="20000"/>
                    </a:ext>
                  </a:extLst>
                </a:gridCol>
                <a:gridCol w="3923415">
                  <a:extLst>
                    <a:ext uri="{9D8B030D-6E8A-4147-A177-3AD203B41FA5}">
                      <a16:colId xmlns="" xmlns:a16="http://schemas.microsoft.com/office/drawing/2014/main" val="20001"/>
                    </a:ext>
                  </a:extLst>
                </a:gridCol>
              </a:tblGrid>
              <a:tr h="498978">
                <a:tc>
                  <a:txBody>
                    <a:bodyPr/>
                    <a:lstStyle/>
                    <a:p>
                      <a:pPr marL="0" lvl="0" indent="0" algn="ctr" rtl="0">
                        <a:lnSpc>
                          <a:spcPct val="150000"/>
                        </a:lnSpc>
                        <a:spcBef>
                          <a:spcPts val="0"/>
                        </a:spcBef>
                        <a:spcAft>
                          <a:spcPts val="0"/>
                        </a:spcAft>
                        <a:buNone/>
                      </a:pPr>
                      <a:r>
                        <a:rPr lang="en" sz="1400" b="1" dirty="0">
                          <a:solidFill>
                            <a:schemeClr val="hlink"/>
                          </a:solidFill>
                          <a:highlight>
                            <a:srgbClr val="FFFF00"/>
                          </a:highlight>
                          <a:uFill>
                            <a:noFill/>
                          </a:uFill>
                          <a:latin typeface="+mn-lt"/>
                          <a:ea typeface="Russo One"/>
                          <a:cs typeface="Russo One"/>
                          <a:sym typeface="Russo One"/>
                        </a:rPr>
                        <a:t>Por Procesos</a:t>
                      </a:r>
                      <a:endParaRPr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tc>
                  <a:txBody>
                    <a:bodyPr/>
                    <a:lstStyle/>
                    <a:p>
                      <a:pPr marL="0" marR="0" lvl="0" indent="0" algn="ctr" defTabSz="914400" rtl="0" eaLnBrk="1" fontAlgn="auto" latinLnBrk="0" hangingPunct="1">
                        <a:lnSpc>
                          <a:spcPct val="150000"/>
                        </a:lnSpc>
                        <a:spcBef>
                          <a:spcPts val="0"/>
                        </a:spcBef>
                        <a:spcAft>
                          <a:spcPts val="1600"/>
                        </a:spcAft>
                        <a:buClr>
                          <a:srgbClr val="000000"/>
                        </a:buClr>
                        <a:buSzTx/>
                        <a:buFont typeface="Arial"/>
                        <a:buNone/>
                        <a:tabLst/>
                        <a:defRPr/>
                      </a:pPr>
                      <a:r>
                        <a:rPr lang="es-419" sz="1400" b="1" dirty="0">
                          <a:solidFill>
                            <a:schemeClr val="hlink"/>
                          </a:solidFill>
                          <a:highlight>
                            <a:srgbClr val="FFFF00"/>
                          </a:highlight>
                          <a:uFill>
                            <a:noFill/>
                          </a:uFill>
                          <a:latin typeface="+mn-lt"/>
                          <a:ea typeface="Russo One"/>
                          <a:cs typeface="Russo One"/>
                          <a:sym typeface="Russo One"/>
                        </a:rPr>
                        <a:t>Por Ordenes Especificas</a:t>
                      </a:r>
                      <a:endParaRPr lang="es-419"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extLst>
                  <a:ext uri="{0D108BD9-81ED-4DB2-BD59-A6C34878D82A}">
                    <a16:rowId xmlns="" xmlns:a16="http://schemas.microsoft.com/office/drawing/2014/main" val="10000"/>
                  </a:ext>
                </a:extLst>
              </a:tr>
              <a:tr h="498978">
                <a:tc>
                  <a:txBody>
                    <a:bodyPr/>
                    <a:lstStyle/>
                    <a:p>
                      <a:pPr marL="0" lvl="0" indent="0" algn="just" rtl="0">
                        <a:lnSpc>
                          <a:spcPct val="150000"/>
                        </a:lnSpc>
                        <a:spcBef>
                          <a:spcPts val="0"/>
                        </a:spcBef>
                        <a:spcAft>
                          <a:spcPts val="0"/>
                        </a:spcAft>
                        <a:buNone/>
                      </a:pPr>
                      <a:r>
                        <a:rPr lang="es-ES" sz="1600" b="1" i="0" u="none" strike="noStrike" kern="1200" cap="none" dirty="0">
                          <a:solidFill>
                            <a:schemeClr val="accent2">
                              <a:lumMod val="75000"/>
                            </a:schemeClr>
                          </a:solidFill>
                          <a:effectLst/>
                          <a:latin typeface="+mn-lt"/>
                          <a:ea typeface="Arial"/>
                          <a:cs typeface="Arial"/>
                          <a:sym typeface="Arial"/>
                        </a:rPr>
                        <a:t>Se utilizan un informe de producción por cada departamento que trabaja con los productos.</a:t>
                      </a:r>
                      <a:endParaRPr sz="1600" b="1" dirty="0">
                        <a:solidFill>
                          <a:schemeClr val="accent2">
                            <a:lumMod val="75000"/>
                          </a:schemeClr>
                        </a:solidFill>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600" b="1" dirty="0">
                          <a:latin typeface="+mn-lt"/>
                          <a:cs typeface="Archivo" panose="020B0604020202020204" charset="0"/>
                        </a:rPr>
                        <a:t>Se usan planillas por costo por órdenes.</a:t>
                      </a:r>
                      <a:endParaRPr lang="es-SV" sz="1600" b="1" dirty="0">
                        <a:latin typeface="+mn-lt"/>
                        <a:cs typeface="Archivo" panose="020B0604020202020204" charset="0"/>
                      </a:endParaRP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4"/>
                  </a:ext>
                </a:extLst>
              </a:tr>
              <a:tr h="498978">
                <a:tc>
                  <a:txBody>
                    <a:bodyPr/>
                    <a:lstStyle/>
                    <a:p>
                      <a:pPr algn="just">
                        <a:lnSpc>
                          <a:spcPct val="150000"/>
                        </a:lnSpc>
                      </a:pPr>
                      <a:r>
                        <a:rPr lang="es-ES" sz="1600" b="1" dirty="0">
                          <a:solidFill>
                            <a:schemeClr val="accent2">
                              <a:lumMod val="75000"/>
                            </a:schemeClr>
                          </a:solidFill>
                          <a:latin typeface="+mn-lt"/>
                        </a:rPr>
                        <a:t>El costo unitario se calcula por unidad de departamento en el informe de producción departamental. </a:t>
                      </a:r>
                      <a:endParaRPr lang="es-SV" sz="1600" b="1" dirty="0">
                        <a:solidFill>
                          <a:schemeClr val="accent2">
                            <a:lumMod val="75000"/>
                          </a:schemeClr>
                        </a:solidFill>
                        <a:latin typeface="+mn-lt"/>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600" b="1" dirty="0">
                          <a:latin typeface="+mn-lt"/>
                          <a:cs typeface="Archivo" panose="020B0604020202020204" charset="0"/>
                        </a:rPr>
                        <a:t>El costo unitario se calcula por trabajo en la planilla de costos laborales. </a:t>
                      </a:r>
                      <a:endParaRPr lang="es-SV" sz="16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620606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6"/>
          <p:cNvSpPr txBox="1">
            <a:spLocks noGrp="1"/>
          </p:cNvSpPr>
          <p:nvPr>
            <p:ph type="title"/>
          </p:nvPr>
        </p:nvSpPr>
        <p:spPr>
          <a:xfrm>
            <a:off x="672703" y="583324"/>
            <a:ext cx="7704000" cy="908171"/>
          </a:xfrm>
          <a:prstGeom prst="rect">
            <a:avLst/>
          </a:prstGeom>
        </p:spPr>
        <p:txBody>
          <a:bodyPr spcFirstLastPara="1" wrap="square" lIns="91425" tIns="91425" rIns="91425" bIns="91425" anchor="ctr" anchorCtr="0">
            <a:noAutofit/>
          </a:bodyPr>
          <a:lstStyle/>
          <a:p>
            <a:pPr algn="ctr"/>
            <a:r>
              <a:rPr lang="en" sz="3200" dirty="0">
                <a:highlight>
                  <a:srgbClr val="FFFF00"/>
                </a:highlight>
              </a:rPr>
              <a:t>Diferencias </a:t>
            </a:r>
            <a:r>
              <a:rPr lang="es-SV" sz="3200" b="1" dirty="0">
                <a:solidFill>
                  <a:schemeClr val="lt1"/>
                </a:solidFill>
                <a:latin typeface="Archivo"/>
                <a:ea typeface="Archivo"/>
                <a:cs typeface="Archivo"/>
                <a:sym typeface="Archivo"/>
              </a:rPr>
              <a:t>ENTRE COSTOS POR PROCESOS Y POR ORDENES</a:t>
            </a:r>
            <a:br>
              <a:rPr lang="es-SV" sz="3200" b="1" dirty="0">
                <a:solidFill>
                  <a:schemeClr val="lt1"/>
                </a:solidFill>
                <a:latin typeface="Archivo"/>
                <a:ea typeface="Archivo"/>
                <a:cs typeface="Archivo"/>
                <a:sym typeface="Archivo"/>
              </a:rPr>
            </a:br>
            <a:endParaRPr sz="3200" dirty="0">
              <a:highlight>
                <a:srgbClr val="FFFF00"/>
              </a:highlight>
            </a:endParaRPr>
          </a:p>
        </p:txBody>
      </p:sp>
      <p:graphicFrame>
        <p:nvGraphicFramePr>
          <p:cNvPr id="685" name="Google Shape;685;p36"/>
          <p:cNvGraphicFramePr/>
          <p:nvPr>
            <p:extLst>
              <p:ext uri="{D42A27DB-BD31-4B8C-83A1-F6EECF244321}">
                <p14:modId xmlns:p14="http://schemas.microsoft.com/office/powerpoint/2010/main" val="1021327518"/>
              </p:ext>
            </p:extLst>
          </p:nvPr>
        </p:nvGraphicFramePr>
        <p:xfrm>
          <a:off x="425303" y="1392866"/>
          <a:ext cx="8314661" cy="2697330"/>
        </p:xfrm>
        <a:graphic>
          <a:graphicData uri="http://schemas.openxmlformats.org/drawingml/2006/table">
            <a:tbl>
              <a:tblPr>
                <a:noFill/>
                <a:tableStyleId>{B58C93DF-65DB-4460-AF2D-29E6E75A993A}</a:tableStyleId>
              </a:tblPr>
              <a:tblGrid>
                <a:gridCol w="4391246">
                  <a:extLst>
                    <a:ext uri="{9D8B030D-6E8A-4147-A177-3AD203B41FA5}">
                      <a16:colId xmlns="" xmlns:a16="http://schemas.microsoft.com/office/drawing/2014/main" val="20000"/>
                    </a:ext>
                  </a:extLst>
                </a:gridCol>
                <a:gridCol w="3923415">
                  <a:extLst>
                    <a:ext uri="{9D8B030D-6E8A-4147-A177-3AD203B41FA5}">
                      <a16:colId xmlns="" xmlns:a16="http://schemas.microsoft.com/office/drawing/2014/main" val="20001"/>
                    </a:ext>
                  </a:extLst>
                </a:gridCol>
              </a:tblGrid>
              <a:tr h="498978">
                <a:tc>
                  <a:txBody>
                    <a:bodyPr/>
                    <a:lstStyle/>
                    <a:p>
                      <a:pPr marL="0" lvl="0" indent="0" algn="ctr" rtl="0">
                        <a:lnSpc>
                          <a:spcPct val="150000"/>
                        </a:lnSpc>
                        <a:spcBef>
                          <a:spcPts val="0"/>
                        </a:spcBef>
                        <a:spcAft>
                          <a:spcPts val="0"/>
                        </a:spcAft>
                        <a:buNone/>
                      </a:pPr>
                      <a:r>
                        <a:rPr lang="en" sz="1400" b="1" dirty="0">
                          <a:solidFill>
                            <a:schemeClr val="hlink"/>
                          </a:solidFill>
                          <a:highlight>
                            <a:srgbClr val="FFFF00"/>
                          </a:highlight>
                          <a:uFill>
                            <a:noFill/>
                          </a:uFill>
                          <a:latin typeface="+mn-lt"/>
                          <a:ea typeface="Russo One"/>
                          <a:cs typeface="Russo One"/>
                          <a:sym typeface="Russo One"/>
                        </a:rPr>
                        <a:t>Por Procesos</a:t>
                      </a:r>
                      <a:endParaRPr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tc>
                  <a:txBody>
                    <a:bodyPr/>
                    <a:lstStyle/>
                    <a:p>
                      <a:pPr marL="0" marR="0" lvl="0" indent="0" algn="ctr" defTabSz="914400" rtl="0" eaLnBrk="1" fontAlgn="auto" latinLnBrk="0" hangingPunct="1">
                        <a:lnSpc>
                          <a:spcPct val="150000"/>
                        </a:lnSpc>
                        <a:spcBef>
                          <a:spcPts val="0"/>
                        </a:spcBef>
                        <a:spcAft>
                          <a:spcPts val="1600"/>
                        </a:spcAft>
                        <a:buClr>
                          <a:srgbClr val="000000"/>
                        </a:buClr>
                        <a:buSzTx/>
                        <a:buFont typeface="Arial"/>
                        <a:buNone/>
                        <a:tabLst/>
                        <a:defRPr/>
                      </a:pPr>
                      <a:r>
                        <a:rPr lang="es-419" sz="1400" b="1" dirty="0">
                          <a:solidFill>
                            <a:schemeClr val="hlink"/>
                          </a:solidFill>
                          <a:highlight>
                            <a:srgbClr val="FFFF00"/>
                          </a:highlight>
                          <a:uFill>
                            <a:noFill/>
                          </a:uFill>
                          <a:latin typeface="+mn-lt"/>
                          <a:ea typeface="Russo One"/>
                          <a:cs typeface="Russo One"/>
                          <a:sym typeface="Russo One"/>
                        </a:rPr>
                        <a:t>Por Ordenes Especificas</a:t>
                      </a:r>
                      <a:endParaRPr lang="es-419"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extLst>
                  <a:ext uri="{0D108BD9-81ED-4DB2-BD59-A6C34878D82A}">
                    <a16:rowId xmlns="" xmlns:a16="http://schemas.microsoft.com/office/drawing/2014/main" val="10000"/>
                  </a:ext>
                </a:extLst>
              </a:tr>
              <a:tr h="498978">
                <a:tc>
                  <a:txBody>
                    <a:bodyPr/>
                    <a:lstStyle/>
                    <a:p>
                      <a:pPr marL="0" lvl="0" indent="0" algn="just" rtl="0">
                        <a:lnSpc>
                          <a:spcPct val="150000"/>
                        </a:lnSpc>
                        <a:spcBef>
                          <a:spcPts val="0"/>
                        </a:spcBef>
                        <a:spcAft>
                          <a:spcPts val="0"/>
                        </a:spcAft>
                        <a:buNone/>
                      </a:pPr>
                      <a:r>
                        <a:rPr lang="es-ES" sz="1600" b="1" i="0" u="none" strike="noStrike" kern="1200" cap="none" dirty="0">
                          <a:solidFill>
                            <a:schemeClr val="accent2">
                              <a:lumMod val="75000"/>
                            </a:schemeClr>
                          </a:solidFill>
                          <a:effectLst/>
                          <a:latin typeface="+mn-lt"/>
                          <a:ea typeface="Arial"/>
                          <a:cs typeface="Arial"/>
                          <a:sym typeface="Arial"/>
                        </a:rPr>
                        <a:t>Producción para inventarios</a:t>
                      </a:r>
                      <a:endParaRPr sz="1600" b="1" dirty="0">
                        <a:solidFill>
                          <a:schemeClr val="accent2">
                            <a:lumMod val="75000"/>
                          </a:schemeClr>
                        </a:solidFill>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600" b="1" dirty="0">
                          <a:latin typeface="+mn-lt"/>
                          <a:cs typeface="Archivo" panose="020B0604020202020204" charset="0"/>
                        </a:rPr>
                        <a:t>Producción contra pedidos</a:t>
                      </a:r>
                      <a:endParaRPr lang="es-SV" sz="1600" b="1" dirty="0">
                        <a:latin typeface="+mn-lt"/>
                        <a:cs typeface="Archivo" panose="020B0604020202020204" charset="0"/>
                      </a:endParaRP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4"/>
                  </a:ext>
                </a:extLst>
              </a:tr>
              <a:tr h="498978">
                <a:tc>
                  <a:txBody>
                    <a:bodyPr/>
                    <a:lstStyle/>
                    <a:p>
                      <a:pPr algn="just">
                        <a:lnSpc>
                          <a:spcPct val="150000"/>
                        </a:lnSpc>
                      </a:pPr>
                      <a:r>
                        <a:rPr lang="es-ES" sz="1600" b="1" dirty="0">
                          <a:solidFill>
                            <a:schemeClr val="accent2">
                              <a:lumMod val="75000"/>
                            </a:schemeClr>
                          </a:solidFill>
                          <a:latin typeface="+mn-lt"/>
                        </a:rPr>
                        <a:t>Proceso de producción rígido</a:t>
                      </a:r>
                      <a:endParaRPr lang="es-SV" sz="1600" b="1" dirty="0">
                        <a:solidFill>
                          <a:schemeClr val="accent2">
                            <a:lumMod val="75000"/>
                          </a:schemeClr>
                        </a:solidFill>
                        <a:latin typeface="+mn-lt"/>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tc>
                  <a:txBody>
                    <a:bodyPr/>
                    <a:lstStyle/>
                    <a:p>
                      <a:pPr algn="just">
                        <a:lnSpc>
                          <a:spcPct val="150000"/>
                        </a:lnSpc>
                      </a:pPr>
                      <a:r>
                        <a:rPr lang="es-ES" sz="1600" b="1" dirty="0">
                          <a:latin typeface="+mn-lt"/>
                          <a:cs typeface="Archivo" panose="020B0604020202020204" charset="0"/>
                        </a:rPr>
                        <a:t>Proceso de producción flexible</a:t>
                      </a:r>
                      <a:endParaRPr lang="es-SV" sz="16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extLst>
                  <a:ext uri="{0D108BD9-81ED-4DB2-BD59-A6C34878D82A}">
                    <a16:rowId xmlns="" xmlns:a16="http://schemas.microsoft.com/office/drawing/2014/main" val="10005"/>
                  </a:ext>
                </a:extLst>
              </a:tr>
              <a:tr h="498978">
                <a:tc>
                  <a:txBody>
                    <a:bodyPr/>
                    <a:lstStyle/>
                    <a:p>
                      <a:pPr algn="just">
                        <a:lnSpc>
                          <a:spcPct val="150000"/>
                        </a:lnSpc>
                      </a:pPr>
                      <a:r>
                        <a:rPr lang="es-SV" sz="1600" b="1" dirty="0">
                          <a:solidFill>
                            <a:schemeClr val="accent2">
                              <a:lumMod val="75000"/>
                            </a:schemeClr>
                          </a:solidFill>
                          <a:latin typeface="+mn-lt"/>
                        </a:rPr>
                        <a:t>Costo unitario promedio</a:t>
                      </a: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tc>
                  <a:txBody>
                    <a:bodyPr/>
                    <a:lstStyle/>
                    <a:p>
                      <a:pPr algn="just">
                        <a:lnSpc>
                          <a:spcPct val="150000"/>
                        </a:lnSpc>
                      </a:pPr>
                      <a:r>
                        <a:rPr lang="es-SV" sz="1600" b="1" dirty="0">
                          <a:latin typeface="+mn-lt"/>
                          <a:cs typeface="Archivo" panose="020B0604020202020204" charset="0"/>
                        </a:rPr>
                        <a:t>Costo Unitario especifico</a:t>
                      </a: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extLst>
                  <a:ext uri="{0D108BD9-81ED-4DB2-BD59-A6C34878D82A}">
                    <a16:rowId xmlns="" xmlns:a16="http://schemas.microsoft.com/office/drawing/2014/main" val="10003"/>
                  </a:ext>
                </a:extLst>
              </a:tr>
              <a:tr h="498978">
                <a:tc>
                  <a:txBody>
                    <a:bodyPr/>
                    <a:lstStyle/>
                    <a:p>
                      <a:pPr algn="just">
                        <a:lnSpc>
                          <a:spcPct val="150000"/>
                        </a:lnSpc>
                      </a:pPr>
                      <a:r>
                        <a:rPr lang="es-SV" sz="1600" b="1" dirty="0">
                          <a:solidFill>
                            <a:schemeClr val="accent2">
                              <a:lumMod val="75000"/>
                            </a:schemeClr>
                          </a:solidFill>
                          <a:latin typeface="+mn-lt"/>
                        </a:rPr>
                        <a:t>Baja diversificación de productos</a:t>
                      </a: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SV" sz="1600" b="1" dirty="0">
                          <a:latin typeface="+mn-lt"/>
                          <a:cs typeface="Archivo" panose="020B0604020202020204" charset="0"/>
                        </a:rPr>
                        <a:t>Alta diversificación de productos</a:t>
                      </a: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962390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6"/>
          <p:cNvSpPr txBox="1">
            <a:spLocks noGrp="1"/>
          </p:cNvSpPr>
          <p:nvPr>
            <p:ph type="title"/>
          </p:nvPr>
        </p:nvSpPr>
        <p:spPr>
          <a:xfrm>
            <a:off x="672703" y="583324"/>
            <a:ext cx="7704000" cy="908171"/>
          </a:xfrm>
          <a:prstGeom prst="rect">
            <a:avLst/>
          </a:prstGeom>
        </p:spPr>
        <p:txBody>
          <a:bodyPr spcFirstLastPara="1" wrap="square" lIns="91425" tIns="91425" rIns="91425" bIns="91425" anchor="ctr" anchorCtr="0">
            <a:noAutofit/>
          </a:bodyPr>
          <a:lstStyle/>
          <a:p>
            <a:pPr algn="ctr"/>
            <a:r>
              <a:rPr lang="en" sz="3200" dirty="0">
                <a:highlight>
                  <a:srgbClr val="FFFF00"/>
                </a:highlight>
              </a:rPr>
              <a:t>Diferencias </a:t>
            </a:r>
            <a:r>
              <a:rPr lang="es-SV" sz="3200" b="1" dirty="0">
                <a:solidFill>
                  <a:schemeClr val="lt1"/>
                </a:solidFill>
                <a:latin typeface="Archivo"/>
                <a:ea typeface="Archivo"/>
                <a:cs typeface="Archivo"/>
                <a:sym typeface="Archivo"/>
              </a:rPr>
              <a:t>ENTRE COSTOS POR PROCESOS Y POR ORDENES</a:t>
            </a:r>
            <a:br>
              <a:rPr lang="es-SV" sz="3200" b="1" dirty="0">
                <a:solidFill>
                  <a:schemeClr val="lt1"/>
                </a:solidFill>
                <a:latin typeface="Archivo"/>
                <a:ea typeface="Archivo"/>
                <a:cs typeface="Archivo"/>
                <a:sym typeface="Archivo"/>
              </a:rPr>
            </a:br>
            <a:endParaRPr sz="3200" dirty="0">
              <a:highlight>
                <a:srgbClr val="FFFF00"/>
              </a:highlight>
            </a:endParaRPr>
          </a:p>
        </p:txBody>
      </p:sp>
      <p:graphicFrame>
        <p:nvGraphicFramePr>
          <p:cNvPr id="685" name="Google Shape;685;p36"/>
          <p:cNvGraphicFramePr/>
          <p:nvPr>
            <p:extLst>
              <p:ext uri="{D42A27DB-BD31-4B8C-83A1-F6EECF244321}">
                <p14:modId xmlns:p14="http://schemas.microsoft.com/office/powerpoint/2010/main" val="4206957212"/>
              </p:ext>
            </p:extLst>
          </p:nvPr>
        </p:nvGraphicFramePr>
        <p:xfrm>
          <a:off x="425303" y="1314039"/>
          <a:ext cx="8314661" cy="3611760"/>
        </p:xfrm>
        <a:graphic>
          <a:graphicData uri="http://schemas.openxmlformats.org/drawingml/2006/table">
            <a:tbl>
              <a:tblPr>
                <a:noFill/>
                <a:tableStyleId>{B58C93DF-65DB-4460-AF2D-29E6E75A993A}</a:tableStyleId>
              </a:tblPr>
              <a:tblGrid>
                <a:gridCol w="4391246">
                  <a:extLst>
                    <a:ext uri="{9D8B030D-6E8A-4147-A177-3AD203B41FA5}">
                      <a16:colId xmlns="" xmlns:a16="http://schemas.microsoft.com/office/drawing/2014/main" val="20000"/>
                    </a:ext>
                  </a:extLst>
                </a:gridCol>
                <a:gridCol w="3923415">
                  <a:extLst>
                    <a:ext uri="{9D8B030D-6E8A-4147-A177-3AD203B41FA5}">
                      <a16:colId xmlns="" xmlns:a16="http://schemas.microsoft.com/office/drawing/2014/main" val="20001"/>
                    </a:ext>
                  </a:extLst>
                </a:gridCol>
              </a:tblGrid>
              <a:tr h="498978">
                <a:tc>
                  <a:txBody>
                    <a:bodyPr/>
                    <a:lstStyle/>
                    <a:p>
                      <a:pPr marL="0" lvl="0" indent="0" algn="ctr" rtl="0">
                        <a:lnSpc>
                          <a:spcPct val="150000"/>
                        </a:lnSpc>
                        <a:spcBef>
                          <a:spcPts val="0"/>
                        </a:spcBef>
                        <a:spcAft>
                          <a:spcPts val="0"/>
                        </a:spcAft>
                        <a:buNone/>
                      </a:pPr>
                      <a:r>
                        <a:rPr lang="en" sz="1400" b="1" dirty="0">
                          <a:solidFill>
                            <a:schemeClr val="hlink"/>
                          </a:solidFill>
                          <a:highlight>
                            <a:srgbClr val="FFFF00"/>
                          </a:highlight>
                          <a:uFill>
                            <a:noFill/>
                          </a:uFill>
                          <a:latin typeface="+mn-lt"/>
                          <a:ea typeface="Russo One"/>
                          <a:cs typeface="Russo One"/>
                          <a:sym typeface="Russo One"/>
                        </a:rPr>
                        <a:t>Por Procesos</a:t>
                      </a:r>
                      <a:endParaRPr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tc>
                  <a:txBody>
                    <a:bodyPr/>
                    <a:lstStyle/>
                    <a:p>
                      <a:pPr marL="0" marR="0" lvl="0" indent="0" algn="ctr" defTabSz="914400" rtl="0" eaLnBrk="1" fontAlgn="auto" latinLnBrk="0" hangingPunct="1">
                        <a:lnSpc>
                          <a:spcPct val="150000"/>
                        </a:lnSpc>
                        <a:spcBef>
                          <a:spcPts val="0"/>
                        </a:spcBef>
                        <a:spcAft>
                          <a:spcPts val="1600"/>
                        </a:spcAft>
                        <a:buClr>
                          <a:srgbClr val="000000"/>
                        </a:buClr>
                        <a:buSzTx/>
                        <a:buFont typeface="Arial"/>
                        <a:buNone/>
                        <a:tabLst/>
                        <a:defRPr/>
                      </a:pPr>
                      <a:r>
                        <a:rPr lang="es-419" sz="1400" b="1" dirty="0">
                          <a:solidFill>
                            <a:schemeClr val="hlink"/>
                          </a:solidFill>
                          <a:highlight>
                            <a:srgbClr val="FFFF00"/>
                          </a:highlight>
                          <a:uFill>
                            <a:noFill/>
                          </a:uFill>
                          <a:latin typeface="+mn-lt"/>
                          <a:ea typeface="Russo One"/>
                          <a:cs typeface="Russo One"/>
                          <a:sym typeface="Russo One"/>
                        </a:rPr>
                        <a:t>Por Ordenes Especificas</a:t>
                      </a:r>
                      <a:endParaRPr lang="es-419" sz="1400" b="1" dirty="0">
                        <a:solidFill>
                          <a:schemeClr val="lt1"/>
                        </a:solidFill>
                        <a:highlight>
                          <a:srgbClr val="FFFF00"/>
                        </a:highlight>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solidFill>
                      <a:schemeClr val="accent6">
                        <a:lumMod val="75000"/>
                      </a:schemeClr>
                    </a:solidFill>
                  </a:tcPr>
                </a:tc>
                <a:extLst>
                  <a:ext uri="{0D108BD9-81ED-4DB2-BD59-A6C34878D82A}">
                    <a16:rowId xmlns="" xmlns:a16="http://schemas.microsoft.com/office/drawing/2014/main" val="10000"/>
                  </a:ext>
                </a:extLst>
              </a:tr>
              <a:tr h="498978">
                <a:tc>
                  <a:txBody>
                    <a:bodyPr/>
                    <a:lstStyle/>
                    <a:p>
                      <a:pPr marL="0" lvl="0" indent="0" algn="just" rtl="0">
                        <a:lnSpc>
                          <a:spcPct val="150000"/>
                        </a:lnSpc>
                        <a:spcBef>
                          <a:spcPts val="0"/>
                        </a:spcBef>
                        <a:spcAft>
                          <a:spcPts val="0"/>
                        </a:spcAft>
                        <a:buNone/>
                      </a:pPr>
                      <a:r>
                        <a:rPr lang="es-ES" sz="1400" b="0" i="0" u="none" strike="noStrike" cap="none" dirty="0">
                          <a:solidFill>
                            <a:srgbClr val="000000"/>
                          </a:solidFill>
                          <a:effectLst/>
                          <a:latin typeface="Arial"/>
                          <a:ea typeface="Arial"/>
                          <a:cs typeface="Arial"/>
                          <a:sym typeface="Arial"/>
                        </a:rPr>
                        <a:t>Se fabrica un solo producto de forma continua o durante un largo período de tiempo. Todas las unidades del producto son idénticas.</a:t>
                      </a:r>
                      <a:endParaRPr sz="1600" b="1" dirty="0">
                        <a:solidFill>
                          <a:schemeClr val="accent2">
                            <a:lumMod val="75000"/>
                          </a:schemeClr>
                        </a:solidFill>
                        <a:latin typeface="+mn-lt"/>
                        <a:ea typeface="Russo One"/>
                        <a:cs typeface="Russo One"/>
                        <a:sym typeface="Russo One"/>
                      </a:endParaRP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tc>
                  <a:txBody>
                    <a:bodyPr/>
                    <a:lstStyle/>
                    <a:p>
                      <a:pPr algn="just">
                        <a:lnSpc>
                          <a:spcPct val="150000"/>
                        </a:lnSpc>
                      </a:pPr>
                      <a:r>
                        <a:rPr lang="es-ES" sz="1400" b="0" i="0" u="none" strike="noStrike" cap="none" dirty="0">
                          <a:solidFill>
                            <a:srgbClr val="000000"/>
                          </a:solidFill>
                          <a:effectLst/>
                          <a:latin typeface="Arial"/>
                          <a:ea typeface="Arial"/>
                          <a:cs typeface="Arial"/>
                          <a:sym typeface="Arial"/>
                        </a:rPr>
                        <a:t>Se realizan muchos trabajos diferentes durante cada período, cada uno con diferentes requisitos de producción.</a:t>
                      </a:r>
                      <a:endParaRPr lang="es-SV" sz="1600" b="1" dirty="0">
                        <a:latin typeface="+mn-lt"/>
                        <a:cs typeface="Archivo" panose="020B0604020202020204" charset="0"/>
                      </a:endParaRP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lgn="ctr">
                      <a:solidFill>
                        <a:schemeClr val="dk1"/>
                      </a:solidFill>
                      <a:prstDash val="lgDash"/>
                      <a:round/>
                      <a:headEnd type="none" w="sm" len="sm"/>
                      <a:tailEnd type="none" w="sm" len="sm"/>
                    </a:lnT>
                    <a:lnB w="9525" cap="flat" cmpd="sng">
                      <a:solidFill>
                        <a:schemeClr val="dk1"/>
                      </a:solidFill>
                      <a:prstDash val="lgDash"/>
                      <a:round/>
                      <a:headEnd type="none" w="sm" len="sm"/>
                      <a:tailEnd type="none" w="sm" len="sm"/>
                    </a:lnB>
                  </a:tcPr>
                </a:tc>
                <a:extLst>
                  <a:ext uri="{0D108BD9-81ED-4DB2-BD59-A6C34878D82A}">
                    <a16:rowId xmlns="" xmlns:a16="http://schemas.microsoft.com/office/drawing/2014/main" val="10004"/>
                  </a:ext>
                </a:extLst>
              </a:tr>
              <a:tr h="498978">
                <a:tc>
                  <a:txBody>
                    <a:bodyPr/>
                    <a:lstStyle/>
                    <a:p>
                      <a:pPr algn="just">
                        <a:lnSpc>
                          <a:spcPct val="150000"/>
                        </a:lnSpc>
                      </a:pPr>
                      <a:r>
                        <a:rPr lang="es-ES" sz="1400" b="0" i="0" u="none" strike="noStrike" cap="none" dirty="0">
                          <a:solidFill>
                            <a:srgbClr val="000000"/>
                          </a:solidFill>
                          <a:effectLst/>
                          <a:latin typeface="Arial"/>
                          <a:ea typeface="Arial"/>
                          <a:cs typeface="Arial"/>
                          <a:sym typeface="Arial"/>
                        </a:rPr>
                        <a:t>Los costos son acumulativos en función de cada trabajo individual.</a:t>
                      </a:r>
                      <a:endParaRPr lang="es-SV" sz="1600" b="1" dirty="0">
                        <a:solidFill>
                          <a:schemeClr val="accent2">
                            <a:lumMod val="75000"/>
                          </a:schemeClr>
                        </a:solidFill>
                        <a:latin typeface="+mn-lt"/>
                      </a:endParaRPr>
                    </a:p>
                  </a:txBody>
                  <a:tcPr marL="91425" marR="91425" marT="91425" marB="91425">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tc>
                  <a:txBody>
                    <a:bodyPr/>
                    <a:lstStyle/>
                    <a:p>
                      <a:pPr algn="just">
                        <a:lnSpc>
                          <a:spcPct val="150000"/>
                        </a:lnSpc>
                      </a:pPr>
                      <a:r>
                        <a:rPr lang="es-ES" sz="1400" b="0" i="0" u="none" strike="noStrike" cap="none" dirty="0">
                          <a:solidFill>
                            <a:srgbClr val="000000"/>
                          </a:solidFill>
                          <a:effectLst/>
                          <a:latin typeface="Arial"/>
                          <a:ea typeface="Arial"/>
                          <a:cs typeface="Arial"/>
                          <a:sym typeface="Arial"/>
                        </a:rPr>
                        <a:t>Los costes son acumulativos en función de cada trabajo individual.</a:t>
                      </a:r>
                      <a:endParaRPr lang="es-SV" sz="1600" b="1" dirty="0">
                        <a:latin typeface="+mn-lt"/>
                        <a:cs typeface="Archivo" panose="020B0604020202020204" charset="0"/>
                      </a:endParaRPr>
                    </a:p>
                  </a:txBody>
                  <a:tcPr marL="91425" marR="91425" marT="91425" marB="91425" anchor="ctr">
                    <a:lnL w="9525" cap="flat" cmpd="sng">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extLst>
                  <a:ext uri="{0D108BD9-81ED-4DB2-BD59-A6C34878D82A}">
                    <a16:rowId xmlns="" xmlns:a16="http://schemas.microsoft.com/office/drawing/2014/main" val="10005"/>
                  </a:ext>
                </a:extLst>
              </a:tr>
              <a:tr h="498978">
                <a:tc>
                  <a:txBody>
                    <a:bodyPr/>
                    <a:lstStyle/>
                    <a:p>
                      <a:pPr algn="just">
                        <a:lnSpc>
                          <a:spcPct val="150000"/>
                        </a:lnSpc>
                      </a:pPr>
                      <a:r>
                        <a:rPr lang="es-ES" sz="1400" b="0" i="0" u="none" strike="noStrike" cap="none" dirty="0">
                          <a:solidFill>
                            <a:srgbClr val="000000"/>
                          </a:solidFill>
                          <a:effectLst/>
                          <a:latin typeface="Arial"/>
                          <a:ea typeface="Arial"/>
                          <a:cs typeface="Arial"/>
                          <a:sym typeface="Arial"/>
                        </a:rPr>
                        <a:t>La hoja de cálculo de costos es el documento para controlar, acumular y asignar los costos de los departamentos.</a:t>
                      </a:r>
                      <a:endParaRPr lang="es-SV" sz="1600" b="1" dirty="0">
                        <a:solidFill>
                          <a:schemeClr val="accent2">
                            <a:lumMod val="75000"/>
                          </a:schemeClr>
                        </a:solidFill>
                        <a:latin typeface="+mn-lt"/>
                      </a:endParaRPr>
                    </a:p>
                  </a:txBody>
                  <a:tcPr marL="91425" marR="91425" marT="91425" marB="91425">
                    <a:lnL w="9525" cap="flat" cmpd="sng">
                      <a:solidFill>
                        <a:schemeClr val="dk1"/>
                      </a:solidFill>
                      <a:prstDash val="lgDash"/>
                      <a:round/>
                      <a:headEnd type="none" w="sm" len="sm"/>
                      <a:tailEnd type="none" w="sm" len="sm"/>
                    </a:lnL>
                    <a:lnR w="9525" cap="flat" cmpd="sng" algn="ctr">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tc>
                  <a:txBody>
                    <a:bodyPr/>
                    <a:lstStyle/>
                    <a:p>
                      <a:pPr algn="just">
                        <a:lnSpc>
                          <a:spcPct val="150000"/>
                        </a:lnSpc>
                      </a:pPr>
                      <a:r>
                        <a:rPr lang="es-ES" sz="1400" b="0" i="0" u="none" strike="noStrike" cap="none" dirty="0">
                          <a:solidFill>
                            <a:srgbClr val="000000"/>
                          </a:solidFill>
                          <a:effectLst/>
                          <a:latin typeface="Arial"/>
                          <a:ea typeface="Arial"/>
                          <a:cs typeface="Arial"/>
                          <a:sym typeface="Arial"/>
                        </a:rPr>
                        <a:t>La hoja de cálculo es el documento principal para controlar los costos laborales.</a:t>
                      </a:r>
                      <a:endParaRPr lang="es-SV" sz="1600" b="1" dirty="0">
                        <a:latin typeface="+mn-lt"/>
                        <a:cs typeface="Archivo" panose="020B0604020202020204" charset="0"/>
                      </a:endParaRPr>
                    </a:p>
                  </a:txBody>
                  <a:tcPr marL="91425" marR="91425" marT="91425" marB="91425" anchor="ctr">
                    <a:lnL w="9525" cap="flat" cmpd="sng" algn="ctr">
                      <a:solidFill>
                        <a:schemeClr val="dk1"/>
                      </a:solidFill>
                      <a:prstDash val="lgDash"/>
                      <a:round/>
                      <a:headEnd type="none" w="sm" len="sm"/>
                      <a:tailEnd type="none" w="sm" len="sm"/>
                    </a:lnL>
                    <a:lnR w="9525" cap="flat" cmpd="sng">
                      <a:solidFill>
                        <a:schemeClr val="dk1"/>
                      </a:solidFill>
                      <a:prstDash val="lgDash"/>
                      <a:round/>
                      <a:headEnd type="none" w="sm" len="sm"/>
                      <a:tailEnd type="none" w="sm" len="sm"/>
                    </a:lnR>
                    <a:lnT w="9525" cap="flat" cmpd="sng">
                      <a:solidFill>
                        <a:schemeClr val="dk1"/>
                      </a:solidFill>
                      <a:prstDash val="lgDash"/>
                      <a:round/>
                      <a:headEnd type="none" w="sm" len="sm"/>
                      <a:tailEnd type="none" w="sm" len="sm"/>
                    </a:lnT>
                    <a:lnB w="9525" cap="flat" cmpd="sng" algn="ctr">
                      <a:solidFill>
                        <a:schemeClr val="dk1"/>
                      </a:solidFill>
                      <a:prstDash val="lgDash"/>
                      <a:round/>
                      <a:headEnd type="none" w="sm" len="sm"/>
                      <a:tailEnd type="none" w="sm" len="sm"/>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609282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1" name="Google Shape;4411;p72"/>
          <p:cNvSpPr txBox="1">
            <a:spLocks noGrp="1"/>
          </p:cNvSpPr>
          <p:nvPr>
            <p:ph type="title"/>
          </p:nvPr>
        </p:nvSpPr>
        <p:spPr>
          <a:xfrm>
            <a:off x="720000" y="5797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Similitudes </a:t>
            </a:r>
            <a:endParaRPr dirty="0"/>
          </a:p>
        </p:txBody>
      </p:sp>
      <p:sp>
        <p:nvSpPr>
          <p:cNvPr id="4412" name="Google Shape;4412;p72"/>
          <p:cNvSpPr txBox="1">
            <a:spLocks noGrp="1"/>
          </p:cNvSpPr>
          <p:nvPr>
            <p:ph type="body" idx="1"/>
          </p:nvPr>
        </p:nvSpPr>
        <p:spPr>
          <a:xfrm>
            <a:off x="720000" y="1152474"/>
            <a:ext cx="7704000" cy="3734835"/>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 sz="2000" dirty="0">
                <a:solidFill>
                  <a:schemeClr val="lt1"/>
                </a:solidFill>
                <a:latin typeface="Russo One"/>
                <a:ea typeface="Russo One"/>
                <a:cs typeface="Russo One"/>
                <a:sym typeface="Russo One"/>
              </a:rPr>
              <a:t>Similitudes entre costos por procesos y por ordenes:</a:t>
            </a:r>
            <a:endParaRPr sz="2000" dirty="0">
              <a:solidFill>
                <a:schemeClr val="lt1"/>
              </a:solidFill>
              <a:latin typeface="Russo One"/>
              <a:ea typeface="Russo One"/>
              <a:cs typeface="Russo One"/>
              <a:sym typeface="Russo One"/>
            </a:endParaRPr>
          </a:p>
          <a:p>
            <a:pPr algn="just">
              <a:lnSpc>
                <a:spcPct val="150000"/>
              </a:lnSpc>
              <a:buFont typeface="Wingdings" panose="05000000000000000000" pitchFamily="2" charset="2"/>
              <a:buChar char="q"/>
            </a:pPr>
            <a:endParaRPr lang="es-ES" dirty="0">
              <a:solidFill>
                <a:schemeClr val="tx1"/>
              </a:solidFill>
              <a:latin typeface="+mn-lt"/>
            </a:endParaRPr>
          </a:p>
          <a:p>
            <a:pPr algn="just">
              <a:lnSpc>
                <a:spcPct val="150000"/>
              </a:lnSpc>
              <a:buFont typeface="Wingdings" panose="05000000000000000000" pitchFamily="2" charset="2"/>
              <a:buChar char="q"/>
            </a:pPr>
            <a:r>
              <a:rPr lang="es-ES" dirty="0">
                <a:solidFill>
                  <a:schemeClr val="tx1"/>
                </a:solidFill>
                <a:latin typeface="+mn-lt"/>
              </a:rPr>
              <a:t>Ambos sistemas tienen los mismos objetivos básicos: asignar los valores de materiales, mano de obra y los gastos indirectos a los productos, y proporcionar un mecanismo para calcular los costos unitarios de los productos.</a:t>
            </a:r>
          </a:p>
          <a:p>
            <a:pPr algn="just">
              <a:lnSpc>
                <a:spcPct val="150000"/>
              </a:lnSpc>
              <a:buFont typeface="Wingdings" panose="05000000000000000000" pitchFamily="2" charset="2"/>
              <a:buChar char="q"/>
            </a:pPr>
            <a:r>
              <a:rPr lang="es-ES" dirty="0">
                <a:solidFill>
                  <a:schemeClr val="tx1"/>
                </a:solidFill>
                <a:latin typeface="+mn-lt"/>
              </a:rPr>
              <a:t>Los dos sistemas utilizan las mismas cuentas contables de fabricación, como los gastos indirectos de fabricación, las materias primas, el trabajo en curso o en proceso y los productos terminados.</a:t>
            </a:r>
          </a:p>
          <a:p>
            <a:pPr algn="just">
              <a:lnSpc>
                <a:spcPct val="150000"/>
              </a:lnSpc>
              <a:buFont typeface="Wingdings" panose="05000000000000000000" pitchFamily="2" charset="2"/>
              <a:buChar char="q"/>
            </a:pPr>
            <a:r>
              <a:rPr lang="es-ES" dirty="0">
                <a:solidFill>
                  <a:schemeClr val="tx1"/>
                </a:solidFill>
                <a:latin typeface="+mn-lt"/>
              </a:rPr>
              <a:t>El flujo de costes a través de las cuentas de producción es esencialmente el mismo en ambos sistemas.</a:t>
            </a:r>
            <a:endParaRPr lang="es-SV" dirty="0">
              <a:solidFill>
                <a:schemeClr val="tx1"/>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costos </a:t>
            </a:r>
            <a:r>
              <a:rPr lang="en" dirty="0">
                <a:highlight>
                  <a:schemeClr val="accent1"/>
                </a:highlight>
              </a:rPr>
              <a:t>por procesos</a:t>
            </a:r>
            <a:endParaRPr dirty="0">
              <a:highlight>
                <a:schemeClr val="accent1"/>
              </a:highlight>
            </a:endParaRPr>
          </a:p>
        </p:txBody>
      </p:sp>
      <p:sp>
        <p:nvSpPr>
          <p:cNvPr id="835" name="Google Shape;835;p42"/>
          <p:cNvSpPr txBox="1">
            <a:spLocks noGrp="1"/>
          </p:cNvSpPr>
          <p:nvPr>
            <p:ph type="body" idx="1"/>
          </p:nvPr>
        </p:nvSpPr>
        <p:spPr>
          <a:xfrm>
            <a:off x="518616" y="1567687"/>
            <a:ext cx="5472752" cy="2758219"/>
          </a:xfrm>
          <a:prstGeom prst="rect">
            <a:avLst/>
          </a:prstGeom>
        </p:spPr>
        <p:txBody>
          <a:bodyPr spcFirstLastPara="1" wrap="square" lIns="91425" tIns="91425" rIns="91425" bIns="91425" anchor="t" anchorCtr="0">
            <a:noAutofit/>
          </a:bodyPr>
          <a:lstStyle/>
          <a:p>
            <a:pPr marL="180340" indent="0" algn="just">
              <a:lnSpc>
                <a:spcPct val="200000"/>
              </a:lnSpc>
              <a:buNone/>
            </a:pPr>
            <a:r>
              <a:rPr lang="es-SV" sz="1600" b="1" dirty="0"/>
              <a:t>¿Qué es un proceso?</a:t>
            </a:r>
          </a:p>
          <a:p>
            <a:pPr marL="180340" indent="0" algn="just">
              <a:lnSpc>
                <a:spcPct val="150000"/>
              </a:lnSpc>
              <a:buNone/>
            </a:pPr>
            <a:r>
              <a:rPr lang="es-SV" dirty="0"/>
              <a:t>Es una actividad o conjunto de actividades homogéneas y concatenadas que una vez realizadas, producen una modificación sustancial en la presentación del producto en fabricación o del servicio en ejecución.</a:t>
            </a:r>
          </a:p>
          <a:p>
            <a:pPr marL="180340" indent="0">
              <a:lnSpc>
                <a:spcPct val="200000"/>
              </a:lnSpc>
              <a:buNone/>
            </a:pPr>
            <a:endParaRPr lang="es-SV" b="1" dirty="0"/>
          </a:p>
        </p:txBody>
      </p:sp>
      <p:grpSp>
        <p:nvGrpSpPr>
          <p:cNvPr id="836" name="Google Shape;836;p42"/>
          <p:cNvGrpSpPr/>
          <p:nvPr/>
        </p:nvGrpSpPr>
        <p:grpSpPr>
          <a:xfrm>
            <a:off x="6145036" y="1756223"/>
            <a:ext cx="2278964" cy="2456298"/>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6371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costos </a:t>
            </a:r>
            <a:r>
              <a:rPr lang="en" dirty="0">
                <a:highlight>
                  <a:schemeClr val="accent1"/>
                </a:highlight>
              </a:rPr>
              <a:t>por procesos</a:t>
            </a:r>
            <a:endParaRPr dirty="0">
              <a:highlight>
                <a:schemeClr val="accent1"/>
              </a:highlight>
            </a:endParaRPr>
          </a:p>
        </p:txBody>
      </p:sp>
      <p:sp>
        <p:nvSpPr>
          <p:cNvPr id="835" name="Google Shape;835;p42"/>
          <p:cNvSpPr txBox="1">
            <a:spLocks noGrp="1"/>
          </p:cNvSpPr>
          <p:nvPr>
            <p:ph type="body" idx="1"/>
          </p:nvPr>
        </p:nvSpPr>
        <p:spPr>
          <a:xfrm>
            <a:off x="518616" y="1567687"/>
            <a:ext cx="5472752" cy="2758219"/>
          </a:xfrm>
          <a:prstGeom prst="rect">
            <a:avLst/>
          </a:prstGeom>
        </p:spPr>
        <p:txBody>
          <a:bodyPr spcFirstLastPara="1" wrap="square" lIns="91425" tIns="91425" rIns="91425" bIns="91425" anchor="t" anchorCtr="0">
            <a:noAutofit/>
          </a:bodyPr>
          <a:lstStyle/>
          <a:p>
            <a:pPr marL="139700" indent="0" algn="just">
              <a:lnSpc>
                <a:spcPct val="150000"/>
              </a:lnSpc>
              <a:buNone/>
            </a:pPr>
            <a:r>
              <a:rPr lang="es-SV" b="1" dirty="0">
                <a:solidFill>
                  <a:schemeClr val="tx1"/>
                </a:solidFill>
                <a:latin typeface="+mn-lt"/>
              </a:rPr>
              <a:t>¿Qué es un departamento?</a:t>
            </a:r>
            <a:endParaRPr lang="es-SV" dirty="0">
              <a:solidFill>
                <a:schemeClr val="tx1"/>
              </a:solidFill>
              <a:latin typeface="+mn-lt"/>
            </a:endParaRPr>
          </a:p>
          <a:p>
            <a:pPr marL="139700" indent="0" algn="just">
              <a:lnSpc>
                <a:spcPct val="150000"/>
              </a:lnSpc>
              <a:buNone/>
            </a:pPr>
            <a:r>
              <a:rPr lang="es-SV" dirty="0">
                <a:solidFill>
                  <a:schemeClr val="tx1"/>
                </a:solidFill>
                <a:latin typeface="+mn-lt"/>
              </a:rPr>
              <a:t>Es una división funcional principal en una fábrica, donde se realizan procesos de manufactura relacionados.</a:t>
            </a:r>
          </a:p>
          <a:p>
            <a:pPr marL="139700" indent="0" algn="just">
              <a:lnSpc>
                <a:spcPct val="150000"/>
              </a:lnSpc>
              <a:buNone/>
            </a:pPr>
            <a:endParaRPr lang="es-SV" dirty="0">
              <a:solidFill>
                <a:schemeClr val="tx1"/>
              </a:solidFill>
              <a:latin typeface="+mn-lt"/>
            </a:endParaRPr>
          </a:p>
          <a:p>
            <a:pPr marL="139700" indent="0" algn="just">
              <a:lnSpc>
                <a:spcPct val="150000"/>
              </a:lnSpc>
              <a:buNone/>
            </a:pPr>
            <a:r>
              <a:rPr lang="es-SV" dirty="0">
                <a:solidFill>
                  <a:schemeClr val="tx1"/>
                </a:solidFill>
                <a:latin typeface="+mn-lt"/>
              </a:rPr>
              <a:t>Cuando dos o más procesos se ejecutan en un departamento, puede ser conveniente dividir la unidad departamental en </a:t>
            </a:r>
            <a:r>
              <a:rPr lang="es-SV" b="1" i="1" dirty="0">
                <a:solidFill>
                  <a:schemeClr val="tx1"/>
                </a:solidFill>
                <a:latin typeface="+mn-lt"/>
              </a:rPr>
              <a:t>centros de costos.</a:t>
            </a:r>
            <a:endParaRPr lang="es-SV" dirty="0">
              <a:solidFill>
                <a:schemeClr val="tx1"/>
              </a:solidFill>
              <a:latin typeface="+mn-lt"/>
            </a:endParaRPr>
          </a:p>
          <a:p>
            <a:pPr marL="180340" indent="0">
              <a:lnSpc>
                <a:spcPct val="200000"/>
              </a:lnSpc>
              <a:buNone/>
            </a:pPr>
            <a:endParaRPr lang="es-SV" b="1" dirty="0"/>
          </a:p>
        </p:txBody>
      </p:sp>
      <p:grpSp>
        <p:nvGrpSpPr>
          <p:cNvPr id="836" name="Google Shape;836;p42"/>
          <p:cNvGrpSpPr/>
          <p:nvPr/>
        </p:nvGrpSpPr>
        <p:grpSpPr>
          <a:xfrm>
            <a:off x="6145036" y="1756223"/>
            <a:ext cx="2278964" cy="2456298"/>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1904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costos </a:t>
            </a:r>
            <a:r>
              <a:rPr lang="en" dirty="0">
                <a:highlight>
                  <a:schemeClr val="accent1"/>
                </a:highlight>
              </a:rPr>
              <a:t>por procesos</a:t>
            </a:r>
            <a:endParaRPr dirty="0">
              <a:highlight>
                <a:schemeClr val="accent1"/>
              </a:highlight>
            </a:endParaRPr>
          </a:p>
        </p:txBody>
      </p:sp>
      <p:sp>
        <p:nvSpPr>
          <p:cNvPr id="835" name="Google Shape;835;p42"/>
          <p:cNvSpPr txBox="1">
            <a:spLocks noGrp="1"/>
          </p:cNvSpPr>
          <p:nvPr>
            <p:ph type="body" idx="1"/>
          </p:nvPr>
        </p:nvSpPr>
        <p:spPr>
          <a:xfrm>
            <a:off x="433410" y="1671688"/>
            <a:ext cx="5798844" cy="2688136"/>
          </a:xfrm>
          <a:prstGeom prst="rect">
            <a:avLst/>
          </a:prstGeom>
        </p:spPr>
        <p:txBody>
          <a:bodyPr spcFirstLastPara="1" wrap="square" lIns="91425" tIns="91425" rIns="91425" bIns="91425" anchor="t" anchorCtr="0">
            <a:noAutofit/>
          </a:bodyPr>
          <a:lstStyle/>
          <a:p>
            <a:pPr marL="180340" indent="0" algn="just">
              <a:lnSpc>
                <a:spcPct val="150000"/>
              </a:lnSpc>
              <a:buNone/>
            </a:pPr>
            <a:r>
              <a:rPr lang="es-SV" sz="1600" b="1" dirty="0">
                <a:solidFill>
                  <a:schemeClr val="tx1"/>
                </a:solidFill>
                <a:latin typeface="+mn-lt"/>
                <a:cs typeface="Times New Roman" pitchFamily="18" charset="0"/>
              </a:rPr>
              <a:t>¿Qué es un centro de costos?</a:t>
            </a:r>
          </a:p>
          <a:p>
            <a:pPr marL="180340" indent="0" algn="just">
              <a:lnSpc>
                <a:spcPct val="150000"/>
              </a:lnSpc>
              <a:buNone/>
            </a:pPr>
            <a:r>
              <a:rPr lang="es-SV" dirty="0">
                <a:solidFill>
                  <a:schemeClr val="tx1"/>
                </a:solidFill>
                <a:latin typeface="+mn-lt"/>
                <a:cs typeface="Times New Roman" pitchFamily="18" charset="0"/>
              </a:rPr>
              <a:t>Son las áreas donde se producen todos los gastos necesarios para la actividad de la empresa y donde se evalúan las actividades que generan más de ellos, con el fin de elaborar y distribuir un presupuesto en base a lo monitoreado.</a:t>
            </a:r>
            <a:endParaRPr lang="es-419" dirty="0">
              <a:solidFill>
                <a:schemeClr val="tx1"/>
              </a:solidFill>
              <a:latin typeface="+mn-lt"/>
              <a:cs typeface="Times New Roman" pitchFamily="18" charset="0"/>
            </a:endParaRPr>
          </a:p>
        </p:txBody>
      </p:sp>
      <p:grpSp>
        <p:nvGrpSpPr>
          <p:cNvPr id="836" name="Google Shape;836;p42"/>
          <p:cNvGrpSpPr/>
          <p:nvPr/>
        </p:nvGrpSpPr>
        <p:grpSpPr>
          <a:xfrm>
            <a:off x="6194911" y="1756223"/>
            <a:ext cx="2278964" cy="2456298"/>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5536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costos </a:t>
            </a:r>
            <a:r>
              <a:rPr lang="en" dirty="0">
                <a:highlight>
                  <a:schemeClr val="accent1"/>
                </a:highlight>
              </a:rPr>
              <a:t>por procesos</a:t>
            </a:r>
            <a:endParaRPr dirty="0">
              <a:highlight>
                <a:schemeClr val="accent1"/>
              </a:highlight>
            </a:endParaRPr>
          </a:p>
        </p:txBody>
      </p:sp>
      <p:sp>
        <p:nvSpPr>
          <p:cNvPr id="835" name="Google Shape;835;p42"/>
          <p:cNvSpPr txBox="1">
            <a:spLocks noGrp="1"/>
          </p:cNvSpPr>
          <p:nvPr>
            <p:ph type="body" idx="1"/>
          </p:nvPr>
        </p:nvSpPr>
        <p:spPr>
          <a:xfrm>
            <a:off x="396067" y="1673024"/>
            <a:ext cx="5798844" cy="2735203"/>
          </a:xfrm>
          <a:prstGeom prst="rect">
            <a:avLst/>
          </a:prstGeom>
        </p:spPr>
        <p:txBody>
          <a:bodyPr spcFirstLastPara="1" wrap="square" lIns="91425" tIns="91425" rIns="91425" bIns="91425" anchor="t" anchorCtr="0">
            <a:noAutofit/>
          </a:bodyPr>
          <a:lstStyle/>
          <a:p>
            <a:pPr marL="180340" indent="0" algn="just">
              <a:lnSpc>
                <a:spcPct val="200000"/>
              </a:lnSpc>
              <a:buNone/>
            </a:pPr>
            <a:r>
              <a:rPr lang="es-SV" b="1" dirty="0">
                <a:solidFill>
                  <a:schemeClr val="tx1"/>
                </a:solidFill>
                <a:latin typeface="+mn-lt"/>
                <a:cs typeface="Times New Roman" pitchFamily="18" charset="0"/>
              </a:rPr>
              <a:t>¿Por qué son importantes los centros de costos?</a:t>
            </a:r>
            <a:endParaRPr lang="es-419" sz="1800" dirty="0">
              <a:solidFill>
                <a:schemeClr val="tx1"/>
              </a:solidFill>
              <a:effectLst/>
              <a:latin typeface="+mn-lt"/>
              <a:ea typeface="Malgun Gothic" panose="020B0503020000020004" pitchFamily="34" charset="-127"/>
              <a:cs typeface="Times New Roman" panose="02020603050405020304" pitchFamily="18" charset="0"/>
            </a:endParaRPr>
          </a:p>
          <a:p>
            <a:pPr marL="180340" indent="0" algn="just">
              <a:lnSpc>
                <a:spcPct val="200000"/>
              </a:lnSpc>
              <a:buNone/>
            </a:pPr>
            <a:r>
              <a:rPr lang="es-SV" dirty="0">
                <a:solidFill>
                  <a:schemeClr val="tx1"/>
                </a:solidFill>
                <a:latin typeface="+mn-lt"/>
                <a:cs typeface="Times New Roman" pitchFamily="18" charset="0"/>
              </a:rPr>
              <a:t>Son de suma importancia ya que sirven para la gestión de la empresa, permitiéndole conocer el origen de los gastos efectuados por toda la organización, con el objetivo de buscar eficiencia.</a:t>
            </a:r>
            <a:endParaRPr lang="es-419" dirty="0">
              <a:solidFill>
                <a:schemeClr val="tx1"/>
              </a:solidFill>
              <a:latin typeface="+mn-lt"/>
              <a:cs typeface="Times New Roman" pitchFamily="18" charset="0"/>
            </a:endParaRPr>
          </a:p>
          <a:p>
            <a:pPr marL="180340" indent="0">
              <a:buNone/>
            </a:pPr>
            <a:endParaRPr lang="es-419" b="1" dirty="0"/>
          </a:p>
        </p:txBody>
      </p:sp>
      <p:grpSp>
        <p:nvGrpSpPr>
          <p:cNvPr id="836" name="Google Shape;836;p42"/>
          <p:cNvGrpSpPr/>
          <p:nvPr/>
        </p:nvGrpSpPr>
        <p:grpSpPr>
          <a:xfrm>
            <a:off x="6194911" y="1756223"/>
            <a:ext cx="2278964" cy="2456298"/>
            <a:chOff x="6057275" y="1152775"/>
            <a:chExt cx="909325" cy="1001800"/>
          </a:xfrm>
        </p:grpSpPr>
        <p:sp>
          <p:nvSpPr>
            <p:cNvPr id="837" name="Google Shape;837;p42"/>
            <p:cNvSpPr/>
            <p:nvPr/>
          </p:nvSpPr>
          <p:spPr>
            <a:xfrm>
              <a:off x="6164025" y="1652750"/>
              <a:ext cx="802575" cy="423425"/>
            </a:xfrm>
            <a:custGeom>
              <a:avLst/>
              <a:gdLst/>
              <a:ahLst/>
              <a:cxnLst/>
              <a:rect l="l" t="t" r="r" b="b"/>
              <a:pathLst>
                <a:path w="32103" h="16937" extrusionOk="0">
                  <a:moveTo>
                    <a:pt x="16035" y="1"/>
                  </a:moveTo>
                  <a:cubicBezTo>
                    <a:pt x="12285" y="1"/>
                    <a:pt x="8537" y="833"/>
                    <a:pt x="5698" y="2501"/>
                  </a:cubicBezTo>
                  <a:cubicBezTo>
                    <a:pt x="1" y="5798"/>
                    <a:pt x="33" y="11143"/>
                    <a:pt x="5762" y="14440"/>
                  </a:cubicBezTo>
                  <a:cubicBezTo>
                    <a:pt x="8626" y="16104"/>
                    <a:pt x="12371" y="16936"/>
                    <a:pt x="16112" y="16936"/>
                  </a:cubicBezTo>
                  <a:cubicBezTo>
                    <a:pt x="19853" y="16936"/>
                    <a:pt x="23589" y="16104"/>
                    <a:pt x="26438" y="14440"/>
                  </a:cubicBezTo>
                  <a:cubicBezTo>
                    <a:pt x="32103" y="11143"/>
                    <a:pt x="32071" y="5798"/>
                    <a:pt x="26342" y="2469"/>
                  </a:cubicBezTo>
                  <a:cubicBezTo>
                    <a:pt x="23500" y="825"/>
                    <a:pt x="19767" y="1"/>
                    <a:pt x="160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6199250" y="1651850"/>
              <a:ext cx="732950" cy="425125"/>
            </a:xfrm>
            <a:custGeom>
              <a:avLst/>
              <a:gdLst/>
              <a:ahLst/>
              <a:cxnLst/>
              <a:rect l="l" t="t" r="r" b="b"/>
              <a:pathLst>
                <a:path w="29318" h="17005" extrusionOk="0">
                  <a:moveTo>
                    <a:pt x="14595" y="73"/>
                  </a:moveTo>
                  <a:cubicBezTo>
                    <a:pt x="18340" y="73"/>
                    <a:pt x="22084" y="905"/>
                    <a:pt x="24933" y="2537"/>
                  </a:cubicBezTo>
                  <a:cubicBezTo>
                    <a:pt x="27685" y="4138"/>
                    <a:pt x="29222" y="6282"/>
                    <a:pt x="29222" y="8523"/>
                  </a:cubicBezTo>
                  <a:cubicBezTo>
                    <a:pt x="29222" y="10763"/>
                    <a:pt x="27717" y="12875"/>
                    <a:pt x="24997" y="14444"/>
                  </a:cubicBezTo>
                  <a:cubicBezTo>
                    <a:pt x="22164" y="16092"/>
                    <a:pt x="18436" y="16916"/>
                    <a:pt x="14699" y="16916"/>
                  </a:cubicBezTo>
                  <a:cubicBezTo>
                    <a:pt x="10962" y="16916"/>
                    <a:pt x="7217" y="16092"/>
                    <a:pt x="4353" y="14444"/>
                  </a:cubicBezTo>
                  <a:cubicBezTo>
                    <a:pt x="1600" y="12875"/>
                    <a:pt x="64" y="10731"/>
                    <a:pt x="64" y="8491"/>
                  </a:cubicBezTo>
                  <a:cubicBezTo>
                    <a:pt x="64" y="6250"/>
                    <a:pt x="1568" y="4138"/>
                    <a:pt x="4289" y="2537"/>
                  </a:cubicBezTo>
                  <a:cubicBezTo>
                    <a:pt x="7137" y="905"/>
                    <a:pt x="10850" y="73"/>
                    <a:pt x="14595" y="73"/>
                  </a:cubicBezTo>
                  <a:close/>
                  <a:moveTo>
                    <a:pt x="14599" y="1"/>
                  </a:moveTo>
                  <a:cubicBezTo>
                    <a:pt x="10850" y="1"/>
                    <a:pt x="7105" y="825"/>
                    <a:pt x="4257" y="2473"/>
                  </a:cubicBezTo>
                  <a:cubicBezTo>
                    <a:pt x="1504" y="4074"/>
                    <a:pt x="0" y="6218"/>
                    <a:pt x="0" y="8491"/>
                  </a:cubicBezTo>
                  <a:cubicBezTo>
                    <a:pt x="0" y="10763"/>
                    <a:pt x="1536" y="12907"/>
                    <a:pt x="4321" y="14508"/>
                  </a:cubicBezTo>
                  <a:cubicBezTo>
                    <a:pt x="7201" y="16172"/>
                    <a:pt x="10946" y="17004"/>
                    <a:pt x="14691" y="17004"/>
                  </a:cubicBezTo>
                  <a:cubicBezTo>
                    <a:pt x="18436" y="17004"/>
                    <a:pt x="22180" y="16172"/>
                    <a:pt x="25029" y="14508"/>
                  </a:cubicBezTo>
                  <a:cubicBezTo>
                    <a:pt x="27781" y="12907"/>
                    <a:pt x="29318" y="10795"/>
                    <a:pt x="29286" y="8523"/>
                  </a:cubicBezTo>
                  <a:cubicBezTo>
                    <a:pt x="29286" y="6250"/>
                    <a:pt x="27749" y="4106"/>
                    <a:pt x="24965" y="2473"/>
                  </a:cubicBezTo>
                  <a:cubicBezTo>
                    <a:pt x="22100" y="825"/>
                    <a:pt x="18348" y="1"/>
                    <a:pt x="145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6727350" y="1702475"/>
              <a:ext cx="143250" cy="172050"/>
            </a:xfrm>
            <a:custGeom>
              <a:avLst/>
              <a:gdLst/>
              <a:ahLst/>
              <a:cxnLst/>
              <a:rect l="l" t="t" r="r" b="b"/>
              <a:pathLst>
                <a:path w="5730" h="6882" extrusionOk="0">
                  <a:moveTo>
                    <a:pt x="2849" y="0"/>
                  </a:moveTo>
                  <a:cubicBezTo>
                    <a:pt x="2120" y="0"/>
                    <a:pt x="1392" y="160"/>
                    <a:pt x="832" y="480"/>
                  </a:cubicBezTo>
                  <a:cubicBezTo>
                    <a:pt x="288" y="801"/>
                    <a:pt x="32" y="1217"/>
                    <a:pt x="32" y="1665"/>
                  </a:cubicBezTo>
                  <a:cubicBezTo>
                    <a:pt x="32" y="1665"/>
                    <a:pt x="32" y="1664"/>
                    <a:pt x="32" y="1664"/>
                  </a:cubicBezTo>
                  <a:cubicBezTo>
                    <a:pt x="32" y="1664"/>
                    <a:pt x="0" y="5217"/>
                    <a:pt x="0" y="5217"/>
                  </a:cubicBezTo>
                  <a:cubicBezTo>
                    <a:pt x="0" y="5633"/>
                    <a:pt x="288" y="6049"/>
                    <a:pt x="864" y="6370"/>
                  </a:cubicBezTo>
                  <a:cubicBezTo>
                    <a:pt x="928" y="6434"/>
                    <a:pt x="992" y="6466"/>
                    <a:pt x="1056" y="6466"/>
                  </a:cubicBezTo>
                  <a:lnTo>
                    <a:pt x="1056" y="6498"/>
                  </a:lnTo>
                  <a:cubicBezTo>
                    <a:pt x="1120" y="6530"/>
                    <a:pt x="1184" y="6530"/>
                    <a:pt x="1248" y="6562"/>
                  </a:cubicBezTo>
                  <a:cubicBezTo>
                    <a:pt x="1344" y="6594"/>
                    <a:pt x="1376" y="6626"/>
                    <a:pt x="1440" y="6626"/>
                  </a:cubicBezTo>
                  <a:lnTo>
                    <a:pt x="1440" y="6658"/>
                  </a:lnTo>
                  <a:cubicBezTo>
                    <a:pt x="1504" y="6658"/>
                    <a:pt x="1536" y="6690"/>
                    <a:pt x="1600" y="6690"/>
                  </a:cubicBezTo>
                  <a:lnTo>
                    <a:pt x="1632" y="6690"/>
                  </a:lnTo>
                  <a:lnTo>
                    <a:pt x="1728" y="6722"/>
                  </a:lnTo>
                  <a:cubicBezTo>
                    <a:pt x="1760" y="6722"/>
                    <a:pt x="1760" y="6722"/>
                    <a:pt x="1792" y="6754"/>
                  </a:cubicBezTo>
                  <a:lnTo>
                    <a:pt x="1920" y="6754"/>
                  </a:lnTo>
                  <a:cubicBezTo>
                    <a:pt x="1952" y="6786"/>
                    <a:pt x="1984" y="6786"/>
                    <a:pt x="2016" y="6786"/>
                  </a:cubicBezTo>
                  <a:lnTo>
                    <a:pt x="2048" y="6786"/>
                  </a:lnTo>
                  <a:cubicBezTo>
                    <a:pt x="2080" y="6786"/>
                    <a:pt x="2144" y="6818"/>
                    <a:pt x="2176" y="6818"/>
                  </a:cubicBezTo>
                  <a:cubicBezTo>
                    <a:pt x="2240" y="6818"/>
                    <a:pt x="2272" y="6818"/>
                    <a:pt x="2337" y="6850"/>
                  </a:cubicBezTo>
                  <a:lnTo>
                    <a:pt x="2657" y="6850"/>
                  </a:lnTo>
                  <a:cubicBezTo>
                    <a:pt x="2689" y="6850"/>
                    <a:pt x="2721" y="6882"/>
                    <a:pt x="2753" y="6882"/>
                  </a:cubicBezTo>
                  <a:lnTo>
                    <a:pt x="3073" y="6882"/>
                  </a:lnTo>
                  <a:cubicBezTo>
                    <a:pt x="3105" y="6882"/>
                    <a:pt x="3137" y="6850"/>
                    <a:pt x="3169" y="6850"/>
                  </a:cubicBezTo>
                  <a:lnTo>
                    <a:pt x="3361" y="6850"/>
                  </a:lnTo>
                  <a:cubicBezTo>
                    <a:pt x="3425" y="6850"/>
                    <a:pt x="3457" y="6818"/>
                    <a:pt x="3521" y="6818"/>
                  </a:cubicBezTo>
                  <a:lnTo>
                    <a:pt x="3553" y="6818"/>
                  </a:lnTo>
                  <a:cubicBezTo>
                    <a:pt x="3585" y="6818"/>
                    <a:pt x="3649" y="6818"/>
                    <a:pt x="3713"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93" y="6690"/>
                    <a:pt x="4193" y="6690"/>
                    <a:pt x="4225" y="6658"/>
                  </a:cubicBezTo>
                  <a:lnTo>
                    <a:pt x="4257" y="6658"/>
                  </a:lnTo>
                  <a:cubicBezTo>
                    <a:pt x="4321" y="6626"/>
                    <a:pt x="4353" y="6626"/>
                    <a:pt x="4385" y="6594"/>
                  </a:cubicBezTo>
                  <a:lnTo>
                    <a:pt x="4417" y="6594"/>
                  </a:lnTo>
                  <a:cubicBezTo>
                    <a:pt x="4449" y="6594"/>
                    <a:pt x="4513" y="6562"/>
                    <a:pt x="4545" y="6530"/>
                  </a:cubicBezTo>
                  <a:lnTo>
                    <a:pt x="4609"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8"/>
                    <a:pt x="5185" y="6178"/>
                  </a:cubicBezTo>
                  <a:cubicBezTo>
                    <a:pt x="5185" y="6178"/>
                    <a:pt x="5185" y="6146"/>
                    <a:pt x="5217" y="6146"/>
                  </a:cubicBezTo>
                  <a:lnTo>
                    <a:pt x="5249" y="6113"/>
                  </a:lnTo>
                  <a:lnTo>
                    <a:pt x="5281" y="6081"/>
                  </a:lnTo>
                  <a:lnTo>
                    <a:pt x="5345" y="6017"/>
                  </a:lnTo>
                  <a:cubicBezTo>
                    <a:pt x="5345" y="6017"/>
                    <a:pt x="5345" y="5985"/>
                    <a:pt x="5377" y="5985"/>
                  </a:cubicBezTo>
                  <a:cubicBezTo>
                    <a:pt x="5377" y="5953"/>
                    <a:pt x="5409" y="5953"/>
                    <a:pt x="5441" y="5921"/>
                  </a:cubicBezTo>
                  <a:lnTo>
                    <a:pt x="5441" y="5889"/>
                  </a:lnTo>
                  <a:lnTo>
                    <a:pt x="5505" y="5825"/>
                  </a:lnTo>
                  <a:lnTo>
                    <a:pt x="5505" y="5793"/>
                  </a:lnTo>
                  <a:cubicBezTo>
                    <a:pt x="5537" y="5793"/>
                    <a:pt x="5537" y="5761"/>
                    <a:pt x="5537" y="5761"/>
                  </a:cubicBezTo>
                  <a:lnTo>
                    <a:pt x="5569" y="5729"/>
                  </a:lnTo>
                  <a:cubicBezTo>
                    <a:pt x="5569" y="5697"/>
                    <a:pt x="5569" y="5697"/>
                    <a:pt x="5601" y="5665"/>
                  </a:cubicBezTo>
                  <a:lnTo>
                    <a:pt x="5601" y="5633"/>
                  </a:lnTo>
                  <a:cubicBezTo>
                    <a:pt x="5601" y="5633"/>
                    <a:pt x="5601" y="5601"/>
                    <a:pt x="5633" y="5601"/>
                  </a:cubicBezTo>
                  <a:lnTo>
                    <a:pt x="5633" y="5569"/>
                  </a:lnTo>
                  <a:lnTo>
                    <a:pt x="5633" y="5505"/>
                  </a:lnTo>
                  <a:lnTo>
                    <a:pt x="5665" y="5473"/>
                  </a:lnTo>
                  <a:lnTo>
                    <a:pt x="5665" y="5441"/>
                  </a:lnTo>
                  <a:lnTo>
                    <a:pt x="5665" y="5409"/>
                  </a:lnTo>
                  <a:lnTo>
                    <a:pt x="5665" y="5345"/>
                  </a:lnTo>
                  <a:cubicBezTo>
                    <a:pt x="5665" y="5345"/>
                    <a:pt x="5697" y="5345"/>
                    <a:pt x="5697" y="5313"/>
                  </a:cubicBezTo>
                  <a:lnTo>
                    <a:pt x="5697" y="5281"/>
                  </a:lnTo>
                  <a:lnTo>
                    <a:pt x="5697" y="5249"/>
                  </a:lnTo>
                  <a:lnTo>
                    <a:pt x="5697" y="5217"/>
                  </a:lnTo>
                  <a:lnTo>
                    <a:pt x="5697" y="3009"/>
                  </a:lnTo>
                  <a:lnTo>
                    <a:pt x="5697" y="1697"/>
                  </a:lnTo>
                  <a:cubicBezTo>
                    <a:pt x="5729" y="1249"/>
                    <a:pt x="5441" y="833"/>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6492100" y="1838500"/>
              <a:ext cx="142450" cy="171250"/>
            </a:xfrm>
            <a:custGeom>
              <a:avLst/>
              <a:gdLst/>
              <a:ahLst/>
              <a:cxnLst/>
              <a:rect l="l" t="t" r="r" b="b"/>
              <a:pathLst>
                <a:path w="5698" h="6850" extrusionOk="0">
                  <a:moveTo>
                    <a:pt x="5697" y="1688"/>
                  </a:moveTo>
                  <a:cubicBezTo>
                    <a:pt x="5697" y="1691"/>
                    <a:pt x="5697" y="1694"/>
                    <a:pt x="5697" y="1697"/>
                  </a:cubicBezTo>
                  <a:cubicBezTo>
                    <a:pt x="5697" y="1693"/>
                    <a:pt x="5697" y="1691"/>
                    <a:pt x="5697" y="1688"/>
                  </a:cubicBezTo>
                  <a:close/>
                  <a:moveTo>
                    <a:pt x="5697" y="1729"/>
                  </a:moveTo>
                  <a:lnTo>
                    <a:pt x="5697" y="1729"/>
                  </a:lnTo>
                  <a:cubicBezTo>
                    <a:pt x="5697" y="1761"/>
                    <a:pt x="5665" y="1761"/>
                    <a:pt x="5665" y="1761"/>
                  </a:cubicBezTo>
                  <a:cubicBezTo>
                    <a:pt x="5697" y="1761"/>
                    <a:pt x="5697" y="1761"/>
                    <a:pt x="5697" y="1729"/>
                  </a:cubicBezTo>
                  <a:close/>
                  <a:moveTo>
                    <a:pt x="2849" y="0"/>
                  </a:moveTo>
                  <a:cubicBezTo>
                    <a:pt x="2121" y="0"/>
                    <a:pt x="1393" y="160"/>
                    <a:pt x="832" y="480"/>
                  </a:cubicBezTo>
                  <a:cubicBezTo>
                    <a:pt x="288" y="801"/>
                    <a:pt x="0" y="1217"/>
                    <a:pt x="0" y="1633"/>
                  </a:cubicBezTo>
                  <a:lnTo>
                    <a:pt x="0" y="3905"/>
                  </a:lnTo>
                  <a:lnTo>
                    <a:pt x="0" y="5185"/>
                  </a:lnTo>
                  <a:cubicBezTo>
                    <a:pt x="0" y="5633"/>
                    <a:pt x="288" y="6050"/>
                    <a:pt x="832" y="6370"/>
                  </a:cubicBezTo>
                  <a:lnTo>
                    <a:pt x="1024" y="6466"/>
                  </a:lnTo>
                  <a:lnTo>
                    <a:pt x="1056" y="6466"/>
                  </a:lnTo>
                  <a:lnTo>
                    <a:pt x="1249" y="6562"/>
                  </a:lnTo>
                  <a:cubicBezTo>
                    <a:pt x="1313" y="6594"/>
                    <a:pt x="1377" y="6626"/>
                    <a:pt x="1409" y="6626"/>
                  </a:cubicBezTo>
                  <a:lnTo>
                    <a:pt x="1441" y="6626"/>
                  </a:lnTo>
                  <a:cubicBezTo>
                    <a:pt x="1473" y="6658"/>
                    <a:pt x="1537" y="6658"/>
                    <a:pt x="1569" y="6690"/>
                  </a:cubicBezTo>
                  <a:lnTo>
                    <a:pt x="1633" y="6690"/>
                  </a:lnTo>
                  <a:lnTo>
                    <a:pt x="1697" y="6722"/>
                  </a:lnTo>
                  <a:lnTo>
                    <a:pt x="1761" y="6722"/>
                  </a:lnTo>
                  <a:cubicBezTo>
                    <a:pt x="1793" y="6754"/>
                    <a:pt x="1825" y="6754"/>
                    <a:pt x="1857" y="6754"/>
                  </a:cubicBezTo>
                  <a:lnTo>
                    <a:pt x="1889" y="6754"/>
                  </a:lnTo>
                  <a:cubicBezTo>
                    <a:pt x="1921" y="6754"/>
                    <a:pt x="1953" y="6786"/>
                    <a:pt x="1985" y="6786"/>
                  </a:cubicBezTo>
                  <a:lnTo>
                    <a:pt x="2049" y="6786"/>
                  </a:lnTo>
                  <a:cubicBezTo>
                    <a:pt x="2081" y="6786"/>
                    <a:pt x="2113" y="6786"/>
                    <a:pt x="2145" y="6818"/>
                  </a:cubicBezTo>
                  <a:lnTo>
                    <a:pt x="2337" y="6818"/>
                  </a:lnTo>
                  <a:lnTo>
                    <a:pt x="2465" y="6850"/>
                  </a:lnTo>
                  <a:lnTo>
                    <a:pt x="3329" y="6850"/>
                  </a:lnTo>
                  <a:cubicBezTo>
                    <a:pt x="3329" y="6850"/>
                    <a:pt x="3361" y="6850"/>
                    <a:pt x="3361" y="6818"/>
                  </a:cubicBezTo>
                  <a:lnTo>
                    <a:pt x="3521" y="6818"/>
                  </a:lnTo>
                  <a:cubicBezTo>
                    <a:pt x="3585" y="6818"/>
                    <a:pt x="3617" y="6786"/>
                    <a:pt x="3681" y="6786"/>
                  </a:cubicBezTo>
                  <a:lnTo>
                    <a:pt x="3745" y="6786"/>
                  </a:lnTo>
                  <a:cubicBezTo>
                    <a:pt x="3777" y="6786"/>
                    <a:pt x="3777" y="6754"/>
                    <a:pt x="3809" y="6754"/>
                  </a:cubicBezTo>
                  <a:lnTo>
                    <a:pt x="3873" y="6754"/>
                  </a:lnTo>
                  <a:cubicBezTo>
                    <a:pt x="3905" y="6754"/>
                    <a:pt x="3937" y="6722"/>
                    <a:pt x="3937" y="6722"/>
                  </a:cubicBezTo>
                  <a:lnTo>
                    <a:pt x="4001" y="6722"/>
                  </a:lnTo>
                  <a:cubicBezTo>
                    <a:pt x="4033" y="6722"/>
                    <a:pt x="4065" y="6690"/>
                    <a:pt x="4065" y="6690"/>
                  </a:cubicBezTo>
                  <a:lnTo>
                    <a:pt x="4129" y="6690"/>
                  </a:lnTo>
                  <a:cubicBezTo>
                    <a:pt x="4161" y="6658"/>
                    <a:pt x="4193" y="6658"/>
                    <a:pt x="4193" y="6658"/>
                  </a:cubicBezTo>
                  <a:lnTo>
                    <a:pt x="4257" y="6658"/>
                  </a:lnTo>
                  <a:cubicBezTo>
                    <a:pt x="4289" y="6626"/>
                    <a:pt x="4353" y="6626"/>
                    <a:pt x="4385" y="6594"/>
                  </a:cubicBezTo>
                  <a:lnTo>
                    <a:pt x="4417" y="6594"/>
                  </a:lnTo>
                  <a:cubicBezTo>
                    <a:pt x="4449" y="6562"/>
                    <a:pt x="4513" y="6562"/>
                    <a:pt x="4545" y="6530"/>
                  </a:cubicBezTo>
                  <a:lnTo>
                    <a:pt x="4577" y="6530"/>
                  </a:lnTo>
                  <a:cubicBezTo>
                    <a:pt x="4609" y="6498"/>
                    <a:pt x="4641" y="6498"/>
                    <a:pt x="4673" y="6466"/>
                  </a:cubicBezTo>
                  <a:cubicBezTo>
                    <a:pt x="4705" y="6466"/>
                    <a:pt x="4705" y="6466"/>
                    <a:pt x="4737" y="6434"/>
                  </a:cubicBezTo>
                  <a:lnTo>
                    <a:pt x="4865" y="6370"/>
                  </a:lnTo>
                  <a:lnTo>
                    <a:pt x="4897" y="6370"/>
                  </a:lnTo>
                  <a:cubicBezTo>
                    <a:pt x="4897" y="6338"/>
                    <a:pt x="4897" y="6338"/>
                    <a:pt x="4929" y="6338"/>
                  </a:cubicBezTo>
                  <a:lnTo>
                    <a:pt x="4961" y="6306"/>
                  </a:lnTo>
                  <a:cubicBezTo>
                    <a:pt x="4993" y="6306"/>
                    <a:pt x="4993" y="6274"/>
                    <a:pt x="5025" y="6274"/>
                  </a:cubicBezTo>
                  <a:lnTo>
                    <a:pt x="5057" y="6242"/>
                  </a:lnTo>
                  <a:cubicBezTo>
                    <a:pt x="5089" y="6242"/>
                    <a:pt x="5089" y="6210"/>
                    <a:pt x="5121" y="6210"/>
                  </a:cubicBezTo>
                  <a:lnTo>
                    <a:pt x="5153" y="6178"/>
                  </a:lnTo>
                  <a:cubicBezTo>
                    <a:pt x="5153" y="6146"/>
                    <a:pt x="5185" y="6146"/>
                    <a:pt x="5185" y="6146"/>
                  </a:cubicBezTo>
                  <a:cubicBezTo>
                    <a:pt x="5217" y="6114"/>
                    <a:pt x="5217" y="6114"/>
                    <a:pt x="5249" y="6114"/>
                  </a:cubicBezTo>
                  <a:lnTo>
                    <a:pt x="5249" y="6082"/>
                  </a:lnTo>
                  <a:cubicBezTo>
                    <a:pt x="5281" y="6050"/>
                    <a:pt x="5313" y="6018"/>
                    <a:pt x="5345" y="6018"/>
                  </a:cubicBezTo>
                  <a:lnTo>
                    <a:pt x="5345" y="5985"/>
                  </a:lnTo>
                  <a:lnTo>
                    <a:pt x="5409" y="5921"/>
                  </a:lnTo>
                  <a:lnTo>
                    <a:pt x="5441" y="5889"/>
                  </a:lnTo>
                  <a:cubicBezTo>
                    <a:pt x="5441" y="5857"/>
                    <a:pt x="5473" y="5857"/>
                    <a:pt x="5473" y="5825"/>
                  </a:cubicBezTo>
                  <a:lnTo>
                    <a:pt x="5505" y="5793"/>
                  </a:lnTo>
                  <a:cubicBezTo>
                    <a:pt x="5505" y="5793"/>
                    <a:pt x="5505" y="5761"/>
                    <a:pt x="5537" y="5761"/>
                  </a:cubicBezTo>
                  <a:lnTo>
                    <a:pt x="5537" y="5697"/>
                  </a:lnTo>
                  <a:cubicBezTo>
                    <a:pt x="5569" y="5697"/>
                    <a:pt x="5569" y="5697"/>
                    <a:pt x="5569" y="5665"/>
                  </a:cubicBezTo>
                  <a:cubicBezTo>
                    <a:pt x="5569" y="5665"/>
                    <a:pt x="5569" y="5633"/>
                    <a:pt x="5601" y="5633"/>
                  </a:cubicBezTo>
                  <a:lnTo>
                    <a:pt x="5601" y="5601"/>
                  </a:lnTo>
                  <a:lnTo>
                    <a:pt x="5601" y="5569"/>
                  </a:lnTo>
                  <a:cubicBezTo>
                    <a:pt x="5633" y="5537"/>
                    <a:pt x="5633" y="5537"/>
                    <a:pt x="5633" y="5505"/>
                  </a:cubicBezTo>
                  <a:lnTo>
                    <a:pt x="5633" y="5473"/>
                  </a:lnTo>
                  <a:lnTo>
                    <a:pt x="5665" y="5441"/>
                  </a:lnTo>
                  <a:lnTo>
                    <a:pt x="5665" y="5409"/>
                  </a:lnTo>
                  <a:lnTo>
                    <a:pt x="5665" y="5345"/>
                  </a:lnTo>
                  <a:lnTo>
                    <a:pt x="5665" y="5313"/>
                  </a:lnTo>
                  <a:lnTo>
                    <a:pt x="5665" y="5281"/>
                  </a:lnTo>
                  <a:lnTo>
                    <a:pt x="5665" y="5249"/>
                  </a:lnTo>
                  <a:lnTo>
                    <a:pt x="5665" y="5217"/>
                  </a:lnTo>
                  <a:lnTo>
                    <a:pt x="5665" y="3745"/>
                  </a:lnTo>
                  <a:lnTo>
                    <a:pt x="5665" y="1665"/>
                  </a:lnTo>
                  <a:cubicBezTo>
                    <a:pt x="5694" y="1665"/>
                    <a:pt x="5697" y="1665"/>
                    <a:pt x="5697" y="1688"/>
                  </a:cubicBezTo>
                  <a:lnTo>
                    <a:pt x="5697" y="1688"/>
                  </a:lnTo>
                  <a:cubicBezTo>
                    <a:pt x="5694" y="1243"/>
                    <a:pt x="5438" y="798"/>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6185625" y="1232775"/>
              <a:ext cx="134450" cy="201675"/>
            </a:xfrm>
            <a:custGeom>
              <a:avLst/>
              <a:gdLst/>
              <a:ahLst/>
              <a:cxnLst/>
              <a:rect l="l" t="t" r="r" b="b"/>
              <a:pathLst>
                <a:path w="5378" h="8067" extrusionOk="0">
                  <a:moveTo>
                    <a:pt x="42" y="969"/>
                  </a:moveTo>
                  <a:cubicBezTo>
                    <a:pt x="26" y="975"/>
                    <a:pt x="12" y="982"/>
                    <a:pt x="1" y="993"/>
                  </a:cubicBezTo>
                  <a:lnTo>
                    <a:pt x="42" y="969"/>
                  </a:lnTo>
                  <a:close/>
                  <a:moveTo>
                    <a:pt x="1985" y="1"/>
                  </a:moveTo>
                  <a:cubicBezTo>
                    <a:pt x="1953" y="1"/>
                    <a:pt x="1921" y="33"/>
                    <a:pt x="1889" y="33"/>
                  </a:cubicBezTo>
                  <a:cubicBezTo>
                    <a:pt x="1825" y="33"/>
                    <a:pt x="1761" y="33"/>
                    <a:pt x="1729" y="65"/>
                  </a:cubicBezTo>
                  <a:lnTo>
                    <a:pt x="1697" y="65"/>
                  </a:lnTo>
                  <a:cubicBezTo>
                    <a:pt x="1665" y="65"/>
                    <a:pt x="1633" y="97"/>
                    <a:pt x="1601" y="97"/>
                  </a:cubicBezTo>
                  <a:cubicBezTo>
                    <a:pt x="1569" y="97"/>
                    <a:pt x="1537" y="129"/>
                    <a:pt x="1505" y="129"/>
                  </a:cubicBezTo>
                  <a:cubicBezTo>
                    <a:pt x="1505" y="161"/>
                    <a:pt x="1473" y="161"/>
                    <a:pt x="1473" y="161"/>
                  </a:cubicBezTo>
                  <a:cubicBezTo>
                    <a:pt x="1409" y="193"/>
                    <a:pt x="1377" y="193"/>
                    <a:pt x="1313" y="225"/>
                  </a:cubicBezTo>
                  <a:lnTo>
                    <a:pt x="42" y="969"/>
                  </a:lnTo>
                  <a:lnTo>
                    <a:pt x="42" y="969"/>
                  </a:lnTo>
                  <a:cubicBezTo>
                    <a:pt x="73" y="957"/>
                    <a:pt x="108" y="950"/>
                    <a:pt x="129" y="929"/>
                  </a:cubicBezTo>
                  <a:cubicBezTo>
                    <a:pt x="161" y="929"/>
                    <a:pt x="161" y="929"/>
                    <a:pt x="193" y="897"/>
                  </a:cubicBezTo>
                  <a:cubicBezTo>
                    <a:pt x="225" y="897"/>
                    <a:pt x="257" y="897"/>
                    <a:pt x="289" y="865"/>
                  </a:cubicBezTo>
                  <a:cubicBezTo>
                    <a:pt x="321" y="865"/>
                    <a:pt x="353" y="833"/>
                    <a:pt x="385" y="833"/>
                  </a:cubicBezTo>
                  <a:lnTo>
                    <a:pt x="417" y="833"/>
                  </a:lnTo>
                  <a:cubicBezTo>
                    <a:pt x="449" y="801"/>
                    <a:pt x="481" y="801"/>
                    <a:pt x="545" y="801"/>
                  </a:cubicBezTo>
                  <a:cubicBezTo>
                    <a:pt x="609" y="769"/>
                    <a:pt x="641" y="769"/>
                    <a:pt x="673" y="769"/>
                  </a:cubicBezTo>
                  <a:lnTo>
                    <a:pt x="1185" y="769"/>
                  </a:lnTo>
                  <a:lnTo>
                    <a:pt x="1281" y="801"/>
                  </a:lnTo>
                  <a:lnTo>
                    <a:pt x="1345" y="801"/>
                  </a:lnTo>
                  <a:cubicBezTo>
                    <a:pt x="1377" y="801"/>
                    <a:pt x="1409" y="833"/>
                    <a:pt x="1441" y="833"/>
                  </a:cubicBezTo>
                  <a:lnTo>
                    <a:pt x="1505" y="833"/>
                  </a:lnTo>
                  <a:lnTo>
                    <a:pt x="1601" y="865"/>
                  </a:lnTo>
                  <a:lnTo>
                    <a:pt x="1665" y="865"/>
                  </a:lnTo>
                  <a:cubicBezTo>
                    <a:pt x="1697" y="897"/>
                    <a:pt x="1729" y="897"/>
                    <a:pt x="1793" y="929"/>
                  </a:cubicBezTo>
                  <a:lnTo>
                    <a:pt x="1825" y="929"/>
                  </a:lnTo>
                  <a:cubicBezTo>
                    <a:pt x="1889" y="961"/>
                    <a:pt x="1921" y="961"/>
                    <a:pt x="1985" y="993"/>
                  </a:cubicBezTo>
                  <a:lnTo>
                    <a:pt x="2017" y="993"/>
                  </a:lnTo>
                  <a:cubicBezTo>
                    <a:pt x="2049" y="1025"/>
                    <a:pt x="2113" y="1025"/>
                    <a:pt x="2145" y="1057"/>
                  </a:cubicBezTo>
                  <a:cubicBezTo>
                    <a:pt x="2177" y="1057"/>
                    <a:pt x="2177" y="1057"/>
                    <a:pt x="2209" y="1089"/>
                  </a:cubicBezTo>
                  <a:cubicBezTo>
                    <a:pt x="2241" y="1089"/>
                    <a:pt x="2273" y="1121"/>
                    <a:pt x="2305" y="1121"/>
                  </a:cubicBezTo>
                  <a:cubicBezTo>
                    <a:pt x="2337" y="1153"/>
                    <a:pt x="2337" y="1153"/>
                    <a:pt x="2369" y="1153"/>
                  </a:cubicBezTo>
                  <a:cubicBezTo>
                    <a:pt x="2401" y="1185"/>
                    <a:pt x="2465" y="1217"/>
                    <a:pt x="2529" y="1249"/>
                  </a:cubicBezTo>
                  <a:cubicBezTo>
                    <a:pt x="2593" y="1281"/>
                    <a:pt x="2625" y="1313"/>
                    <a:pt x="2689" y="1345"/>
                  </a:cubicBezTo>
                  <a:lnTo>
                    <a:pt x="2753" y="1377"/>
                  </a:lnTo>
                  <a:lnTo>
                    <a:pt x="2882" y="1473"/>
                  </a:lnTo>
                  <a:lnTo>
                    <a:pt x="2946" y="1537"/>
                  </a:lnTo>
                  <a:cubicBezTo>
                    <a:pt x="2978" y="1537"/>
                    <a:pt x="3010" y="1569"/>
                    <a:pt x="3074" y="1601"/>
                  </a:cubicBezTo>
                  <a:cubicBezTo>
                    <a:pt x="3074" y="1633"/>
                    <a:pt x="3106" y="1633"/>
                    <a:pt x="3138" y="1665"/>
                  </a:cubicBezTo>
                  <a:cubicBezTo>
                    <a:pt x="3170" y="1697"/>
                    <a:pt x="3202" y="1729"/>
                    <a:pt x="3266" y="1761"/>
                  </a:cubicBezTo>
                  <a:lnTo>
                    <a:pt x="3330" y="1825"/>
                  </a:lnTo>
                  <a:lnTo>
                    <a:pt x="3426" y="1921"/>
                  </a:lnTo>
                  <a:cubicBezTo>
                    <a:pt x="3458" y="1953"/>
                    <a:pt x="3490" y="1953"/>
                    <a:pt x="3490" y="1985"/>
                  </a:cubicBezTo>
                  <a:cubicBezTo>
                    <a:pt x="3522" y="2017"/>
                    <a:pt x="3554" y="2017"/>
                    <a:pt x="3586" y="2049"/>
                  </a:cubicBezTo>
                  <a:lnTo>
                    <a:pt x="3714" y="2177"/>
                  </a:lnTo>
                  <a:cubicBezTo>
                    <a:pt x="3746" y="2209"/>
                    <a:pt x="3810" y="2273"/>
                    <a:pt x="3874" y="2337"/>
                  </a:cubicBezTo>
                  <a:lnTo>
                    <a:pt x="3906" y="2369"/>
                  </a:lnTo>
                  <a:cubicBezTo>
                    <a:pt x="3970" y="2433"/>
                    <a:pt x="4002" y="2497"/>
                    <a:pt x="4066" y="2561"/>
                  </a:cubicBezTo>
                  <a:lnTo>
                    <a:pt x="961" y="8066"/>
                  </a:lnTo>
                  <a:lnTo>
                    <a:pt x="2273" y="7298"/>
                  </a:lnTo>
                  <a:lnTo>
                    <a:pt x="5378" y="1793"/>
                  </a:lnTo>
                  <a:cubicBezTo>
                    <a:pt x="5346" y="1729"/>
                    <a:pt x="5314" y="1697"/>
                    <a:pt x="5250" y="1633"/>
                  </a:cubicBezTo>
                  <a:lnTo>
                    <a:pt x="5218" y="1601"/>
                  </a:lnTo>
                  <a:lnTo>
                    <a:pt x="5186" y="1569"/>
                  </a:lnTo>
                  <a:cubicBezTo>
                    <a:pt x="5122" y="1505"/>
                    <a:pt x="5090" y="1441"/>
                    <a:pt x="5026" y="1409"/>
                  </a:cubicBezTo>
                  <a:cubicBezTo>
                    <a:pt x="4994" y="1345"/>
                    <a:pt x="4930" y="1313"/>
                    <a:pt x="4898" y="1281"/>
                  </a:cubicBezTo>
                  <a:cubicBezTo>
                    <a:pt x="4898" y="1249"/>
                    <a:pt x="4866" y="1249"/>
                    <a:pt x="4834" y="1217"/>
                  </a:cubicBezTo>
                  <a:lnTo>
                    <a:pt x="4770" y="1153"/>
                  </a:lnTo>
                  <a:cubicBezTo>
                    <a:pt x="4738" y="1121"/>
                    <a:pt x="4706" y="1089"/>
                    <a:pt x="4642" y="1057"/>
                  </a:cubicBezTo>
                  <a:lnTo>
                    <a:pt x="4578" y="993"/>
                  </a:lnTo>
                  <a:cubicBezTo>
                    <a:pt x="4546" y="961"/>
                    <a:pt x="4514" y="929"/>
                    <a:pt x="4482" y="929"/>
                  </a:cubicBezTo>
                  <a:cubicBezTo>
                    <a:pt x="4482" y="897"/>
                    <a:pt x="4482" y="897"/>
                    <a:pt x="4450" y="897"/>
                  </a:cubicBezTo>
                  <a:cubicBezTo>
                    <a:pt x="4450" y="897"/>
                    <a:pt x="4418" y="865"/>
                    <a:pt x="4386" y="865"/>
                  </a:cubicBezTo>
                  <a:cubicBezTo>
                    <a:pt x="4386" y="833"/>
                    <a:pt x="4354" y="833"/>
                    <a:pt x="4322" y="801"/>
                  </a:cubicBezTo>
                  <a:cubicBezTo>
                    <a:pt x="4322" y="801"/>
                    <a:pt x="4290" y="769"/>
                    <a:pt x="4258" y="769"/>
                  </a:cubicBezTo>
                  <a:cubicBezTo>
                    <a:pt x="4258" y="737"/>
                    <a:pt x="4226" y="737"/>
                    <a:pt x="4226" y="705"/>
                  </a:cubicBezTo>
                  <a:lnTo>
                    <a:pt x="4162" y="705"/>
                  </a:lnTo>
                  <a:lnTo>
                    <a:pt x="4066" y="609"/>
                  </a:lnTo>
                  <a:lnTo>
                    <a:pt x="4034" y="609"/>
                  </a:lnTo>
                  <a:cubicBezTo>
                    <a:pt x="3970" y="545"/>
                    <a:pt x="3938" y="513"/>
                    <a:pt x="3874" y="513"/>
                  </a:cubicBezTo>
                  <a:cubicBezTo>
                    <a:pt x="3874" y="481"/>
                    <a:pt x="3874" y="481"/>
                    <a:pt x="3842" y="481"/>
                  </a:cubicBezTo>
                  <a:cubicBezTo>
                    <a:pt x="3810" y="449"/>
                    <a:pt x="3778" y="449"/>
                    <a:pt x="3746" y="417"/>
                  </a:cubicBezTo>
                  <a:cubicBezTo>
                    <a:pt x="3714" y="417"/>
                    <a:pt x="3714" y="417"/>
                    <a:pt x="3714" y="385"/>
                  </a:cubicBezTo>
                  <a:cubicBezTo>
                    <a:pt x="3682" y="385"/>
                    <a:pt x="3650" y="385"/>
                    <a:pt x="3650" y="353"/>
                  </a:cubicBezTo>
                  <a:lnTo>
                    <a:pt x="3586" y="353"/>
                  </a:lnTo>
                  <a:cubicBezTo>
                    <a:pt x="3586" y="321"/>
                    <a:pt x="3554" y="321"/>
                    <a:pt x="3522" y="321"/>
                  </a:cubicBezTo>
                  <a:lnTo>
                    <a:pt x="3490" y="289"/>
                  </a:lnTo>
                  <a:lnTo>
                    <a:pt x="3458" y="289"/>
                  </a:lnTo>
                  <a:cubicBezTo>
                    <a:pt x="3426" y="257"/>
                    <a:pt x="3394" y="257"/>
                    <a:pt x="3362" y="225"/>
                  </a:cubicBezTo>
                  <a:lnTo>
                    <a:pt x="3330" y="225"/>
                  </a:lnTo>
                  <a:cubicBezTo>
                    <a:pt x="3266" y="193"/>
                    <a:pt x="3202" y="193"/>
                    <a:pt x="3170" y="161"/>
                  </a:cubicBezTo>
                  <a:lnTo>
                    <a:pt x="3106" y="161"/>
                  </a:lnTo>
                  <a:cubicBezTo>
                    <a:pt x="3074" y="129"/>
                    <a:pt x="3042" y="129"/>
                    <a:pt x="3010" y="129"/>
                  </a:cubicBezTo>
                  <a:lnTo>
                    <a:pt x="3010" y="97"/>
                  </a:lnTo>
                  <a:lnTo>
                    <a:pt x="2946" y="97"/>
                  </a:lnTo>
                  <a:cubicBezTo>
                    <a:pt x="2914" y="97"/>
                    <a:pt x="2882" y="97"/>
                    <a:pt x="2882" y="65"/>
                  </a:cubicBezTo>
                  <a:lnTo>
                    <a:pt x="2785" y="65"/>
                  </a:lnTo>
                  <a:lnTo>
                    <a:pt x="2721" y="33"/>
                  </a:lnTo>
                  <a:lnTo>
                    <a:pt x="2625" y="33"/>
                  </a:lnTo>
                  <a:cubicBezTo>
                    <a:pt x="2593" y="33"/>
                    <a:pt x="2593" y="1"/>
                    <a:pt x="256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184825" y="1231175"/>
              <a:ext cx="136850" cy="204075"/>
            </a:xfrm>
            <a:custGeom>
              <a:avLst/>
              <a:gdLst/>
              <a:ahLst/>
              <a:cxnLst/>
              <a:rect l="l" t="t" r="r" b="b"/>
              <a:pathLst>
                <a:path w="5474" h="8163" extrusionOk="0">
                  <a:moveTo>
                    <a:pt x="2465" y="97"/>
                  </a:moveTo>
                  <a:cubicBezTo>
                    <a:pt x="2497" y="97"/>
                    <a:pt x="2529" y="129"/>
                    <a:pt x="2561" y="129"/>
                  </a:cubicBezTo>
                  <a:lnTo>
                    <a:pt x="2625" y="129"/>
                  </a:lnTo>
                  <a:cubicBezTo>
                    <a:pt x="2657" y="129"/>
                    <a:pt x="2689" y="129"/>
                    <a:pt x="2721" y="161"/>
                  </a:cubicBezTo>
                  <a:lnTo>
                    <a:pt x="2849" y="161"/>
                  </a:lnTo>
                  <a:lnTo>
                    <a:pt x="2882" y="193"/>
                  </a:lnTo>
                  <a:lnTo>
                    <a:pt x="2978" y="193"/>
                  </a:lnTo>
                  <a:lnTo>
                    <a:pt x="3010" y="225"/>
                  </a:lnTo>
                  <a:lnTo>
                    <a:pt x="3042" y="225"/>
                  </a:lnTo>
                  <a:cubicBezTo>
                    <a:pt x="3074" y="225"/>
                    <a:pt x="3074" y="225"/>
                    <a:pt x="3106" y="257"/>
                  </a:cubicBezTo>
                  <a:lnTo>
                    <a:pt x="3170" y="257"/>
                  </a:lnTo>
                  <a:cubicBezTo>
                    <a:pt x="3234" y="289"/>
                    <a:pt x="3266" y="289"/>
                    <a:pt x="3330" y="321"/>
                  </a:cubicBezTo>
                  <a:lnTo>
                    <a:pt x="3362" y="353"/>
                  </a:lnTo>
                  <a:lnTo>
                    <a:pt x="3458" y="385"/>
                  </a:lnTo>
                  <a:lnTo>
                    <a:pt x="3490" y="385"/>
                  </a:lnTo>
                  <a:cubicBezTo>
                    <a:pt x="3490" y="417"/>
                    <a:pt x="3522" y="417"/>
                    <a:pt x="3522" y="417"/>
                  </a:cubicBezTo>
                  <a:lnTo>
                    <a:pt x="3554" y="417"/>
                  </a:lnTo>
                  <a:lnTo>
                    <a:pt x="3586" y="449"/>
                  </a:lnTo>
                  <a:lnTo>
                    <a:pt x="3618" y="449"/>
                  </a:lnTo>
                  <a:lnTo>
                    <a:pt x="3650" y="481"/>
                  </a:lnTo>
                  <a:lnTo>
                    <a:pt x="3714" y="481"/>
                  </a:lnTo>
                  <a:lnTo>
                    <a:pt x="3746" y="513"/>
                  </a:lnTo>
                  <a:lnTo>
                    <a:pt x="3842" y="577"/>
                  </a:lnTo>
                  <a:lnTo>
                    <a:pt x="3874" y="577"/>
                  </a:lnTo>
                  <a:cubicBezTo>
                    <a:pt x="3938" y="609"/>
                    <a:pt x="3970" y="641"/>
                    <a:pt x="4034" y="705"/>
                  </a:cubicBezTo>
                  <a:lnTo>
                    <a:pt x="4066" y="705"/>
                  </a:lnTo>
                  <a:cubicBezTo>
                    <a:pt x="4098" y="737"/>
                    <a:pt x="4130" y="769"/>
                    <a:pt x="4194" y="769"/>
                  </a:cubicBezTo>
                  <a:lnTo>
                    <a:pt x="4194" y="801"/>
                  </a:lnTo>
                  <a:cubicBezTo>
                    <a:pt x="4226" y="801"/>
                    <a:pt x="4226" y="833"/>
                    <a:pt x="4258" y="833"/>
                  </a:cubicBezTo>
                  <a:lnTo>
                    <a:pt x="4290" y="865"/>
                  </a:lnTo>
                  <a:lnTo>
                    <a:pt x="4322" y="897"/>
                  </a:lnTo>
                  <a:lnTo>
                    <a:pt x="4354" y="897"/>
                  </a:lnTo>
                  <a:lnTo>
                    <a:pt x="4386" y="929"/>
                  </a:lnTo>
                  <a:lnTo>
                    <a:pt x="4450" y="993"/>
                  </a:lnTo>
                  <a:lnTo>
                    <a:pt x="4482" y="993"/>
                  </a:lnTo>
                  <a:cubicBezTo>
                    <a:pt x="4482" y="1025"/>
                    <a:pt x="4514" y="1025"/>
                    <a:pt x="4546" y="1057"/>
                  </a:cubicBezTo>
                  <a:lnTo>
                    <a:pt x="4578" y="1089"/>
                  </a:lnTo>
                  <a:lnTo>
                    <a:pt x="4642" y="1153"/>
                  </a:lnTo>
                  <a:lnTo>
                    <a:pt x="4738" y="1217"/>
                  </a:lnTo>
                  <a:lnTo>
                    <a:pt x="4770" y="1249"/>
                  </a:lnTo>
                  <a:lnTo>
                    <a:pt x="4802" y="1281"/>
                  </a:lnTo>
                  <a:lnTo>
                    <a:pt x="4834" y="1281"/>
                  </a:lnTo>
                  <a:lnTo>
                    <a:pt x="4834" y="1313"/>
                  </a:lnTo>
                  <a:lnTo>
                    <a:pt x="4866" y="1345"/>
                  </a:lnTo>
                  <a:lnTo>
                    <a:pt x="4930" y="1377"/>
                  </a:lnTo>
                  <a:lnTo>
                    <a:pt x="5026" y="1473"/>
                  </a:lnTo>
                  <a:cubicBezTo>
                    <a:pt x="5090" y="1537"/>
                    <a:pt x="5122" y="1601"/>
                    <a:pt x="5186" y="1633"/>
                  </a:cubicBezTo>
                  <a:lnTo>
                    <a:pt x="5250" y="1729"/>
                  </a:lnTo>
                  <a:lnTo>
                    <a:pt x="5378" y="1857"/>
                  </a:lnTo>
                  <a:lnTo>
                    <a:pt x="2241" y="7330"/>
                  </a:lnTo>
                  <a:lnTo>
                    <a:pt x="1057" y="8002"/>
                  </a:lnTo>
                  <a:lnTo>
                    <a:pt x="4130" y="2625"/>
                  </a:lnTo>
                  <a:lnTo>
                    <a:pt x="4130" y="2593"/>
                  </a:lnTo>
                  <a:lnTo>
                    <a:pt x="3938" y="2401"/>
                  </a:lnTo>
                  <a:lnTo>
                    <a:pt x="3906" y="2369"/>
                  </a:lnTo>
                  <a:cubicBezTo>
                    <a:pt x="3842" y="2305"/>
                    <a:pt x="3810" y="2241"/>
                    <a:pt x="3746" y="2209"/>
                  </a:cubicBezTo>
                  <a:lnTo>
                    <a:pt x="3650" y="2113"/>
                  </a:lnTo>
                  <a:lnTo>
                    <a:pt x="3618" y="2049"/>
                  </a:lnTo>
                  <a:cubicBezTo>
                    <a:pt x="3586" y="2049"/>
                    <a:pt x="3554" y="2017"/>
                    <a:pt x="3554" y="2017"/>
                  </a:cubicBezTo>
                  <a:lnTo>
                    <a:pt x="3522" y="1985"/>
                  </a:lnTo>
                  <a:lnTo>
                    <a:pt x="3490" y="1953"/>
                  </a:lnTo>
                  <a:lnTo>
                    <a:pt x="3362" y="1857"/>
                  </a:lnTo>
                  <a:cubicBezTo>
                    <a:pt x="3362" y="1825"/>
                    <a:pt x="3330" y="1825"/>
                    <a:pt x="3330" y="1825"/>
                  </a:cubicBezTo>
                  <a:lnTo>
                    <a:pt x="3298" y="1793"/>
                  </a:lnTo>
                  <a:cubicBezTo>
                    <a:pt x="3266" y="1761"/>
                    <a:pt x="3234" y="1729"/>
                    <a:pt x="3170" y="1697"/>
                  </a:cubicBezTo>
                  <a:lnTo>
                    <a:pt x="3138" y="1665"/>
                  </a:lnTo>
                  <a:lnTo>
                    <a:pt x="3106" y="1633"/>
                  </a:lnTo>
                  <a:cubicBezTo>
                    <a:pt x="3074" y="1601"/>
                    <a:pt x="3042" y="1569"/>
                    <a:pt x="2978" y="1537"/>
                  </a:cubicBezTo>
                  <a:cubicBezTo>
                    <a:pt x="2978" y="1537"/>
                    <a:pt x="2946" y="1537"/>
                    <a:pt x="2946" y="1505"/>
                  </a:cubicBezTo>
                  <a:lnTo>
                    <a:pt x="2785" y="1409"/>
                  </a:lnTo>
                  <a:lnTo>
                    <a:pt x="2753" y="1377"/>
                  </a:lnTo>
                  <a:cubicBezTo>
                    <a:pt x="2689" y="1345"/>
                    <a:pt x="2625" y="1313"/>
                    <a:pt x="2561" y="1281"/>
                  </a:cubicBezTo>
                  <a:cubicBezTo>
                    <a:pt x="2497" y="1249"/>
                    <a:pt x="2465" y="1217"/>
                    <a:pt x="2401" y="1185"/>
                  </a:cubicBezTo>
                  <a:cubicBezTo>
                    <a:pt x="2401" y="1185"/>
                    <a:pt x="2369" y="1185"/>
                    <a:pt x="2337" y="1153"/>
                  </a:cubicBezTo>
                  <a:cubicBezTo>
                    <a:pt x="2305" y="1153"/>
                    <a:pt x="2273" y="1121"/>
                    <a:pt x="2241" y="1089"/>
                  </a:cubicBezTo>
                  <a:lnTo>
                    <a:pt x="2177" y="1089"/>
                  </a:lnTo>
                  <a:cubicBezTo>
                    <a:pt x="2145" y="1057"/>
                    <a:pt x="2113" y="1057"/>
                    <a:pt x="2081" y="1025"/>
                  </a:cubicBezTo>
                  <a:lnTo>
                    <a:pt x="2017" y="1025"/>
                  </a:lnTo>
                  <a:cubicBezTo>
                    <a:pt x="1985" y="993"/>
                    <a:pt x="1921" y="961"/>
                    <a:pt x="1857" y="961"/>
                  </a:cubicBezTo>
                  <a:lnTo>
                    <a:pt x="1825" y="929"/>
                  </a:lnTo>
                  <a:cubicBezTo>
                    <a:pt x="1793" y="929"/>
                    <a:pt x="1761" y="929"/>
                    <a:pt x="1729" y="897"/>
                  </a:cubicBezTo>
                  <a:lnTo>
                    <a:pt x="1665" y="897"/>
                  </a:lnTo>
                  <a:cubicBezTo>
                    <a:pt x="1633" y="865"/>
                    <a:pt x="1601" y="865"/>
                    <a:pt x="1569" y="865"/>
                  </a:cubicBezTo>
                  <a:cubicBezTo>
                    <a:pt x="1537" y="865"/>
                    <a:pt x="1505" y="865"/>
                    <a:pt x="1473" y="833"/>
                  </a:cubicBezTo>
                  <a:lnTo>
                    <a:pt x="1313" y="833"/>
                  </a:lnTo>
                  <a:lnTo>
                    <a:pt x="1249" y="801"/>
                  </a:lnTo>
                  <a:lnTo>
                    <a:pt x="705" y="801"/>
                  </a:lnTo>
                  <a:cubicBezTo>
                    <a:pt x="673" y="833"/>
                    <a:pt x="609" y="833"/>
                    <a:pt x="577" y="833"/>
                  </a:cubicBezTo>
                  <a:cubicBezTo>
                    <a:pt x="560" y="833"/>
                    <a:pt x="543" y="833"/>
                    <a:pt x="526" y="838"/>
                  </a:cubicBezTo>
                  <a:lnTo>
                    <a:pt x="526" y="838"/>
                  </a:lnTo>
                  <a:lnTo>
                    <a:pt x="1377" y="321"/>
                  </a:lnTo>
                  <a:cubicBezTo>
                    <a:pt x="1409" y="321"/>
                    <a:pt x="1441" y="289"/>
                    <a:pt x="1505" y="257"/>
                  </a:cubicBezTo>
                  <a:lnTo>
                    <a:pt x="1537" y="257"/>
                  </a:lnTo>
                  <a:cubicBezTo>
                    <a:pt x="1569" y="225"/>
                    <a:pt x="1601" y="225"/>
                    <a:pt x="1665" y="193"/>
                  </a:cubicBezTo>
                  <a:cubicBezTo>
                    <a:pt x="1665" y="193"/>
                    <a:pt x="1697" y="193"/>
                    <a:pt x="1761" y="161"/>
                  </a:cubicBezTo>
                  <a:cubicBezTo>
                    <a:pt x="1825" y="161"/>
                    <a:pt x="1857" y="161"/>
                    <a:pt x="1921" y="129"/>
                  </a:cubicBezTo>
                  <a:lnTo>
                    <a:pt x="2017" y="129"/>
                  </a:lnTo>
                  <a:lnTo>
                    <a:pt x="2081" y="97"/>
                  </a:lnTo>
                  <a:close/>
                  <a:moveTo>
                    <a:pt x="2177" y="1"/>
                  </a:moveTo>
                  <a:cubicBezTo>
                    <a:pt x="2145" y="33"/>
                    <a:pt x="2113" y="33"/>
                    <a:pt x="2081" y="33"/>
                  </a:cubicBezTo>
                  <a:lnTo>
                    <a:pt x="1889" y="33"/>
                  </a:lnTo>
                  <a:lnTo>
                    <a:pt x="1889" y="65"/>
                  </a:lnTo>
                  <a:cubicBezTo>
                    <a:pt x="1825" y="65"/>
                    <a:pt x="1793" y="65"/>
                    <a:pt x="1697" y="97"/>
                  </a:cubicBezTo>
                  <a:cubicBezTo>
                    <a:pt x="1665" y="97"/>
                    <a:pt x="1665" y="97"/>
                    <a:pt x="1601" y="129"/>
                  </a:cubicBezTo>
                  <a:cubicBezTo>
                    <a:pt x="1569" y="129"/>
                    <a:pt x="1537" y="161"/>
                    <a:pt x="1505" y="161"/>
                  </a:cubicBezTo>
                  <a:cubicBezTo>
                    <a:pt x="1473" y="161"/>
                    <a:pt x="1473" y="161"/>
                    <a:pt x="1473" y="193"/>
                  </a:cubicBezTo>
                  <a:cubicBezTo>
                    <a:pt x="1409" y="193"/>
                    <a:pt x="1377" y="225"/>
                    <a:pt x="1345" y="257"/>
                  </a:cubicBezTo>
                  <a:lnTo>
                    <a:pt x="1" y="1025"/>
                  </a:lnTo>
                  <a:lnTo>
                    <a:pt x="1" y="1057"/>
                  </a:lnTo>
                  <a:cubicBezTo>
                    <a:pt x="1" y="1089"/>
                    <a:pt x="33" y="1089"/>
                    <a:pt x="65" y="1089"/>
                  </a:cubicBezTo>
                  <a:cubicBezTo>
                    <a:pt x="97" y="1057"/>
                    <a:pt x="129" y="1025"/>
                    <a:pt x="193" y="1025"/>
                  </a:cubicBezTo>
                  <a:cubicBezTo>
                    <a:pt x="193" y="993"/>
                    <a:pt x="193" y="993"/>
                    <a:pt x="225" y="993"/>
                  </a:cubicBezTo>
                  <a:cubicBezTo>
                    <a:pt x="257" y="993"/>
                    <a:pt x="289" y="961"/>
                    <a:pt x="321" y="961"/>
                  </a:cubicBezTo>
                  <a:cubicBezTo>
                    <a:pt x="353" y="929"/>
                    <a:pt x="385" y="929"/>
                    <a:pt x="417" y="929"/>
                  </a:cubicBezTo>
                  <a:lnTo>
                    <a:pt x="449" y="929"/>
                  </a:lnTo>
                  <a:cubicBezTo>
                    <a:pt x="481" y="897"/>
                    <a:pt x="545" y="897"/>
                    <a:pt x="609" y="865"/>
                  </a:cubicBezTo>
                  <a:lnTo>
                    <a:pt x="1313" y="865"/>
                  </a:lnTo>
                  <a:lnTo>
                    <a:pt x="1377" y="897"/>
                  </a:lnTo>
                  <a:lnTo>
                    <a:pt x="1473" y="897"/>
                  </a:lnTo>
                  <a:cubicBezTo>
                    <a:pt x="1505" y="929"/>
                    <a:pt x="1505" y="929"/>
                    <a:pt x="1537" y="929"/>
                  </a:cubicBezTo>
                  <a:cubicBezTo>
                    <a:pt x="1569" y="929"/>
                    <a:pt x="1601" y="929"/>
                    <a:pt x="1665" y="961"/>
                  </a:cubicBezTo>
                  <a:lnTo>
                    <a:pt x="1697" y="961"/>
                  </a:lnTo>
                  <a:cubicBezTo>
                    <a:pt x="1729" y="961"/>
                    <a:pt x="1761" y="993"/>
                    <a:pt x="1825" y="993"/>
                  </a:cubicBezTo>
                  <a:cubicBezTo>
                    <a:pt x="1825" y="1025"/>
                    <a:pt x="1857" y="1025"/>
                    <a:pt x="1857" y="1025"/>
                  </a:cubicBezTo>
                  <a:lnTo>
                    <a:pt x="2017" y="1089"/>
                  </a:lnTo>
                  <a:lnTo>
                    <a:pt x="2049" y="1089"/>
                  </a:lnTo>
                  <a:cubicBezTo>
                    <a:pt x="2081" y="1121"/>
                    <a:pt x="2113" y="1121"/>
                    <a:pt x="2177" y="1153"/>
                  </a:cubicBezTo>
                  <a:lnTo>
                    <a:pt x="2209" y="1153"/>
                  </a:lnTo>
                  <a:cubicBezTo>
                    <a:pt x="2273" y="1185"/>
                    <a:pt x="2305" y="1185"/>
                    <a:pt x="2337" y="1217"/>
                  </a:cubicBezTo>
                  <a:cubicBezTo>
                    <a:pt x="2337" y="1217"/>
                    <a:pt x="2369" y="1249"/>
                    <a:pt x="2401" y="1249"/>
                  </a:cubicBezTo>
                  <a:cubicBezTo>
                    <a:pt x="2433" y="1281"/>
                    <a:pt x="2497" y="1313"/>
                    <a:pt x="2529" y="1313"/>
                  </a:cubicBezTo>
                  <a:cubicBezTo>
                    <a:pt x="2593" y="1377"/>
                    <a:pt x="2657" y="1409"/>
                    <a:pt x="2721" y="1441"/>
                  </a:cubicBezTo>
                  <a:lnTo>
                    <a:pt x="2753" y="1473"/>
                  </a:lnTo>
                  <a:lnTo>
                    <a:pt x="2914" y="1569"/>
                  </a:lnTo>
                  <a:lnTo>
                    <a:pt x="2946" y="1601"/>
                  </a:lnTo>
                  <a:cubicBezTo>
                    <a:pt x="3010" y="1633"/>
                    <a:pt x="3042" y="1665"/>
                    <a:pt x="3074" y="1697"/>
                  </a:cubicBezTo>
                  <a:lnTo>
                    <a:pt x="3106" y="1697"/>
                  </a:lnTo>
                  <a:cubicBezTo>
                    <a:pt x="3106" y="1729"/>
                    <a:pt x="3138" y="1729"/>
                    <a:pt x="3138" y="1761"/>
                  </a:cubicBezTo>
                  <a:cubicBezTo>
                    <a:pt x="3170" y="1793"/>
                    <a:pt x="3234" y="1825"/>
                    <a:pt x="3266" y="1857"/>
                  </a:cubicBezTo>
                  <a:lnTo>
                    <a:pt x="3298" y="1857"/>
                  </a:lnTo>
                  <a:cubicBezTo>
                    <a:pt x="3298" y="1889"/>
                    <a:pt x="3298" y="1889"/>
                    <a:pt x="3330" y="1889"/>
                  </a:cubicBezTo>
                  <a:lnTo>
                    <a:pt x="3458" y="2017"/>
                  </a:lnTo>
                  <a:lnTo>
                    <a:pt x="3490" y="2017"/>
                  </a:lnTo>
                  <a:cubicBezTo>
                    <a:pt x="3490" y="2049"/>
                    <a:pt x="3490" y="2049"/>
                    <a:pt x="3522" y="2049"/>
                  </a:cubicBezTo>
                  <a:cubicBezTo>
                    <a:pt x="3522" y="2081"/>
                    <a:pt x="3554" y="2081"/>
                    <a:pt x="3554" y="2113"/>
                  </a:cubicBezTo>
                  <a:lnTo>
                    <a:pt x="3618" y="2145"/>
                  </a:lnTo>
                  <a:lnTo>
                    <a:pt x="3714" y="2241"/>
                  </a:lnTo>
                  <a:cubicBezTo>
                    <a:pt x="3778" y="2305"/>
                    <a:pt x="3810" y="2369"/>
                    <a:pt x="3874" y="2401"/>
                  </a:cubicBezTo>
                  <a:lnTo>
                    <a:pt x="3906" y="2465"/>
                  </a:lnTo>
                  <a:cubicBezTo>
                    <a:pt x="3970" y="2497"/>
                    <a:pt x="4002" y="2561"/>
                    <a:pt x="4066" y="2625"/>
                  </a:cubicBezTo>
                  <a:lnTo>
                    <a:pt x="961" y="8098"/>
                  </a:lnTo>
                  <a:cubicBezTo>
                    <a:pt x="929" y="8098"/>
                    <a:pt x="929" y="8130"/>
                    <a:pt x="961" y="8130"/>
                  </a:cubicBezTo>
                  <a:lnTo>
                    <a:pt x="961" y="8162"/>
                  </a:lnTo>
                  <a:lnTo>
                    <a:pt x="993" y="8162"/>
                  </a:lnTo>
                  <a:lnTo>
                    <a:pt x="2337" y="7394"/>
                  </a:lnTo>
                  <a:lnTo>
                    <a:pt x="5442" y="1889"/>
                  </a:lnTo>
                  <a:cubicBezTo>
                    <a:pt x="5474" y="1889"/>
                    <a:pt x="5474" y="1857"/>
                    <a:pt x="5442" y="1857"/>
                  </a:cubicBezTo>
                  <a:lnTo>
                    <a:pt x="5314" y="1697"/>
                  </a:lnTo>
                  <a:lnTo>
                    <a:pt x="5250" y="1633"/>
                  </a:lnTo>
                  <a:cubicBezTo>
                    <a:pt x="5186" y="1569"/>
                    <a:pt x="5154" y="1505"/>
                    <a:pt x="5090" y="1441"/>
                  </a:cubicBezTo>
                  <a:cubicBezTo>
                    <a:pt x="5058" y="1409"/>
                    <a:pt x="5026" y="1409"/>
                    <a:pt x="4994" y="1377"/>
                  </a:cubicBezTo>
                  <a:lnTo>
                    <a:pt x="4930" y="1313"/>
                  </a:lnTo>
                  <a:cubicBezTo>
                    <a:pt x="4930" y="1281"/>
                    <a:pt x="4898" y="1281"/>
                    <a:pt x="4898" y="1249"/>
                  </a:cubicBezTo>
                  <a:lnTo>
                    <a:pt x="4866" y="1249"/>
                  </a:lnTo>
                  <a:lnTo>
                    <a:pt x="4802" y="1185"/>
                  </a:lnTo>
                  <a:lnTo>
                    <a:pt x="4706" y="1089"/>
                  </a:lnTo>
                  <a:cubicBezTo>
                    <a:pt x="4674" y="1089"/>
                    <a:pt x="4674" y="1089"/>
                    <a:pt x="4674" y="1057"/>
                  </a:cubicBezTo>
                  <a:lnTo>
                    <a:pt x="4610" y="1025"/>
                  </a:lnTo>
                  <a:lnTo>
                    <a:pt x="4546" y="961"/>
                  </a:lnTo>
                  <a:lnTo>
                    <a:pt x="4514" y="961"/>
                  </a:lnTo>
                  <a:lnTo>
                    <a:pt x="4450" y="897"/>
                  </a:lnTo>
                  <a:lnTo>
                    <a:pt x="4418" y="865"/>
                  </a:lnTo>
                  <a:cubicBezTo>
                    <a:pt x="4418" y="865"/>
                    <a:pt x="4386" y="865"/>
                    <a:pt x="4386" y="833"/>
                  </a:cubicBezTo>
                  <a:lnTo>
                    <a:pt x="4354" y="833"/>
                  </a:lnTo>
                  <a:lnTo>
                    <a:pt x="4322" y="801"/>
                  </a:lnTo>
                  <a:cubicBezTo>
                    <a:pt x="4290" y="801"/>
                    <a:pt x="4290" y="769"/>
                    <a:pt x="4258" y="769"/>
                  </a:cubicBezTo>
                  <a:lnTo>
                    <a:pt x="4226" y="737"/>
                  </a:lnTo>
                  <a:lnTo>
                    <a:pt x="4130" y="673"/>
                  </a:lnTo>
                  <a:cubicBezTo>
                    <a:pt x="4130" y="673"/>
                    <a:pt x="4098" y="641"/>
                    <a:pt x="4066" y="641"/>
                  </a:cubicBezTo>
                  <a:cubicBezTo>
                    <a:pt x="4034" y="609"/>
                    <a:pt x="3970" y="577"/>
                    <a:pt x="3938" y="545"/>
                  </a:cubicBezTo>
                  <a:lnTo>
                    <a:pt x="3906" y="513"/>
                  </a:lnTo>
                  <a:cubicBezTo>
                    <a:pt x="3842" y="513"/>
                    <a:pt x="3810" y="481"/>
                    <a:pt x="3778" y="449"/>
                  </a:cubicBezTo>
                  <a:lnTo>
                    <a:pt x="3746" y="449"/>
                  </a:lnTo>
                  <a:cubicBezTo>
                    <a:pt x="3714" y="417"/>
                    <a:pt x="3714" y="417"/>
                    <a:pt x="3682" y="417"/>
                  </a:cubicBezTo>
                  <a:lnTo>
                    <a:pt x="3650" y="385"/>
                  </a:lnTo>
                  <a:cubicBezTo>
                    <a:pt x="3618" y="385"/>
                    <a:pt x="3618" y="353"/>
                    <a:pt x="3586" y="353"/>
                  </a:cubicBezTo>
                  <a:lnTo>
                    <a:pt x="3554" y="353"/>
                  </a:lnTo>
                  <a:lnTo>
                    <a:pt x="3522" y="321"/>
                  </a:lnTo>
                  <a:lnTo>
                    <a:pt x="3490" y="321"/>
                  </a:lnTo>
                  <a:lnTo>
                    <a:pt x="3426" y="289"/>
                  </a:lnTo>
                  <a:lnTo>
                    <a:pt x="3394" y="257"/>
                  </a:lnTo>
                  <a:lnTo>
                    <a:pt x="3362" y="257"/>
                  </a:lnTo>
                  <a:cubicBezTo>
                    <a:pt x="3298" y="225"/>
                    <a:pt x="3266" y="225"/>
                    <a:pt x="3202" y="193"/>
                  </a:cubicBezTo>
                  <a:lnTo>
                    <a:pt x="3170" y="193"/>
                  </a:lnTo>
                  <a:lnTo>
                    <a:pt x="3138" y="161"/>
                  </a:lnTo>
                  <a:lnTo>
                    <a:pt x="3074" y="161"/>
                  </a:lnTo>
                  <a:lnTo>
                    <a:pt x="3042" y="129"/>
                  </a:lnTo>
                  <a:lnTo>
                    <a:pt x="2946" y="129"/>
                  </a:lnTo>
                  <a:cubicBezTo>
                    <a:pt x="2946" y="97"/>
                    <a:pt x="2914" y="97"/>
                    <a:pt x="2914" y="97"/>
                  </a:cubicBezTo>
                  <a:lnTo>
                    <a:pt x="2882" y="97"/>
                  </a:lnTo>
                  <a:cubicBezTo>
                    <a:pt x="2849" y="97"/>
                    <a:pt x="2817" y="97"/>
                    <a:pt x="2817" y="65"/>
                  </a:cubicBezTo>
                  <a:lnTo>
                    <a:pt x="2721" y="65"/>
                  </a:lnTo>
                  <a:cubicBezTo>
                    <a:pt x="2689" y="65"/>
                    <a:pt x="2657" y="65"/>
                    <a:pt x="2625" y="33"/>
                  </a:cubicBezTo>
                  <a:lnTo>
                    <a:pt x="2401" y="33"/>
                  </a:lnTo>
                  <a:cubicBezTo>
                    <a:pt x="2369" y="1"/>
                    <a:pt x="233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6147225" y="1251775"/>
              <a:ext cx="140050" cy="181875"/>
            </a:xfrm>
            <a:custGeom>
              <a:avLst/>
              <a:gdLst/>
              <a:ahLst/>
              <a:cxnLst/>
              <a:rect l="l" t="t" r="r" b="b"/>
              <a:pathLst>
                <a:path w="5602" h="7275" extrusionOk="0">
                  <a:moveTo>
                    <a:pt x="2479" y="0"/>
                  </a:moveTo>
                  <a:cubicBezTo>
                    <a:pt x="1808" y="0"/>
                    <a:pt x="1235" y="308"/>
                    <a:pt x="865" y="937"/>
                  </a:cubicBezTo>
                  <a:cubicBezTo>
                    <a:pt x="1" y="2441"/>
                    <a:pt x="737" y="5290"/>
                    <a:pt x="2465" y="7274"/>
                  </a:cubicBezTo>
                  <a:lnTo>
                    <a:pt x="5602" y="1801"/>
                  </a:lnTo>
                  <a:cubicBezTo>
                    <a:pt x="5090" y="1225"/>
                    <a:pt x="4578" y="777"/>
                    <a:pt x="4065" y="489"/>
                  </a:cubicBezTo>
                  <a:cubicBezTo>
                    <a:pt x="3511" y="165"/>
                    <a:pt x="2969" y="0"/>
                    <a:pt x="247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6146425" y="1251125"/>
              <a:ext cx="141650" cy="184125"/>
            </a:xfrm>
            <a:custGeom>
              <a:avLst/>
              <a:gdLst/>
              <a:ahLst/>
              <a:cxnLst/>
              <a:rect l="l" t="t" r="r" b="b"/>
              <a:pathLst>
                <a:path w="5666" h="7365" extrusionOk="0">
                  <a:moveTo>
                    <a:pt x="2497" y="67"/>
                  </a:moveTo>
                  <a:cubicBezTo>
                    <a:pt x="2977" y="67"/>
                    <a:pt x="3521" y="227"/>
                    <a:pt x="4065" y="547"/>
                  </a:cubicBezTo>
                  <a:cubicBezTo>
                    <a:pt x="4610" y="835"/>
                    <a:pt x="5122" y="1283"/>
                    <a:pt x="5602" y="1827"/>
                  </a:cubicBezTo>
                  <a:lnTo>
                    <a:pt x="2497" y="7268"/>
                  </a:lnTo>
                  <a:cubicBezTo>
                    <a:pt x="801" y="5284"/>
                    <a:pt x="97" y="2467"/>
                    <a:pt x="929" y="963"/>
                  </a:cubicBezTo>
                  <a:cubicBezTo>
                    <a:pt x="1185" y="515"/>
                    <a:pt x="1537" y="259"/>
                    <a:pt x="1985" y="131"/>
                  </a:cubicBezTo>
                  <a:cubicBezTo>
                    <a:pt x="2145" y="67"/>
                    <a:pt x="2305" y="67"/>
                    <a:pt x="2497" y="67"/>
                  </a:cubicBezTo>
                  <a:close/>
                  <a:moveTo>
                    <a:pt x="2511" y="1"/>
                  </a:moveTo>
                  <a:cubicBezTo>
                    <a:pt x="2327" y="1"/>
                    <a:pt x="2151" y="23"/>
                    <a:pt x="1985" y="67"/>
                  </a:cubicBezTo>
                  <a:cubicBezTo>
                    <a:pt x="1505" y="195"/>
                    <a:pt x="1121" y="483"/>
                    <a:pt x="865" y="931"/>
                  </a:cubicBezTo>
                  <a:cubicBezTo>
                    <a:pt x="1" y="2467"/>
                    <a:pt x="737" y="5348"/>
                    <a:pt x="2465" y="7332"/>
                  </a:cubicBezTo>
                  <a:cubicBezTo>
                    <a:pt x="2497" y="7332"/>
                    <a:pt x="2497" y="7364"/>
                    <a:pt x="2497" y="7364"/>
                  </a:cubicBezTo>
                  <a:cubicBezTo>
                    <a:pt x="2529" y="7364"/>
                    <a:pt x="2529" y="7332"/>
                    <a:pt x="2529" y="7332"/>
                  </a:cubicBezTo>
                  <a:lnTo>
                    <a:pt x="5666" y="1827"/>
                  </a:lnTo>
                  <a:lnTo>
                    <a:pt x="5666" y="1795"/>
                  </a:lnTo>
                  <a:cubicBezTo>
                    <a:pt x="5186" y="1251"/>
                    <a:pt x="4642" y="803"/>
                    <a:pt x="4097" y="483"/>
                  </a:cubicBezTo>
                  <a:cubicBezTo>
                    <a:pt x="3539" y="158"/>
                    <a:pt x="2998" y="1"/>
                    <a:pt x="25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6176025" y="1285300"/>
              <a:ext cx="88050" cy="115550"/>
            </a:xfrm>
            <a:custGeom>
              <a:avLst/>
              <a:gdLst/>
              <a:ahLst/>
              <a:cxnLst/>
              <a:rect l="l" t="t" r="r" b="b"/>
              <a:pathLst>
                <a:path w="3522" h="4622" extrusionOk="0">
                  <a:moveTo>
                    <a:pt x="1559" y="0"/>
                  </a:moveTo>
                  <a:cubicBezTo>
                    <a:pt x="1135" y="0"/>
                    <a:pt x="769" y="196"/>
                    <a:pt x="545" y="588"/>
                  </a:cubicBezTo>
                  <a:cubicBezTo>
                    <a:pt x="1" y="1549"/>
                    <a:pt x="449" y="3341"/>
                    <a:pt x="1537" y="4621"/>
                  </a:cubicBezTo>
                  <a:lnTo>
                    <a:pt x="3522" y="1132"/>
                  </a:lnTo>
                  <a:cubicBezTo>
                    <a:pt x="3201" y="780"/>
                    <a:pt x="2881" y="492"/>
                    <a:pt x="2529" y="300"/>
                  </a:cubicBezTo>
                  <a:cubicBezTo>
                    <a:pt x="2196" y="100"/>
                    <a:pt x="1863" y="0"/>
                    <a:pt x="155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174425" y="1284675"/>
              <a:ext cx="90450" cy="116175"/>
            </a:xfrm>
            <a:custGeom>
              <a:avLst/>
              <a:gdLst/>
              <a:ahLst/>
              <a:cxnLst/>
              <a:rect l="l" t="t" r="r" b="b"/>
              <a:pathLst>
                <a:path w="3618" h="4647" extrusionOk="0">
                  <a:moveTo>
                    <a:pt x="1579" y="1"/>
                  </a:moveTo>
                  <a:cubicBezTo>
                    <a:pt x="1466" y="1"/>
                    <a:pt x="1355" y="13"/>
                    <a:pt x="1249" y="37"/>
                  </a:cubicBezTo>
                  <a:cubicBezTo>
                    <a:pt x="961" y="101"/>
                    <a:pt x="737" y="325"/>
                    <a:pt x="577" y="613"/>
                  </a:cubicBezTo>
                  <a:cubicBezTo>
                    <a:pt x="1" y="1574"/>
                    <a:pt x="481" y="3398"/>
                    <a:pt x="1569" y="4646"/>
                  </a:cubicBezTo>
                  <a:lnTo>
                    <a:pt x="1633" y="4614"/>
                  </a:lnTo>
                  <a:cubicBezTo>
                    <a:pt x="545" y="3366"/>
                    <a:pt x="97" y="1574"/>
                    <a:pt x="641" y="645"/>
                  </a:cubicBezTo>
                  <a:cubicBezTo>
                    <a:pt x="769" y="357"/>
                    <a:pt x="993" y="197"/>
                    <a:pt x="1281" y="101"/>
                  </a:cubicBezTo>
                  <a:cubicBezTo>
                    <a:pt x="1379" y="77"/>
                    <a:pt x="1482" y="65"/>
                    <a:pt x="1587" y="65"/>
                  </a:cubicBezTo>
                  <a:cubicBezTo>
                    <a:pt x="1896" y="65"/>
                    <a:pt x="2236" y="167"/>
                    <a:pt x="2593" y="357"/>
                  </a:cubicBezTo>
                  <a:cubicBezTo>
                    <a:pt x="2913" y="549"/>
                    <a:pt x="3265" y="837"/>
                    <a:pt x="3554" y="1189"/>
                  </a:cubicBezTo>
                  <a:lnTo>
                    <a:pt x="3618" y="1125"/>
                  </a:lnTo>
                  <a:cubicBezTo>
                    <a:pt x="3298" y="773"/>
                    <a:pt x="2977" y="517"/>
                    <a:pt x="2625" y="293"/>
                  </a:cubicBezTo>
                  <a:cubicBezTo>
                    <a:pt x="2268" y="103"/>
                    <a:pt x="1910" y="1"/>
                    <a:pt x="157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257650" y="1700875"/>
              <a:ext cx="143250" cy="172050"/>
            </a:xfrm>
            <a:custGeom>
              <a:avLst/>
              <a:gdLst/>
              <a:ahLst/>
              <a:cxnLst/>
              <a:rect l="l" t="t" r="r" b="b"/>
              <a:pathLst>
                <a:path w="5730" h="6882" extrusionOk="0">
                  <a:moveTo>
                    <a:pt x="2849" y="0"/>
                  </a:moveTo>
                  <a:cubicBezTo>
                    <a:pt x="2121" y="0"/>
                    <a:pt x="1393" y="160"/>
                    <a:pt x="833" y="480"/>
                  </a:cubicBezTo>
                  <a:cubicBezTo>
                    <a:pt x="289" y="800"/>
                    <a:pt x="33" y="1217"/>
                    <a:pt x="33" y="1665"/>
                  </a:cubicBezTo>
                  <a:cubicBezTo>
                    <a:pt x="33" y="1664"/>
                    <a:pt x="33" y="1664"/>
                    <a:pt x="33" y="1664"/>
                  </a:cubicBezTo>
                  <a:cubicBezTo>
                    <a:pt x="32" y="1664"/>
                    <a:pt x="1" y="4225"/>
                    <a:pt x="1" y="4225"/>
                  </a:cubicBezTo>
                  <a:lnTo>
                    <a:pt x="1" y="5217"/>
                  </a:lnTo>
                  <a:cubicBezTo>
                    <a:pt x="1" y="5633"/>
                    <a:pt x="289" y="6049"/>
                    <a:pt x="865" y="6370"/>
                  </a:cubicBezTo>
                  <a:cubicBezTo>
                    <a:pt x="897" y="6402"/>
                    <a:pt x="961" y="6434"/>
                    <a:pt x="1025" y="6466"/>
                  </a:cubicBezTo>
                  <a:lnTo>
                    <a:pt x="1057" y="6498"/>
                  </a:lnTo>
                  <a:cubicBezTo>
                    <a:pt x="1121" y="6530"/>
                    <a:pt x="1185" y="6530"/>
                    <a:pt x="1249" y="6562"/>
                  </a:cubicBezTo>
                  <a:cubicBezTo>
                    <a:pt x="1313" y="6594"/>
                    <a:pt x="1377" y="6626"/>
                    <a:pt x="1441" y="6626"/>
                  </a:cubicBezTo>
                  <a:lnTo>
                    <a:pt x="1441" y="6658"/>
                  </a:lnTo>
                  <a:cubicBezTo>
                    <a:pt x="1505" y="6658"/>
                    <a:pt x="1537" y="6690"/>
                    <a:pt x="1601" y="6690"/>
                  </a:cubicBezTo>
                  <a:lnTo>
                    <a:pt x="1633" y="6690"/>
                  </a:lnTo>
                  <a:lnTo>
                    <a:pt x="1729" y="6722"/>
                  </a:lnTo>
                  <a:lnTo>
                    <a:pt x="1761" y="6722"/>
                  </a:lnTo>
                  <a:cubicBezTo>
                    <a:pt x="1793" y="6754"/>
                    <a:pt x="1825" y="6754"/>
                    <a:pt x="1857" y="6754"/>
                  </a:cubicBezTo>
                  <a:lnTo>
                    <a:pt x="1921" y="6754"/>
                  </a:lnTo>
                  <a:cubicBezTo>
                    <a:pt x="1953" y="6786"/>
                    <a:pt x="1985" y="6786"/>
                    <a:pt x="2017" y="6786"/>
                  </a:cubicBezTo>
                  <a:lnTo>
                    <a:pt x="2049" y="6786"/>
                  </a:lnTo>
                  <a:cubicBezTo>
                    <a:pt x="2081" y="6786"/>
                    <a:pt x="2145" y="6818"/>
                    <a:pt x="2177" y="6818"/>
                  </a:cubicBezTo>
                  <a:lnTo>
                    <a:pt x="2337" y="6818"/>
                  </a:lnTo>
                  <a:lnTo>
                    <a:pt x="2369" y="6850"/>
                  </a:lnTo>
                  <a:lnTo>
                    <a:pt x="2657" y="6850"/>
                  </a:lnTo>
                  <a:cubicBezTo>
                    <a:pt x="2689" y="6850"/>
                    <a:pt x="2721" y="6882"/>
                    <a:pt x="2721" y="6882"/>
                  </a:cubicBezTo>
                  <a:lnTo>
                    <a:pt x="3073" y="6882"/>
                  </a:lnTo>
                  <a:cubicBezTo>
                    <a:pt x="3105" y="6882"/>
                    <a:pt x="3137" y="6850"/>
                    <a:pt x="3169" y="6850"/>
                  </a:cubicBezTo>
                  <a:lnTo>
                    <a:pt x="3361" y="6850"/>
                  </a:lnTo>
                  <a:cubicBezTo>
                    <a:pt x="3425" y="6850"/>
                    <a:pt x="3457" y="6818"/>
                    <a:pt x="3521" y="6818"/>
                  </a:cubicBezTo>
                  <a:cubicBezTo>
                    <a:pt x="3585" y="6818"/>
                    <a:pt x="3649" y="6818"/>
                    <a:pt x="3681" y="6786"/>
                  </a:cubicBezTo>
                  <a:lnTo>
                    <a:pt x="3745" y="6786"/>
                  </a:lnTo>
                  <a:cubicBezTo>
                    <a:pt x="3777" y="6786"/>
                    <a:pt x="3809" y="6786"/>
                    <a:pt x="3841" y="6754"/>
                  </a:cubicBezTo>
                  <a:lnTo>
                    <a:pt x="3969" y="6754"/>
                  </a:lnTo>
                  <a:cubicBezTo>
                    <a:pt x="3969" y="6722"/>
                    <a:pt x="4001" y="6722"/>
                    <a:pt x="4033" y="6722"/>
                  </a:cubicBezTo>
                  <a:cubicBezTo>
                    <a:pt x="4033" y="6722"/>
                    <a:pt x="4065" y="6722"/>
                    <a:pt x="4097" y="6690"/>
                  </a:cubicBezTo>
                  <a:lnTo>
                    <a:pt x="4161" y="6690"/>
                  </a:lnTo>
                  <a:cubicBezTo>
                    <a:pt x="4161" y="6690"/>
                    <a:pt x="4193" y="6690"/>
                    <a:pt x="4225" y="6658"/>
                  </a:cubicBezTo>
                  <a:lnTo>
                    <a:pt x="4257" y="6658"/>
                  </a:lnTo>
                  <a:cubicBezTo>
                    <a:pt x="4321" y="6626"/>
                    <a:pt x="4353" y="6626"/>
                    <a:pt x="4385" y="6594"/>
                  </a:cubicBezTo>
                  <a:lnTo>
                    <a:pt x="4417" y="6594"/>
                  </a:lnTo>
                  <a:cubicBezTo>
                    <a:pt x="4449" y="6594"/>
                    <a:pt x="4513" y="6562"/>
                    <a:pt x="4545" y="6530"/>
                  </a:cubicBezTo>
                  <a:lnTo>
                    <a:pt x="4577" y="6530"/>
                  </a:lnTo>
                  <a:cubicBezTo>
                    <a:pt x="4641" y="6498"/>
                    <a:pt x="4673" y="6498"/>
                    <a:pt x="4705" y="6466"/>
                  </a:cubicBezTo>
                  <a:lnTo>
                    <a:pt x="4737" y="6466"/>
                  </a:lnTo>
                  <a:lnTo>
                    <a:pt x="4865" y="6370"/>
                  </a:lnTo>
                  <a:lnTo>
                    <a:pt x="4897" y="6370"/>
                  </a:lnTo>
                  <a:cubicBezTo>
                    <a:pt x="4929" y="6370"/>
                    <a:pt x="4929" y="6338"/>
                    <a:pt x="4929" y="6338"/>
                  </a:cubicBezTo>
                  <a:cubicBezTo>
                    <a:pt x="4961" y="6338"/>
                    <a:pt x="4961" y="6338"/>
                    <a:pt x="4993" y="6306"/>
                  </a:cubicBezTo>
                  <a:cubicBezTo>
                    <a:pt x="4993" y="6306"/>
                    <a:pt x="5025" y="6306"/>
                    <a:pt x="5025" y="6274"/>
                  </a:cubicBezTo>
                  <a:cubicBezTo>
                    <a:pt x="5057" y="6274"/>
                    <a:pt x="5057" y="6242"/>
                    <a:pt x="5089" y="6242"/>
                  </a:cubicBezTo>
                  <a:cubicBezTo>
                    <a:pt x="5089" y="6242"/>
                    <a:pt x="5121" y="6242"/>
                    <a:pt x="5121" y="6210"/>
                  </a:cubicBezTo>
                  <a:cubicBezTo>
                    <a:pt x="5153" y="6210"/>
                    <a:pt x="5153" y="6177"/>
                    <a:pt x="5153" y="6177"/>
                  </a:cubicBezTo>
                  <a:cubicBezTo>
                    <a:pt x="5185" y="6177"/>
                    <a:pt x="5185" y="6145"/>
                    <a:pt x="5217" y="6145"/>
                  </a:cubicBezTo>
                  <a:lnTo>
                    <a:pt x="5250" y="6113"/>
                  </a:lnTo>
                  <a:lnTo>
                    <a:pt x="5250" y="6081"/>
                  </a:lnTo>
                  <a:cubicBezTo>
                    <a:pt x="5314" y="6049"/>
                    <a:pt x="5314" y="6049"/>
                    <a:pt x="5346" y="6017"/>
                  </a:cubicBezTo>
                  <a:lnTo>
                    <a:pt x="5378" y="5985"/>
                  </a:lnTo>
                  <a:lnTo>
                    <a:pt x="5442" y="5921"/>
                  </a:lnTo>
                  <a:lnTo>
                    <a:pt x="5442" y="5889"/>
                  </a:lnTo>
                  <a:lnTo>
                    <a:pt x="5506" y="5825"/>
                  </a:lnTo>
                  <a:lnTo>
                    <a:pt x="5506" y="5793"/>
                  </a:lnTo>
                  <a:cubicBezTo>
                    <a:pt x="5538" y="5793"/>
                    <a:pt x="5538" y="5761"/>
                    <a:pt x="5538" y="5761"/>
                  </a:cubicBezTo>
                  <a:lnTo>
                    <a:pt x="5570" y="5729"/>
                  </a:lnTo>
                  <a:lnTo>
                    <a:pt x="5570" y="5665"/>
                  </a:lnTo>
                  <a:cubicBezTo>
                    <a:pt x="5602" y="5665"/>
                    <a:pt x="5602" y="5665"/>
                    <a:pt x="5602" y="5633"/>
                  </a:cubicBezTo>
                  <a:cubicBezTo>
                    <a:pt x="5602" y="5633"/>
                    <a:pt x="5602" y="5601"/>
                    <a:pt x="5634" y="5601"/>
                  </a:cubicBezTo>
                  <a:lnTo>
                    <a:pt x="5634" y="5569"/>
                  </a:lnTo>
                  <a:lnTo>
                    <a:pt x="5634" y="5505"/>
                  </a:lnTo>
                  <a:lnTo>
                    <a:pt x="5666" y="5473"/>
                  </a:lnTo>
                  <a:lnTo>
                    <a:pt x="5666" y="5441"/>
                  </a:lnTo>
                  <a:lnTo>
                    <a:pt x="5666" y="5409"/>
                  </a:lnTo>
                  <a:lnTo>
                    <a:pt x="5666" y="5345"/>
                  </a:lnTo>
                  <a:cubicBezTo>
                    <a:pt x="5666" y="5345"/>
                    <a:pt x="5698" y="5345"/>
                    <a:pt x="5698" y="5313"/>
                  </a:cubicBez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6257650" y="1700875"/>
              <a:ext cx="143250" cy="171250"/>
            </a:xfrm>
            <a:custGeom>
              <a:avLst/>
              <a:gdLst/>
              <a:ahLst/>
              <a:cxnLst/>
              <a:rect l="l" t="t" r="r" b="b"/>
              <a:pathLst>
                <a:path w="5730" h="6850" extrusionOk="0">
                  <a:moveTo>
                    <a:pt x="2849" y="0"/>
                  </a:moveTo>
                  <a:cubicBezTo>
                    <a:pt x="2121" y="0"/>
                    <a:pt x="1393" y="160"/>
                    <a:pt x="833" y="480"/>
                  </a:cubicBezTo>
                  <a:cubicBezTo>
                    <a:pt x="289" y="800"/>
                    <a:pt x="33" y="1217"/>
                    <a:pt x="33" y="1633"/>
                  </a:cubicBezTo>
                  <a:lnTo>
                    <a:pt x="1" y="4193"/>
                  </a:lnTo>
                  <a:cubicBezTo>
                    <a:pt x="897" y="5217"/>
                    <a:pt x="1889" y="6081"/>
                    <a:pt x="2977" y="6850"/>
                  </a:cubicBezTo>
                  <a:lnTo>
                    <a:pt x="3233" y="6850"/>
                  </a:lnTo>
                  <a:cubicBezTo>
                    <a:pt x="3265" y="6850"/>
                    <a:pt x="3265" y="6850"/>
                    <a:pt x="3297" y="6818"/>
                  </a:cubicBezTo>
                  <a:lnTo>
                    <a:pt x="3521" y="6818"/>
                  </a:lnTo>
                  <a:lnTo>
                    <a:pt x="3521" y="6786"/>
                  </a:lnTo>
                  <a:lnTo>
                    <a:pt x="3713" y="6786"/>
                  </a:lnTo>
                  <a:cubicBezTo>
                    <a:pt x="3713" y="6786"/>
                    <a:pt x="3745" y="6786"/>
                    <a:pt x="3745" y="6754"/>
                  </a:cubicBezTo>
                  <a:lnTo>
                    <a:pt x="3809" y="6754"/>
                  </a:lnTo>
                  <a:lnTo>
                    <a:pt x="3873" y="6722"/>
                  </a:lnTo>
                  <a:lnTo>
                    <a:pt x="3969" y="6722"/>
                  </a:lnTo>
                  <a:cubicBezTo>
                    <a:pt x="3969" y="6722"/>
                    <a:pt x="4001" y="6722"/>
                    <a:pt x="4001" y="6690"/>
                  </a:cubicBezTo>
                  <a:lnTo>
                    <a:pt x="4097" y="6690"/>
                  </a:lnTo>
                  <a:cubicBezTo>
                    <a:pt x="4097" y="6690"/>
                    <a:pt x="4129" y="6690"/>
                    <a:pt x="4161" y="6658"/>
                  </a:cubicBezTo>
                  <a:lnTo>
                    <a:pt x="4225" y="6658"/>
                  </a:lnTo>
                  <a:lnTo>
                    <a:pt x="4257" y="6626"/>
                  </a:lnTo>
                  <a:cubicBezTo>
                    <a:pt x="4321" y="6626"/>
                    <a:pt x="4353" y="6594"/>
                    <a:pt x="4385" y="6594"/>
                  </a:cubicBezTo>
                  <a:lnTo>
                    <a:pt x="4417" y="6594"/>
                  </a:lnTo>
                  <a:cubicBezTo>
                    <a:pt x="4449" y="6562"/>
                    <a:pt x="4513" y="6530"/>
                    <a:pt x="4545" y="6530"/>
                  </a:cubicBezTo>
                  <a:cubicBezTo>
                    <a:pt x="4577" y="6530"/>
                    <a:pt x="4577" y="6498"/>
                    <a:pt x="4577" y="6498"/>
                  </a:cubicBezTo>
                  <a:cubicBezTo>
                    <a:pt x="4609" y="6498"/>
                    <a:pt x="4641" y="6466"/>
                    <a:pt x="4705" y="6466"/>
                  </a:cubicBezTo>
                  <a:cubicBezTo>
                    <a:pt x="4705" y="6434"/>
                    <a:pt x="4705" y="6434"/>
                    <a:pt x="4737" y="6434"/>
                  </a:cubicBezTo>
                  <a:lnTo>
                    <a:pt x="4865" y="6370"/>
                  </a:lnTo>
                  <a:lnTo>
                    <a:pt x="4897" y="6338"/>
                  </a:lnTo>
                  <a:lnTo>
                    <a:pt x="4929" y="6338"/>
                  </a:lnTo>
                  <a:cubicBezTo>
                    <a:pt x="4961" y="6306"/>
                    <a:pt x="4961" y="6306"/>
                    <a:pt x="4993" y="6306"/>
                  </a:cubicBezTo>
                  <a:cubicBezTo>
                    <a:pt x="4993" y="6274"/>
                    <a:pt x="5025" y="6274"/>
                    <a:pt x="5025" y="6274"/>
                  </a:cubicBezTo>
                  <a:cubicBezTo>
                    <a:pt x="5057" y="6242"/>
                    <a:pt x="5057" y="6242"/>
                    <a:pt x="5089" y="6242"/>
                  </a:cubicBezTo>
                  <a:cubicBezTo>
                    <a:pt x="5089" y="6210"/>
                    <a:pt x="5121" y="6210"/>
                    <a:pt x="5121" y="6210"/>
                  </a:cubicBezTo>
                  <a:cubicBezTo>
                    <a:pt x="5121" y="6177"/>
                    <a:pt x="5153" y="6177"/>
                    <a:pt x="5153" y="6145"/>
                  </a:cubicBezTo>
                  <a:cubicBezTo>
                    <a:pt x="5185" y="6145"/>
                    <a:pt x="5185" y="6145"/>
                    <a:pt x="5217" y="6113"/>
                  </a:cubicBezTo>
                  <a:lnTo>
                    <a:pt x="5250" y="6081"/>
                  </a:lnTo>
                  <a:lnTo>
                    <a:pt x="5282" y="6049"/>
                  </a:lnTo>
                  <a:lnTo>
                    <a:pt x="5346" y="5985"/>
                  </a:lnTo>
                  <a:lnTo>
                    <a:pt x="5442" y="5889"/>
                  </a:lnTo>
                  <a:cubicBezTo>
                    <a:pt x="5474" y="5857"/>
                    <a:pt x="5474" y="5825"/>
                    <a:pt x="5506" y="5825"/>
                  </a:cubicBezTo>
                  <a:lnTo>
                    <a:pt x="5506" y="5793"/>
                  </a:lnTo>
                  <a:cubicBezTo>
                    <a:pt x="5538" y="5761"/>
                    <a:pt x="5538" y="5761"/>
                    <a:pt x="5538" y="5729"/>
                  </a:cubicBezTo>
                  <a:cubicBezTo>
                    <a:pt x="5570" y="5729"/>
                    <a:pt x="5570" y="5729"/>
                    <a:pt x="5570" y="5697"/>
                  </a:cubicBezTo>
                  <a:lnTo>
                    <a:pt x="5570" y="5665"/>
                  </a:lnTo>
                  <a:cubicBezTo>
                    <a:pt x="5602" y="5665"/>
                    <a:pt x="5602" y="5633"/>
                    <a:pt x="5602" y="5633"/>
                  </a:cubicBezTo>
                  <a:cubicBezTo>
                    <a:pt x="5602" y="5601"/>
                    <a:pt x="5602" y="5601"/>
                    <a:pt x="5634" y="5569"/>
                  </a:cubicBezTo>
                  <a:lnTo>
                    <a:pt x="5634" y="5537"/>
                  </a:lnTo>
                  <a:lnTo>
                    <a:pt x="5634" y="5505"/>
                  </a:lnTo>
                  <a:lnTo>
                    <a:pt x="5666" y="5473"/>
                  </a:lnTo>
                  <a:lnTo>
                    <a:pt x="5666" y="5441"/>
                  </a:lnTo>
                  <a:lnTo>
                    <a:pt x="5666" y="5409"/>
                  </a:lnTo>
                  <a:cubicBezTo>
                    <a:pt x="5666" y="5377"/>
                    <a:pt x="5698" y="5377"/>
                    <a:pt x="5698" y="5345"/>
                  </a:cubicBezTo>
                  <a:lnTo>
                    <a:pt x="5698" y="5313"/>
                  </a:lnTo>
                  <a:lnTo>
                    <a:pt x="5698" y="5281"/>
                  </a:lnTo>
                  <a:lnTo>
                    <a:pt x="5698" y="5249"/>
                  </a:lnTo>
                  <a:lnTo>
                    <a:pt x="5698" y="5217"/>
                  </a:lnTo>
                  <a:lnTo>
                    <a:pt x="5698" y="1697"/>
                  </a:lnTo>
                  <a:cubicBezTo>
                    <a:pt x="5730" y="1249"/>
                    <a:pt x="5442" y="832"/>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56850" y="1700075"/>
              <a:ext cx="144050" cy="172850"/>
            </a:xfrm>
            <a:custGeom>
              <a:avLst/>
              <a:gdLst/>
              <a:ahLst/>
              <a:cxnLst/>
              <a:rect l="l" t="t" r="r" b="b"/>
              <a:pathLst>
                <a:path w="5762" h="6914" extrusionOk="0">
                  <a:moveTo>
                    <a:pt x="2881" y="64"/>
                  </a:moveTo>
                  <a:cubicBezTo>
                    <a:pt x="3601" y="64"/>
                    <a:pt x="4321" y="224"/>
                    <a:pt x="4865" y="544"/>
                  </a:cubicBezTo>
                  <a:cubicBezTo>
                    <a:pt x="5410" y="864"/>
                    <a:pt x="5698" y="1281"/>
                    <a:pt x="5698" y="1729"/>
                  </a:cubicBezTo>
                  <a:lnTo>
                    <a:pt x="5666" y="5249"/>
                  </a:lnTo>
                  <a:lnTo>
                    <a:pt x="5666" y="5281"/>
                  </a:lnTo>
                  <a:lnTo>
                    <a:pt x="5666" y="5345"/>
                  </a:lnTo>
                  <a:lnTo>
                    <a:pt x="5666" y="5377"/>
                  </a:lnTo>
                  <a:cubicBezTo>
                    <a:pt x="5666" y="5377"/>
                    <a:pt x="5666" y="5409"/>
                    <a:pt x="5634" y="5441"/>
                  </a:cubicBezTo>
                  <a:lnTo>
                    <a:pt x="5634" y="5473"/>
                  </a:lnTo>
                  <a:lnTo>
                    <a:pt x="5634" y="5537"/>
                  </a:lnTo>
                  <a:lnTo>
                    <a:pt x="5602" y="5569"/>
                  </a:lnTo>
                  <a:lnTo>
                    <a:pt x="5602" y="5601"/>
                  </a:lnTo>
                  <a:cubicBezTo>
                    <a:pt x="5602" y="5601"/>
                    <a:pt x="5602" y="5633"/>
                    <a:pt x="5570" y="5633"/>
                  </a:cubicBezTo>
                  <a:lnTo>
                    <a:pt x="5570" y="5665"/>
                  </a:lnTo>
                  <a:cubicBezTo>
                    <a:pt x="5570" y="5697"/>
                    <a:pt x="5570" y="5697"/>
                    <a:pt x="5538" y="5697"/>
                  </a:cubicBezTo>
                  <a:lnTo>
                    <a:pt x="5538" y="5761"/>
                  </a:lnTo>
                  <a:cubicBezTo>
                    <a:pt x="5506" y="5761"/>
                    <a:pt x="5506" y="5793"/>
                    <a:pt x="5506" y="5793"/>
                  </a:cubicBezTo>
                  <a:cubicBezTo>
                    <a:pt x="5506" y="5825"/>
                    <a:pt x="5474" y="5825"/>
                    <a:pt x="5474" y="5825"/>
                  </a:cubicBezTo>
                  <a:cubicBezTo>
                    <a:pt x="5474" y="5825"/>
                    <a:pt x="5474" y="5857"/>
                    <a:pt x="5442" y="5857"/>
                  </a:cubicBezTo>
                  <a:lnTo>
                    <a:pt x="5442" y="5889"/>
                  </a:lnTo>
                  <a:lnTo>
                    <a:pt x="5410" y="5889"/>
                  </a:lnTo>
                  <a:lnTo>
                    <a:pt x="5346" y="5985"/>
                  </a:lnTo>
                  <a:lnTo>
                    <a:pt x="5346" y="6017"/>
                  </a:lnTo>
                  <a:cubicBezTo>
                    <a:pt x="5314" y="6017"/>
                    <a:pt x="5282" y="6049"/>
                    <a:pt x="5249" y="6113"/>
                  </a:cubicBezTo>
                  <a:lnTo>
                    <a:pt x="5217" y="6145"/>
                  </a:lnTo>
                  <a:cubicBezTo>
                    <a:pt x="5185" y="6145"/>
                    <a:pt x="5185" y="6145"/>
                    <a:pt x="5153" y="6177"/>
                  </a:cubicBezTo>
                  <a:lnTo>
                    <a:pt x="5121" y="6177"/>
                  </a:lnTo>
                  <a:lnTo>
                    <a:pt x="5121" y="6209"/>
                  </a:lnTo>
                  <a:cubicBezTo>
                    <a:pt x="5121" y="6209"/>
                    <a:pt x="5089" y="6209"/>
                    <a:pt x="5089" y="6242"/>
                  </a:cubicBezTo>
                  <a:cubicBezTo>
                    <a:pt x="5057" y="6242"/>
                    <a:pt x="5057" y="6242"/>
                    <a:pt x="5025" y="6274"/>
                  </a:cubicBezTo>
                  <a:cubicBezTo>
                    <a:pt x="4993" y="6274"/>
                    <a:pt x="4993" y="6274"/>
                    <a:pt x="4993" y="6306"/>
                  </a:cubicBezTo>
                  <a:cubicBezTo>
                    <a:pt x="4961" y="6306"/>
                    <a:pt x="4961" y="6306"/>
                    <a:pt x="4929" y="6338"/>
                  </a:cubicBezTo>
                  <a:lnTo>
                    <a:pt x="4865" y="6370"/>
                  </a:lnTo>
                  <a:cubicBezTo>
                    <a:pt x="4833" y="6402"/>
                    <a:pt x="4801" y="6402"/>
                    <a:pt x="4737" y="6434"/>
                  </a:cubicBezTo>
                  <a:lnTo>
                    <a:pt x="4705" y="6466"/>
                  </a:lnTo>
                  <a:cubicBezTo>
                    <a:pt x="4673" y="6466"/>
                    <a:pt x="4641" y="6498"/>
                    <a:pt x="4609" y="6498"/>
                  </a:cubicBezTo>
                  <a:cubicBezTo>
                    <a:pt x="4577" y="6498"/>
                    <a:pt x="4577" y="6530"/>
                    <a:pt x="4577" y="6530"/>
                  </a:cubicBezTo>
                  <a:cubicBezTo>
                    <a:pt x="4513" y="6530"/>
                    <a:pt x="4481" y="6562"/>
                    <a:pt x="4417" y="6594"/>
                  </a:cubicBezTo>
                  <a:lnTo>
                    <a:pt x="4385" y="6594"/>
                  </a:lnTo>
                  <a:cubicBezTo>
                    <a:pt x="4353" y="6594"/>
                    <a:pt x="4321" y="6626"/>
                    <a:pt x="4289" y="6626"/>
                  </a:cubicBezTo>
                  <a:lnTo>
                    <a:pt x="4193" y="6658"/>
                  </a:lnTo>
                  <a:lnTo>
                    <a:pt x="4161" y="6658"/>
                  </a:lnTo>
                  <a:cubicBezTo>
                    <a:pt x="4129" y="6690"/>
                    <a:pt x="4129" y="6690"/>
                    <a:pt x="4097" y="6690"/>
                  </a:cubicBezTo>
                  <a:lnTo>
                    <a:pt x="4033" y="6690"/>
                  </a:lnTo>
                  <a:lnTo>
                    <a:pt x="3841" y="6754"/>
                  </a:lnTo>
                  <a:lnTo>
                    <a:pt x="3777" y="6754"/>
                  </a:lnTo>
                  <a:lnTo>
                    <a:pt x="3713" y="6786"/>
                  </a:lnTo>
                  <a:cubicBezTo>
                    <a:pt x="3649" y="6786"/>
                    <a:pt x="3617" y="6786"/>
                    <a:pt x="3553" y="6818"/>
                  </a:cubicBezTo>
                  <a:lnTo>
                    <a:pt x="3361" y="6818"/>
                  </a:lnTo>
                  <a:cubicBezTo>
                    <a:pt x="3361" y="6850"/>
                    <a:pt x="3361" y="6850"/>
                    <a:pt x="3329" y="6850"/>
                  </a:cubicBezTo>
                  <a:lnTo>
                    <a:pt x="3009" y="6850"/>
                  </a:lnTo>
                  <a:cubicBezTo>
                    <a:pt x="1921" y="6113"/>
                    <a:pt x="929" y="5217"/>
                    <a:pt x="65" y="4225"/>
                  </a:cubicBezTo>
                  <a:cubicBezTo>
                    <a:pt x="65" y="4225"/>
                    <a:pt x="97" y="1697"/>
                    <a:pt x="65" y="1665"/>
                  </a:cubicBezTo>
                  <a:cubicBezTo>
                    <a:pt x="65" y="1249"/>
                    <a:pt x="353" y="864"/>
                    <a:pt x="897" y="544"/>
                  </a:cubicBezTo>
                  <a:cubicBezTo>
                    <a:pt x="1441" y="224"/>
                    <a:pt x="2161" y="64"/>
                    <a:pt x="2881" y="64"/>
                  </a:cubicBezTo>
                  <a:close/>
                  <a:moveTo>
                    <a:pt x="2881" y="0"/>
                  </a:moveTo>
                  <a:cubicBezTo>
                    <a:pt x="2153" y="0"/>
                    <a:pt x="1425" y="160"/>
                    <a:pt x="865" y="480"/>
                  </a:cubicBezTo>
                  <a:cubicBezTo>
                    <a:pt x="321" y="800"/>
                    <a:pt x="33" y="1217"/>
                    <a:pt x="1" y="1665"/>
                  </a:cubicBezTo>
                  <a:lnTo>
                    <a:pt x="1" y="4257"/>
                  </a:lnTo>
                  <a:cubicBezTo>
                    <a:pt x="897" y="5281"/>
                    <a:pt x="1889" y="6177"/>
                    <a:pt x="2977" y="6914"/>
                  </a:cubicBezTo>
                  <a:lnTo>
                    <a:pt x="3265" y="6914"/>
                  </a:lnTo>
                  <a:cubicBezTo>
                    <a:pt x="3297" y="6914"/>
                    <a:pt x="3329" y="6914"/>
                    <a:pt x="3361" y="6882"/>
                  </a:cubicBezTo>
                  <a:lnTo>
                    <a:pt x="3585" y="6882"/>
                  </a:lnTo>
                  <a:cubicBezTo>
                    <a:pt x="3617" y="6850"/>
                    <a:pt x="3681" y="6850"/>
                    <a:pt x="3745" y="6850"/>
                  </a:cubicBezTo>
                  <a:lnTo>
                    <a:pt x="3777" y="6818"/>
                  </a:lnTo>
                  <a:lnTo>
                    <a:pt x="3873" y="6818"/>
                  </a:lnTo>
                  <a:lnTo>
                    <a:pt x="4065" y="6754"/>
                  </a:lnTo>
                  <a:lnTo>
                    <a:pt x="4129" y="6754"/>
                  </a:lnTo>
                  <a:cubicBezTo>
                    <a:pt x="4161" y="6754"/>
                    <a:pt x="4161" y="6754"/>
                    <a:pt x="4193" y="6722"/>
                  </a:cubicBezTo>
                  <a:lnTo>
                    <a:pt x="4225" y="6722"/>
                  </a:lnTo>
                  <a:lnTo>
                    <a:pt x="4289" y="6690"/>
                  </a:lnTo>
                  <a:lnTo>
                    <a:pt x="4321" y="6690"/>
                  </a:lnTo>
                  <a:cubicBezTo>
                    <a:pt x="4353" y="6690"/>
                    <a:pt x="4385" y="6658"/>
                    <a:pt x="4449" y="6658"/>
                  </a:cubicBezTo>
                  <a:lnTo>
                    <a:pt x="4609" y="6594"/>
                  </a:lnTo>
                  <a:lnTo>
                    <a:pt x="4641" y="6562"/>
                  </a:lnTo>
                  <a:cubicBezTo>
                    <a:pt x="4673" y="6562"/>
                    <a:pt x="4705" y="6530"/>
                    <a:pt x="4737" y="6530"/>
                  </a:cubicBezTo>
                  <a:cubicBezTo>
                    <a:pt x="4769" y="6498"/>
                    <a:pt x="4769" y="6498"/>
                    <a:pt x="4801" y="6498"/>
                  </a:cubicBezTo>
                  <a:lnTo>
                    <a:pt x="4929" y="6434"/>
                  </a:lnTo>
                  <a:lnTo>
                    <a:pt x="4961" y="6402"/>
                  </a:lnTo>
                  <a:lnTo>
                    <a:pt x="4993" y="6402"/>
                  </a:lnTo>
                  <a:cubicBezTo>
                    <a:pt x="4993" y="6370"/>
                    <a:pt x="5025" y="6370"/>
                    <a:pt x="5025" y="6370"/>
                  </a:cubicBezTo>
                  <a:lnTo>
                    <a:pt x="5057" y="6338"/>
                  </a:lnTo>
                  <a:lnTo>
                    <a:pt x="5089" y="6338"/>
                  </a:lnTo>
                  <a:cubicBezTo>
                    <a:pt x="5089" y="6306"/>
                    <a:pt x="5121" y="6306"/>
                    <a:pt x="5121" y="6306"/>
                  </a:cubicBezTo>
                  <a:lnTo>
                    <a:pt x="5185" y="6242"/>
                  </a:lnTo>
                  <a:cubicBezTo>
                    <a:pt x="5185" y="6242"/>
                    <a:pt x="5217" y="6242"/>
                    <a:pt x="5217" y="6209"/>
                  </a:cubicBezTo>
                  <a:cubicBezTo>
                    <a:pt x="5217" y="6209"/>
                    <a:pt x="5249" y="6209"/>
                    <a:pt x="5249" y="6177"/>
                  </a:cubicBezTo>
                  <a:cubicBezTo>
                    <a:pt x="5249" y="6177"/>
                    <a:pt x="5314" y="6145"/>
                    <a:pt x="5314" y="6113"/>
                  </a:cubicBezTo>
                  <a:cubicBezTo>
                    <a:pt x="5346" y="6113"/>
                    <a:pt x="5378" y="6081"/>
                    <a:pt x="5410" y="6049"/>
                  </a:cubicBezTo>
                  <a:cubicBezTo>
                    <a:pt x="5442" y="6017"/>
                    <a:pt x="5474" y="5985"/>
                    <a:pt x="5506" y="5921"/>
                  </a:cubicBezTo>
                  <a:cubicBezTo>
                    <a:pt x="5538" y="5889"/>
                    <a:pt x="5538" y="5889"/>
                    <a:pt x="5538" y="5857"/>
                  </a:cubicBezTo>
                  <a:cubicBezTo>
                    <a:pt x="5570" y="5857"/>
                    <a:pt x="5570" y="5857"/>
                    <a:pt x="5570" y="5825"/>
                  </a:cubicBezTo>
                  <a:lnTo>
                    <a:pt x="5602" y="5793"/>
                  </a:lnTo>
                  <a:lnTo>
                    <a:pt x="5602" y="5761"/>
                  </a:lnTo>
                  <a:lnTo>
                    <a:pt x="5634" y="5729"/>
                  </a:lnTo>
                  <a:lnTo>
                    <a:pt x="5634" y="5697"/>
                  </a:lnTo>
                  <a:lnTo>
                    <a:pt x="5666" y="5665"/>
                  </a:lnTo>
                  <a:lnTo>
                    <a:pt x="5666" y="5633"/>
                  </a:lnTo>
                  <a:lnTo>
                    <a:pt x="5698" y="5601"/>
                  </a:lnTo>
                  <a:lnTo>
                    <a:pt x="5698" y="5537"/>
                  </a:lnTo>
                  <a:lnTo>
                    <a:pt x="5730" y="5505"/>
                  </a:lnTo>
                  <a:lnTo>
                    <a:pt x="5730" y="5441"/>
                  </a:lnTo>
                  <a:lnTo>
                    <a:pt x="5730" y="5409"/>
                  </a:lnTo>
                  <a:cubicBezTo>
                    <a:pt x="5762" y="5409"/>
                    <a:pt x="5762" y="5409"/>
                    <a:pt x="5762" y="5377"/>
                  </a:cubicBezTo>
                  <a:lnTo>
                    <a:pt x="5762" y="5345"/>
                  </a:lnTo>
                  <a:lnTo>
                    <a:pt x="5762" y="5281"/>
                  </a:lnTo>
                  <a:lnTo>
                    <a:pt x="5762" y="5249"/>
                  </a:lnTo>
                  <a:lnTo>
                    <a:pt x="5762" y="1697"/>
                  </a:lnTo>
                  <a:cubicBezTo>
                    <a:pt x="5762" y="1217"/>
                    <a:pt x="5474" y="800"/>
                    <a:pt x="4897" y="480"/>
                  </a:cubicBezTo>
                  <a:cubicBezTo>
                    <a:pt x="4337" y="160"/>
                    <a:pt x="3609" y="0"/>
                    <a:pt x="288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492100" y="1838500"/>
              <a:ext cx="142450" cy="101650"/>
            </a:xfrm>
            <a:custGeom>
              <a:avLst/>
              <a:gdLst/>
              <a:ahLst/>
              <a:cxnLst/>
              <a:rect l="l" t="t" r="r" b="b"/>
              <a:pathLst>
                <a:path w="5698" h="4066" extrusionOk="0">
                  <a:moveTo>
                    <a:pt x="2849" y="0"/>
                  </a:moveTo>
                  <a:cubicBezTo>
                    <a:pt x="2121" y="0"/>
                    <a:pt x="1393" y="160"/>
                    <a:pt x="832" y="480"/>
                  </a:cubicBezTo>
                  <a:cubicBezTo>
                    <a:pt x="288" y="801"/>
                    <a:pt x="0" y="1217"/>
                    <a:pt x="0" y="1633"/>
                  </a:cubicBezTo>
                  <a:lnTo>
                    <a:pt x="0" y="3905"/>
                  </a:lnTo>
                  <a:cubicBezTo>
                    <a:pt x="800" y="4001"/>
                    <a:pt x="1601" y="4065"/>
                    <a:pt x="2401" y="4065"/>
                  </a:cubicBezTo>
                  <a:cubicBezTo>
                    <a:pt x="3521" y="4065"/>
                    <a:pt x="4641" y="3969"/>
                    <a:pt x="5697" y="3745"/>
                  </a:cubicBezTo>
                  <a:lnTo>
                    <a:pt x="5697" y="1697"/>
                  </a:lnTo>
                  <a:cubicBezTo>
                    <a:pt x="5697" y="1249"/>
                    <a:pt x="5409" y="801"/>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491300" y="1837700"/>
              <a:ext cx="144050" cy="104050"/>
            </a:xfrm>
            <a:custGeom>
              <a:avLst/>
              <a:gdLst/>
              <a:ahLst/>
              <a:cxnLst/>
              <a:rect l="l" t="t" r="r" b="b"/>
              <a:pathLst>
                <a:path w="5762" h="4162" extrusionOk="0">
                  <a:moveTo>
                    <a:pt x="2881" y="64"/>
                  </a:moveTo>
                  <a:cubicBezTo>
                    <a:pt x="3601" y="64"/>
                    <a:pt x="4321" y="224"/>
                    <a:pt x="4865" y="544"/>
                  </a:cubicBezTo>
                  <a:cubicBezTo>
                    <a:pt x="5409" y="865"/>
                    <a:pt x="5697" y="1249"/>
                    <a:pt x="5697" y="1729"/>
                  </a:cubicBezTo>
                  <a:lnTo>
                    <a:pt x="5665" y="3745"/>
                  </a:lnTo>
                  <a:cubicBezTo>
                    <a:pt x="4609" y="3969"/>
                    <a:pt x="3521" y="4065"/>
                    <a:pt x="2433" y="4065"/>
                  </a:cubicBezTo>
                  <a:cubicBezTo>
                    <a:pt x="1633" y="4065"/>
                    <a:pt x="832" y="4001"/>
                    <a:pt x="64" y="3905"/>
                  </a:cubicBezTo>
                  <a:lnTo>
                    <a:pt x="64" y="1665"/>
                  </a:lnTo>
                  <a:cubicBezTo>
                    <a:pt x="64" y="1249"/>
                    <a:pt x="352" y="833"/>
                    <a:pt x="896" y="544"/>
                  </a:cubicBezTo>
                  <a:cubicBezTo>
                    <a:pt x="1441" y="224"/>
                    <a:pt x="2161" y="64"/>
                    <a:pt x="2881" y="64"/>
                  </a:cubicBezTo>
                  <a:close/>
                  <a:moveTo>
                    <a:pt x="2865" y="0"/>
                  </a:moveTo>
                  <a:cubicBezTo>
                    <a:pt x="2129" y="0"/>
                    <a:pt x="1393" y="160"/>
                    <a:pt x="832" y="480"/>
                  </a:cubicBezTo>
                  <a:cubicBezTo>
                    <a:pt x="288" y="801"/>
                    <a:pt x="0" y="1217"/>
                    <a:pt x="0" y="1665"/>
                  </a:cubicBezTo>
                  <a:lnTo>
                    <a:pt x="0" y="3937"/>
                  </a:lnTo>
                  <a:cubicBezTo>
                    <a:pt x="0" y="3937"/>
                    <a:pt x="0" y="3969"/>
                    <a:pt x="32" y="3969"/>
                  </a:cubicBezTo>
                  <a:cubicBezTo>
                    <a:pt x="832" y="4097"/>
                    <a:pt x="1633" y="4161"/>
                    <a:pt x="2433" y="4161"/>
                  </a:cubicBezTo>
                  <a:cubicBezTo>
                    <a:pt x="3553" y="4161"/>
                    <a:pt x="4641" y="4033"/>
                    <a:pt x="5729" y="3809"/>
                  </a:cubicBezTo>
                  <a:lnTo>
                    <a:pt x="5761" y="3777"/>
                  </a:lnTo>
                  <a:lnTo>
                    <a:pt x="5761" y="1665"/>
                  </a:lnTo>
                  <a:cubicBezTo>
                    <a:pt x="5761" y="1217"/>
                    <a:pt x="5441" y="801"/>
                    <a:pt x="4897" y="480"/>
                  </a:cubicBezTo>
                  <a:cubicBezTo>
                    <a:pt x="4337" y="160"/>
                    <a:pt x="3601" y="0"/>
                    <a:pt x="28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6727350" y="1702475"/>
              <a:ext cx="142450" cy="168850"/>
            </a:xfrm>
            <a:custGeom>
              <a:avLst/>
              <a:gdLst/>
              <a:ahLst/>
              <a:cxnLst/>
              <a:rect l="l" t="t" r="r" b="b"/>
              <a:pathLst>
                <a:path w="5698" h="6754" extrusionOk="0">
                  <a:moveTo>
                    <a:pt x="2849" y="0"/>
                  </a:moveTo>
                  <a:cubicBezTo>
                    <a:pt x="2120" y="0"/>
                    <a:pt x="1392" y="160"/>
                    <a:pt x="832" y="480"/>
                  </a:cubicBezTo>
                  <a:cubicBezTo>
                    <a:pt x="288" y="801"/>
                    <a:pt x="0" y="1217"/>
                    <a:pt x="0" y="1633"/>
                  </a:cubicBezTo>
                  <a:lnTo>
                    <a:pt x="0" y="5217"/>
                  </a:lnTo>
                  <a:cubicBezTo>
                    <a:pt x="0" y="5633"/>
                    <a:pt x="288" y="6049"/>
                    <a:pt x="832" y="6370"/>
                  </a:cubicBezTo>
                  <a:lnTo>
                    <a:pt x="1024" y="6466"/>
                  </a:lnTo>
                  <a:lnTo>
                    <a:pt x="1056" y="6466"/>
                  </a:lnTo>
                  <a:cubicBezTo>
                    <a:pt x="1120" y="6498"/>
                    <a:pt x="1184" y="6530"/>
                    <a:pt x="1280" y="6562"/>
                  </a:cubicBezTo>
                  <a:cubicBezTo>
                    <a:pt x="1312" y="6594"/>
                    <a:pt x="1376" y="6626"/>
                    <a:pt x="1408" y="6626"/>
                  </a:cubicBezTo>
                  <a:lnTo>
                    <a:pt x="1440" y="6626"/>
                  </a:lnTo>
                  <a:cubicBezTo>
                    <a:pt x="1504" y="6658"/>
                    <a:pt x="1536" y="6658"/>
                    <a:pt x="1568" y="6690"/>
                  </a:cubicBezTo>
                  <a:lnTo>
                    <a:pt x="1632" y="6690"/>
                  </a:lnTo>
                  <a:lnTo>
                    <a:pt x="1728" y="6722"/>
                  </a:lnTo>
                  <a:lnTo>
                    <a:pt x="1760" y="6722"/>
                  </a:lnTo>
                  <a:cubicBezTo>
                    <a:pt x="1792" y="6722"/>
                    <a:pt x="1824" y="6754"/>
                    <a:pt x="1856" y="6754"/>
                  </a:cubicBezTo>
                  <a:cubicBezTo>
                    <a:pt x="3361" y="5729"/>
                    <a:pt x="4641" y="4449"/>
                    <a:pt x="5697" y="2977"/>
                  </a:cubicBezTo>
                  <a:lnTo>
                    <a:pt x="5697" y="1697"/>
                  </a:lnTo>
                  <a:cubicBezTo>
                    <a:pt x="5697" y="1249"/>
                    <a:pt x="5441" y="833"/>
                    <a:pt x="4865" y="480"/>
                  </a:cubicBezTo>
                  <a:cubicBezTo>
                    <a:pt x="4305" y="160"/>
                    <a:pt x="3577" y="0"/>
                    <a:pt x="28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726550" y="1701675"/>
              <a:ext cx="144850" cy="170450"/>
            </a:xfrm>
            <a:custGeom>
              <a:avLst/>
              <a:gdLst/>
              <a:ahLst/>
              <a:cxnLst/>
              <a:rect l="l" t="t" r="r" b="b"/>
              <a:pathLst>
                <a:path w="5794" h="6818" extrusionOk="0">
                  <a:moveTo>
                    <a:pt x="2881" y="64"/>
                  </a:moveTo>
                  <a:cubicBezTo>
                    <a:pt x="3601" y="64"/>
                    <a:pt x="4321" y="224"/>
                    <a:pt x="4865" y="544"/>
                  </a:cubicBezTo>
                  <a:cubicBezTo>
                    <a:pt x="5409" y="865"/>
                    <a:pt x="5697" y="1281"/>
                    <a:pt x="5697" y="1729"/>
                  </a:cubicBezTo>
                  <a:lnTo>
                    <a:pt x="5697" y="3009"/>
                  </a:lnTo>
                  <a:cubicBezTo>
                    <a:pt x="4641" y="4481"/>
                    <a:pt x="3361" y="5729"/>
                    <a:pt x="1888" y="6754"/>
                  </a:cubicBezTo>
                  <a:cubicBezTo>
                    <a:pt x="1856" y="6754"/>
                    <a:pt x="1824" y="6754"/>
                    <a:pt x="1792" y="6722"/>
                  </a:cubicBezTo>
                  <a:lnTo>
                    <a:pt x="1760" y="6722"/>
                  </a:lnTo>
                  <a:lnTo>
                    <a:pt x="1664" y="6690"/>
                  </a:lnTo>
                  <a:lnTo>
                    <a:pt x="1632" y="6690"/>
                  </a:lnTo>
                  <a:cubicBezTo>
                    <a:pt x="1568" y="6658"/>
                    <a:pt x="1536" y="6658"/>
                    <a:pt x="1504" y="6658"/>
                  </a:cubicBezTo>
                  <a:lnTo>
                    <a:pt x="1472" y="6626"/>
                  </a:lnTo>
                  <a:cubicBezTo>
                    <a:pt x="1408" y="6626"/>
                    <a:pt x="1376" y="6594"/>
                    <a:pt x="1312" y="6594"/>
                  </a:cubicBezTo>
                  <a:cubicBezTo>
                    <a:pt x="1312" y="6594"/>
                    <a:pt x="1312" y="6562"/>
                    <a:pt x="1280" y="6562"/>
                  </a:cubicBezTo>
                  <a:lnTo>
                    <a:pt x="1088" y="6466"/>
                  </a:lnTo>
                  <a:cubicBezTo>
                    <a:pt x="1024" y="6434"/>
                    <a:pt x="960" y="6402"/>
                    <a:pt x="896" y="6370"/>
                  </a:cubicBezTo>
                  <a:cubicBezTo>
                    <a:pt x="384" y="6081"/>
                    <a:pt x="64" y="5665"/>
                    <a:pt x="64" y="5249"/>
                  </a:cubicBezTo>
                  <a:lnTo>
                    <a:pt x="96" y="1697"/>
                  </a:lnTo>
                  <a:cubicBezTo>
                    <a:pt x="96" y="1249"/>
                    <a:pt x="384" y="865"/>
                    <a:pt x="896" y="544"/>
                  </a:cubicBezTo>
                  <a:cubicBezTo>
                    <a:pt x="1440" y="224"/>
                    <a:pt x="2160" y="64"/>
                    <a:pt x="2881" y="64"/>
                  </a:cubicBezTo>
                  <a:close/>
                  <a:moveTo>
                    <a:pt x="2897" y="0"/>
                  </a:moveTo>
                  <a:cubicBezTo>
                    <a:pt x="2160" y="0"/>
                    <a:pt x="1424" y="160"/>
                    <a:pt x="864" y="480"/>
                  </a:cubicBezTo>
                  <a:cubicBezTo>
                    <a:pt x="320" y="800"/>
                    <a:pt x="32" y="1217"/>
                    <a:pt x="32" y="1665"/>
                  </a:cubicBezTo>
                  <a:lnTo>
                    <a:pt x="0" y="5217"/>
                  </a:lnTo>
                  <a:cubicBezTo>
                    <a:pt x="0" y="5697"/>
                    <a:pt x="320" y="6113"/>
                    <a:pt x="864" y="6434"/>
                  </a:cubicBezTo>
                  <a:cubicBezTo>
                    <a:pt x="928" y="6466"/>
                    <a:pt x="992" y="6498"/>
                    <a:pt x="1088" y="6530"/>
                  </a:cubicBezTo>
                  <a:cubicBezTo>
                    <a:pt x="1120" y="6562"/>
                    <a:pt x="1184" y="6594"/>
                    <a:pt x="1280" y="6626"/>
                  </a:cubicBezTo>
                  <a:cubicBezTo>
                    <a:pt x="1344" y="6658"/>
                    <a:pt x="1408" y="6690"/>
                    <a:pt x="1440" y="6690"/>
                  </a:cubicBezTo>
                  <a:lnTo>
                    <a:pt x="1472" y="6690"/>
                  </a:lnTo>
                  <a:cubicBezTo>
                    <a:pt x="1536" y="6722"/>
                    <a:pt x="1568" y="6722"/>
                    <a:pt x="1600" y="6754"/>
                  </a:cubicBezTo>
                  <a:lnTo>
                    <a:pt x="1664" y="6754"/>
                  </a:lnTo>
                  <a:lnTo>
                    <a:pt x="1728" y="6786"/>
                  </a:lnTo>
                  <a:lnTo>
                    <a:pt x="1792" y="6786"/>
                  </a:lnTo>
                  <a:cubicBezTo>
                    <a:pt x="1824" y="6818"/>
                    <a:pt x="1856" y="6818"/>
                    <a:pt x="1920" y="6818"/>
                  </a:cubicBezTo>
                  <a:cubicBezTo>
                    <a:pt x="3425" y="5793"/>
                    <a:pt x="4705" y="4513"/>
                    <a:pt x="5761" y="3041"/>
                  </a:cubicBezTo>
                  <a:lnTo>
                    <a:pt x="5761" y="3009"/>
                  </a:lnTo>
                  <a:cubicBezTo>
                    <a:pt x="5761" y="3009"/>
                    <a:pt x="5793" y="1697"/>
                    <a:pt x="5793" y="1665"/>
                  </a:cubicBezTo>
                  <a:cubicBezTo>
                    <a:pt x="5793" y="1217"/>
                    <a:pt x="5473" y="800"/>
                    <a:pt x="4929" y="480"/>
                  </a:cubicBezTo>
                  <a:cubicBezTo>
                    <a:pt x="4369" y="160"/>
                    <a:pt x="3633" y="0"/>
                    <a:pt x="28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156825" y="1154375"/>
              <a:ext cx="780175" cy="780175"/>
            </a:xfrm>
            <a:custGeom>
              <a:avLst/>
              <a:gdLst/>
              <a:ahLst/>
              <a:cxnLst/>
              <a:rect l="l" t="t" r="r" b="b"/>
              <a:pathLst>
                <a:path w="31207" h="31207" extrusionOk="0">
                  <a:moveTo>
                    <a:pt x="15620" y="0"/>
                  </a:moveTo>
                  <a:cubicBezTo>
                    <a:pt x="6978" y="0"/>
                    <a:pt x="1" y="6978"/>
                    <a:pt x="1" y="15587"/>
                  </a:cubicBezTo>
                  <a:cubicBezTo>
                    <a:pt x="1" y="24229"/>
                    <a:pt x="6978" y="31206"/>
                    <a:pt x="15620" y="31206"/>
                  </a:cubicBezTo>
                  <a:cubicBezTo>
                    <a:pt x="24229" y="31206"/>
                    <a:pt x="31207" y="24229"/>
                    <a:pt x="31207" y="15587"/>
                  </a:cubicBezTo>
                  <a:cubicBezTo>
                    <a:pt x="31207" y="9826"/>
                    <a:pt x="28070" y="4769"/>
                    <a:pt x="23397" y="2081"/>
                  </a:cubicBezTo>
                  <a:cubicBezTo>
                    <a:pt x="22853" y="1761"/>
                    <a:pt x="22277" y="1473"/>
                    <a:pt x="21701" y="1216"/>
                  </a:cubicBezTo>
                  <a:cubicBezTo>
                    <a:pt x="19812" y="416"/>
                    <a:pt x="17764" y="0"/>
                    <a:pt x="1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156025" y="1152775"/>
              <a:ext cx="781775" cy="782575"/>
            </a:xfrm>
            <a:custGeom>
              <a:avLst/>
              <a:gdLst/>
              <a:ahLst/>
              <a:cxnLst/>
              <a:rect l="l" t="t" r="r" b="b"/>
              <a:pathLst>
                <a:path w="31271" h="31303" extrusionOk="0">
                  <a:moveTo>
                    <a:pt x="15652" y="96"/>
                  </a:moveTo>
                  <a:cubicBezTo>
                    <a:pt x="17732" y="96"/>
                    <a:pt x="19780" y="512"/>
                    <a:pt x="21701" y="1312"/>
                  </a:cubicBezTo>
                  <a:cubicBezTo>
                    <a:pt x="22309" y="1569"/>
                    <a:pt x="22885" y="1857"/>
                    <a:pt x="23429" y="2177"/>
                  </a:cubicBezTo>
                  <a:cubicBezTo>
                    <a:pt x="28230" y="4929"/>
                    <a:pt x="31207" y="10114"/>
                    <a:pt x="31207" y="15651"/>
                  </a:cubicBezTo>
                  <a:cubicBezTo>
                    <a:pt x="31207" y="24261"/>
                    <a:pt x="24229" y="31238"/>
                    <a:pt x="15652" y="31238"/>
                  </a:cubicBezTo>
                  <a:cubicBezTo>
                    <a:pt x="7042" y="31238"/>
                    <a:pt x="65" y="24261"/>
                    <a:pt x="65" y="15651"/>
                  </a:cubicBezTo>
                  <a:cubicBezTo>
                    <a:pt x="65" y="7074"/>
                    <a:pt x="7042" y="96"/>
                    <a:pt x="15652" y="96"/>
                  </a:cubicBezTo>
                  <a:close/>
                  <a:moveTo>
                    <a:pt x="15652" y="0"/>
                  </a:moveTo>
                  <a:cubicBezTo>
                    <a:pt x="11459" y="0"/>
                    <a:pt x="7522" y="1633"/>
                    <a:pt x="4578" y="4609"/>
                  </a:cubicBezTo>
                  <a:cubicBezTo>
                    <a:pt x="1633" y="7554"/>
                    <a:pt x="1" y="11490"/>
                    <a:pt x="1" y="15651"/>
                  </a:cubicBezTo>
                  <a:cubicBezTo>
                    <a:pt x="1" y="19844"/>
                    <a:pt x="1633" y="23781"/>
                    <a:pt x="4578" y="26725"/>
                  </a:cubicBezTo>
                  <a:cubicBezTo>
                    <a:pt x="7522" y="29670"/>
                    <a:pt x="11459" y="31302"/>
                    <a:pt x="15652" y="31302"/>
                  </a:cubicBezTo>
                  <a:cubicBezTo>
                    <a:pt x="19812" y="31302"/>
                    <a:pt x="23749" y="29670"/>
                    <a:pt x="26694" y="26725"/>
                  </a:cubicBezTo>
                  <a:cubicBezTo>
                    <a:pt x="29638" y="23781"/>
                    <a:pt x="31271" y="19844"/>
                    <a:pt x="31271" y="15651"/>
                  </a:cubicBezTo>
                  <a:cubicBezTo>
                    <a:pt x="31271" y="12867"/>
                    <a:pt x="30535" y="10114"/>
                    <a:pt x="29126" y="7714"/>
                  </a:cubicBezTo>
                  <a:cubicBezTo>
                    <a:pt x="27750" y="5409"/>
                    <a:pt x="25798" y="3457"/>
                    <a:pt x="23461" y="2113"/>
                  </a:cubicBezTo>
                  <a:cubicBezTo>
                    <a:pt x="22885" y="1793"/>
                    <a:pt x="22341" y="1505"/>
                    <a:pt x="21733" y="1248"/>
                  </a:cubicBezTo>
                  <a:cubicBezTo>
                    <a:pt x="19812" y="416"/>
                    <a:pt x="17764" y="0"/>
                    <a:pt x="156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144025" y="1517625"/>
              <a:ext cx="236075" cy="297700"/>
            </a:xfrm>
            <a:custGeom>
              <a:avLst/>
              <a:gdLst/>
              <a:ahLst/>
              <a:cxnLst/>
              <a:rect l="l" t="t" r="r" b="b"/>
              <a:pathLst>
                <a:path w="9443" h="11908" extrusionOk="0">
                  <a:moveTo>
                    <a:pt x="193" y="1441"/>
                  </a:moveTo>
                  <a:lnTo>
                    <a:pt x="161" y="1473"/>
                  </a:lnTo>
                  <a:cubicBezTo>
                    <a:pt x="129" y="1473"/>
                    <a:pt x="129" y="1505"/>
                    <a:pt x="97" y="1505"/>
                  </a:cubicBezTo>
                  <a:lnTo>
                    <a:pt x="65" y="1505"/>
                  </a:lnTo>
                  <a:cubicBezTo>
                    <a:pt x="33" y="1537"/>
                    <a:pt x="1" y="1537"/>
                    <a:pt x="1" y="1569"/>
                  </a:cubicBezTo>
                  <a:lnTo>
                    <a:pt x="218" y="1441"/>
                  </a:lnTo>
                  <a:close/>
                  <a:moveTo>
                    <a:pt x="2977" y="1"/>
                  </a:moveTo>
                  <a:lnTo>
                    <a:pt x="2945" y="33"/>
                  </a:lnTo>
                  <a:lnTo>
                    <a:pt x="2849" y="33"/>
                  </a:lnTo>
                  <a:cubicBezTo>
                    <a:pt x="2785" y="33"/>
                    <a:pt x="2753" y="65"/>
                    <a:pt x="2689" y="65"/>
                  </a:cubicBezTo>
                  <a:cubicBezTo>
                    <a:pt x="2625" y="97"/>
                    <a:pt x="2593" y="97"/>
                    <a:pt x="2561" y="129"/>
                  </a:cubicBezTo>
                  <a:lnTo>
                    <a:pt x="2465" y="129"/>
                  </a:lnTo>
                  <a:lnTo>
                    <a:pt x="2433" y="161"/>
                  </a:lnTo>
                  <a:lnTo>
                    <a:pt x="2369" y="161"/>
                  </a:lnTo>
                  <a:cubicBezTo>
                    <a:pt x="2369" y="193"/>
                    <a:pt x="2369" y="193"/>
                    <a:pt x="2337" y="193"/>
                  </a:cubicBezTo>
                  <a:cubicBezTo>
                    <a:pt x="2337" y="193"/>
                    <a:pt x="2305" y="193"/>
                    <a:pt x="2305" y="225"/>
                  </a:cubicBezTo>
                  <a:lnTo>
                    <a:pt x="2273" y="225"/>
                  </a:lnTo>
                  <a:cubicBezTo>
                    <a:pt x="2241" y="257"/>
                    <a:pt x="2209" y="257"/>
                    <a:pt x="2177" y="289"/>
                  </a:cubicBezTo>
                  <a:lnTo>
                    <a:pt x="218" y="1441"/>
                  </a:lnTo>
                  <a:lnTo>
                    <a:pt x="225" y="1441"/>
                  </a:lnTo>
                  <a:lnTo>
                    <a:pt x="289" y="1409"/>
                  </a:lnTo>
                  <a:lnTo>
                    <a:pt x="321" y="1409"/>
                  </a:lnTo>
                  <a:lnTo>
                    <a:pt x="353" y="1377"/>
                  </a:lnTo>
                  <a:cubicBezTo>
                    <a:pt x="385" y="1377"/>
                    <a:pt x="449" y="1345"/>
                    <a:pt x="481" y="1345"/>
                  </a:cubicBezTo>
                  <a:lnTo>
                    <a:pt x="513" y="1345"/>
                  </a:lnTo>
                  <a:cubicBezTo>
                    <a:pt x="545" y="1345"/>
                    <a:pt x="577" y="1313"/>
                    <a:pt x="641" y="1313"/>
                  </a:cubicBezTo>
                  <a:cubicBezTo>
                    <a:pt x="673" y="1313"/>
                    <a:pt x="705" y="1281"/>
                    <a:pt x="737" y="1281"/>
                  </a:cubicBezTo>
                  <a:lnTo>
                    <a:pt x="1473" y="1281"/>
                  </a:lnTo>
                  <a:lnTo>
                    <a:pt x="1505" y="1313"/>
                  </a:lnTo>
                  <a:lnTo>
                    <a:pt x="1665" y="1313"/>
                  </a:lnTo>
                  <a:cubicBezTo>
                    <a:pt x="1665" y="1313"/>
                    <a:pt x="1665" y="1345"/>
                    <a:pt x="1697" y="1345"/>
                  </a:cubicBezTo>
                  <a:cubicBezTo>
                    <a:pt x="1729" y="1345"/>
                    <a:pt x="1793" y="1345"/>
                    <a:pt x="1857" y="1377"/>
                  </a:cubicBezTo>
                  <a:cubicBezTo>
                    <a:pt x="1889" y="1377"/>
                    <a:pt x="1953" y="1409"/>
                    <a:pt x="2017" y="1409"/>
                  </a:cubicBezTo>
                  <a:cubicBezTo>
                    <a:pt x="2081" y="1441"/>
                    <a:pt x="2113" y="1441"/>
                    <a:pt x="2177" y="1473"/>
                  </a:cubicBezTo>
                  <a:lnTo>
                    <a:pt x="2209" y="1473"/>
                  </a:lnTo>
                  <a:cubicBezTo>
                    <a:pt x="2273" y="1505"/>
                    <a:pt x="2305" y="1505"/>
                    <a:pt x="2369" y="1537"/>
                  </a:cubicBezTo>
                  <a:cubicBezTo>
                    <a:pt x="2401" y="1569"/>
                    <a:pt x="2465" y="1569"/>
                    <a:pt x="2497" y="1601"/>
                  </a:cubicBezTo>
                  <a:lnTo>
                    <a:pt x="2529" y="1601"/>
                  </a:lnTo>
                  <a:cubicBezTo>
                    <a:pt x="2593" y="1633"/>
                    <a:pt x="2657" y="1665"/>
                    <a:pt x="2689" y="1697"/>
                  </a:cubicBezTo>
                  <a:lnTo>
                    <a:pt x="2721" y="1697"/>
                  </a:lnTo>
                  <a:cubicBezTo>
                    <a:pt x="2753" y="1729"/>
                    <a:pt x="2817" y="1761"/>
                    <a:pt x="2849" y="1761"/>
                  </a:cubicBezTo>
                  <a:cubicBezTo>
                    <a:pt x="2881" y="1761"/>
                    <a:pt x="2881" y="1793"/>
                    <a:pt x="2881" y="1793"/>
                  </a:cubicBezTo>
                  <a:cubicBezTo>
                    <a:pt x="2913" y="1825"/>
                    <a:pt x="2977" y="1825"/>
                    <a:pt x="3009" y="1857"/>
                  </a:cubicBezTo>
                  <a:cubicBezTo>
                    <a:pt x="3073" y="1889"/>
                    <a:pt x="3137" y="1921"/>
                    <a:pt x="3201" y="1985"/>
                  </a:cubicBezTo>
                  <a:cubicBezTo>
                    <a:pt x="3297" y="2017"/>
                    <a:pt x="3361" y="2081"/>
                    <a:pt x="3425" y="2113"/>
                  </a:cubicBezTo>
                  <a:cubicBezTo>
                    <a:pt x="3457" y="2145"/>
                    <a:pt x="3489" y="2145"/>
                    <a:pt x="3489" y="2177"/>
                  </a:cubicBezTo>
                  <a:lnTo>
                    <a:pt x="3617" y="2273"/>
                  </a:lnTo>
                  <a:cubicBezTo>
                    <a:pt x="3649" y="2273"/>
                    <a:pt x="3681" y="2305"/>
                    <a:pt x="3713" y="2337"/>
                  </a:cubicBezTo>
                  <a:cubicBezTo>
                    <a:pt x="3745" y="2369"/>
                    <a:pt x="3809" y="2401"/>
                    <a:pt x="3841" y="2433"/>
                  </a:cubicBezTo>
                  <a:cubicBezTo>
                    <a:pt x="3873" y="2465"/>
                    <a:pt x="3905" y="2465"/>
                    <a:pt x="3937" y="2497"/>
                  </a:cubicBezTo>
                  <a:lnTo>
                    <a:pt x="4033" y="2593"/>
                  </a:lnTo>
                  <a:cubicBezTo>
                    <a:pt x="4065" y="2625"/>
                    <a:pt x="4129" y="2657"/>
                    <a:pt x="4161" y="2689"/>
                  </a:cubicBezTo>
                  <a:lnTo>
                    <a:pt x="4257" y="2785"/>
                  </a:lnTo>
                  <a:cubicBezTo>
                    <a:pt x="4289" y="2850"/>
                    <a:pt x="4353" y="2882"/>
                    <a:pt x="4417" y="2946"/>
                  </a:cubicBezTo>
                  <a:cubicBezTo>
                    <a:pt x="4449" y="2978"/>
                    <a:pt x="4449" y="2978"/>
                    <a:pt x="4481" y="2978"/>
                  </a:cubicBezTo>
                  <a:lnTo>
                    <a:pt x="4481" y="3010"/>
                  </a:lnTo>
                  <a:lnTo>
                    <a:pt x="4642" y="3170"/>
                  </a:lnTo>
                  <a:cubicBezTo>
                    <a:pt x="4642" y="3202"/>
                    <a:pt x="4674" y="3202"/>
                    <a:pt x="4674" y="3234"/>
                  </a:cubicBezTo>
                  <a:cubicBezTo>
                    <a:pt x="4738" y="3266"/>
                    <a:pt x="4770" y="3298"/>
                    <a:pt x="4802" y="3330"/>
                  </a:cubicBezTo>
                  <a:lnTo>
                    <a:pt x="4866" y="3426"/>
                  </a:lnTo>
                  <a:cubicBezTo>
                    <a:pt x="4898" y="3458"/>
                    <a:pt x="4930" y="3522"/>
                    <a:pt x="4962" y="3554"/>
                  </a:cubicBezTo>
                  <a:lnTo>
                    <a:pt x="5058" y="3650"/>
                  </a:lnTo>
                  <a:lnTo>
                    <a:pt x="5154" y="3778"/>
                  </a:lnTo>
                  <a:lnTo>
                    <a:pt x="5218" y="3842"/>
                  </a:lnTo>
                  <a:cubicBezTo>
                    <a:pt x="5250" y="3906"/>
                    <a:pt x="5282" y="3938"/>
                    <a:pt x="5314" y="3970"/>
                  </a:cubicBezTo>
                  <a:cubicBezTo>
                    <a:pt x="5346" y="4002"/>
                    <a:pt x="5378" y="4034"/>
                    <a:pt x="5378" y="4066"/>
                  </a:cubicBezTo>
                  <a:cubicBezTo>
                    <a:pt x="5410" y="4130"/>
                    <a:pt x="5474" y="4162"/>
                    <a:pt x="5506" y="4226"/>
                  </a:cubicBezTo>
                  <a:cubicBezTo>
                    <a:pt x="5506" y="4258"/>
                    <a:pt x="5538" y="4258"/>
                    <a:pt x="5538" y="4290"/>
                  </a:cubicBezTo>
                  <a:cubicBezTo>
                    <a:pt x="5602" y="4354"/>
                    <a:pt x="5634" y="4418"/>
                    <a:pt x="5666" y="4482"/>
                  </a:cubicBezTo>
                  <a:cubicBezTo>
                    <a:pt x="5666" y="4482"/>
                    <a:pt x="5698" y="4514"/>
                    <a:pt x="5698" y="4546"/>
                  </a:cubicBezTo>
                  <a:cubicBezTo>
                    <a:pt x="5762" y="4610"/>
                    <a:pt x="5794" y="4706"/>
                    <a:pt x="5858" y="4770"/>
                  </a:cubicBezTo>
                  <a:cubicBezTo>
                    <a:pt x="5858" y="4802"/>
                    <a:pt x="5890" y="4802"/>
                    <a:pt x="5890" y="4834"/>
                  </a:cubicBezTo>
                  <a:lnTo>
                    <a:pt x="5986" y="5026"/>
                  </a:lnTo>
                  <a:cubicBezTo>
                    <a:pt x="6018" y="5026"/>
                    <a:pt x="6018" y="5058"/>
                    <a:pt x="6050" y="5090"/>
                  </a:cubicBezTo>
                  <a:cubicBezTo>
                    <a:pt x="6082" y="5154"/>
                    <a:pt x="6114" y="5218"/>
                    <a:pt x="6146" y="5250"/>
                  </a:cubicBezTo>
                  <a:cubicBezTo>
                    <a:pt x="6146" y="5282"/>
                    <a:pt x="6178" y="5314"/>
                    <a:pt x="6178" y="5346"/>
                  </a:cubicBezTo>
                  <a:cubicBezTo>
                    <a:pt x="6210" y="5410"/>
                    <a:pt x="6242" y="5442"/>
                    <a:pt x="6274" y="5506"/>
                  </a:cubicBezTo>
                  <a:cubicBezTo>
                    <a:pt x="6274" y="5538"/>
                    <a:pt x="6306" y="5570"/>
                    <a:pt x="6306" y="5602"/>
                  </a:cubicBezTo>
                  <a:cubicBezTo>
                    <a:pt x="6338" y="5666"/>
                    <a:pt x="6370" y="5698"/>
                    <a:pt x="6402" y="5762"/>
                  </a:cubicBezTo>
                  <a:cubicBezTo>
                    <a:pt x="6402" y="5794"/>
                    <a:pt x="6434" y="5826"/>
                    <a:pt x="6434" y="5858"/>
                  </a:cubicBezTo>
                  <a:cubicBezTo>
                    <a:pt x="6466" y="5922"/>
                    <a:pt x="6498" y="5954"/>
                    <a:pt x="6498" y="6018"/>
                  </a:cubicBezTo>
                  <a:cubicBezTo>
                    <a:pt x="6530" y="6050"/>
                    <a:pt x="6530" y="6050"/>
                    <a:pt x="6530" y="6082"/>
                  </a:cubicBezTo>
                  <a:cubicBezTo>
                    <a:pt x="6562" y="6146"/>
                    <a:pt x="6594" y="6210"/>
                    <a:pt x="6626" y="6274"/>
                  </a:cubicBezTo>
                  <a:lnTo>
                    <a:pt x="6626" y="6306"/>
                  </a:lnTo>
                  <a:cubicBezTo>
                    <a:pt x="6658" y="6338"/>
                    <a:pt x="6658" y="6370"/>
                    <a:pt x="6658" y="6402"/>
                  </a:cubicBezTo>
                  <a:cubicBezTo>
                    <a:pt x="6690" y="6466"/>
                    <a:pt x="6722" y="6562"/>
                    <a:pt x="6754" y="6626"/>
                  </a:cubicBezTo>
                  <a:cubicBezTo>
                    <a:pt x="6754" y="6658"/>
                    <a:pt x="6786" y="6722"/>
                    <a:pt x="6786" y="6754"/>
                  </a:cubicBezTo>
                  <a:cubicBezTo>
                    <a:pt x="6818" y="6786"/>
                    <a:pt x="6818" y="6850"/>
                    <a:pt x="6850" y="6914"/>
                  </a:cubicBezTo>
                  <a:cubicBezTo>
                    <a:pt x="6850" y="6946"/>
                    <a:pt x="6882" y="6978"/>
                    <a:pt x="6882" y="7042"/>
                  </a:cubicBezTo>
                  <a:cubicBezTo>
                    <a:pt x="6914" y="7074"/>
                    <a:pt x="6914" y="7106"/>
                    <a:pt x="6914" y="7170"/>
                  </a:cubicBezTo>
                  <a:cubicBezTo>
                    <a:pt x="6946" y="7202"/>
                    <a:pt x="6946" y="7266"/>
                    <a:pt x="6978" y="7298"/>
                  </a:cubicBezTo>
                  <a:cubicBezTo>
                    <a:pt x="6978" y="7330"/>
                    <a:pt x="6978" y="7394"/>
                    <a:pt x="7010" y="7426"/>
                  </a:cubicBezTo>
                  <a:cubicBezTo>
                    <a:pt x="7010" y="7458"/>
                    <a:pt x="7010" y="7522"/>
                    <a:pt x="7042" y="7554"/>
                  </a:cubicBezTo>
                  <a:cubicBezTo>
                    <a:pt x="7042" y="7618"/>
                    <a:pt x="7042" y="7650"/>
                    <a:pt x="7074" y="7682"/>
                  </a:cubicBezTo>
                  <a:cubicBezTo>
                    <a:pt x="7074" y="7714"/>
                    <a:pt x="7074" y="7778"/>
                    <a:pt x="7106" y="7842"/>
                  </a:cubicBezTo>
                  <a:lnTo>
                    <a:pt x="7106" y="7938"/>
                  </a:lnTo>
                  <a:cubicBezTo>
                    <a:pt x="7138" y="8002"/>
                    <a:pt x="7138" y="8066"/>
                    <a:pt x="7138" y="8130"/>
                  </a:cubicBezTo>
                  <a:cubicBezTo>
                    <a:pt x="7138" y="8162"/>
                    <a:pt x="7170" y="8162"/>
                    <a:pt x="7170" y="8162"/>
                  </a:cubicBezTo>
                  <a:cubicBezTo>
                    <a:pt x="7170" y="8259"/>
                    <a:pt x="7170" y="8323"/>
                    <a:pt x="7202" y="8419"/>
                  </a:cubicBezTo>
                  <a:lnTo>
                    <a:pt x="7202" y="8483"/>
                  </a:lnTo>
                  <a:lnTo>
                    <a:pt x="7202" y="8643"/>
                  </a:lnTo>
                  <a:cubicBezTo>
                    <a:pt x="7202" y="8675"/>
                    <a:pt x="7202" y="8707"/>
                    <a:pt x="7234" y="8739"/>
                  </a:cubicBezTo>
                  <a:lnTo>
                    <a:pt x="7234" y="8899"/>
                  </a:lnTo>
                  <a:lnTo>
                    <a:pt x="7234" y="8963"/>
                  </a:lnTo>
                  <a:lnTo>
                    <a:pt x="7234" y="9187"/>
                  </a:lnTo>
                  <a:lnTo>
                    <a:pt x="7234" y="9443"/>
                  </a:lnTo>
                  <a:lnTo>
                    <a:pt x="7234" y="9507"/>
                  </a:lnTo>
                  <a:lnTo>
                    <a:pt x="7202" y="9635"/>
                  </a:lnTo>
                  <a:lnTo>
                    <a:pt x="7202" y="9731"/>
                  </a:lnTo>
                  <a:lnTo>
                    <a:pt x="7202" y="9859"/>
                  </a:lnTo>
                  <a:cubicBezTo>
                    <a:pt x="7202" y="9891"/>
                    <a:pt x="7170" y="9923"/>
                    <a:pt x="7170" y="9955"/>
                  </a:cubicBezTo>
                  <a:lnTo>
                    <a:pt x="7170" y="10083"/>
                  </a:lnTo>
                  <a:cubicBezTo>
                    <a:pt x="7138" y="10115"/>
                    <a:pt x="7138" y="10147"/>
                    <a:pt x="7138" y="10179"/>
                  </a:cubicBezTo>
                  <a:cubicBezTo>
                    <a:pt x="7138" y="10211"/>
                    <a:pt x="7138" y="10243"/>
                    <a:pt x="7106" y="10275"/>
                  </a:cubicBezTo>
                  <a:cubicBezTo>
                    <a:pt x="7106" y="10307"/>
                    <a:pt x="7106" y="10339"/>
                    <a:pt x="7074" y="10403"/>
                  </a:cubicBezTo>
                  <a:lnTo>
                    <a:pt x="7074" y="10467"/>
                  </a:lnTo>
                  <a:cubicBezTo>
                    <a:pt x="7042" y="10531"/>
                    <a:pt x="7042" y="10563"/>
                    <a:pt x="7010" y="10627"/>
                  </a:cubicBezTo>
                  <a:cubicBezTo>
                    <a:pt x="7010" y="10627"/>
                    <a:pt x="7010" y="10659"/>
                    <a:pt x="6978" y="10691"/>
                  </a:cubicBezTo>
                  <a:lnTo>
                    <a:pt x="6978" y="10723"/>
                  </a:lnTo>
                  <a:cubicBezTo>
                    <a:pt x="6946" y="10787"/>
                    <a:pt x="6946" y="10819"/>
                    <a:pt x="6914" y="10883"/>
                  </a:cubicBezTo>
                  <a:lnTo>
                    <a:pt x="6914" y="10915"/>
                  </a:lnTo>
                  <a:cubicBezTo>
                    <a:pt x="6882" y="10947"/>
                    <a:pt x="6850" y="11011"/>
                    <a:pt x="6818" y="11075"/>
                  </a:cubicBezTo>
                  <a:cubicBezTo>
                    <a:pt x="6786" y="11107"/>
                    <a:pt x="6754" y="11171"/>
                    <a:pt x="6722" y="11203"/>
                  </a:cubicBezTo>
                  <a:lnTo>
                    <a:pt x="6722" y="11235"/>
                  </a:lnTo>
                  <a:cubicBezTo>
                    <a:pt x="6690" y="11267"/>
                    <a:pt x="6658" y="11299"/>
                    <a:pt x="6658" y="11331"/>
                  </a:cubicBezTo>
                  <a:cubicBezTo>
                    <a:pt x="6626" y="11363"/>
                    <a:pt x="6626" y="11363"/>
                    <a:pt x="6626" y="11395"/>
                  </a:cubicBezTo>
                  <a:cubicBezTo>
                    <a:pt x="6594" y="11427"/>
                    <a:pt x="6562" y="11459"/>
                    <a:pt x="6530" y="11459"/>
                  </a:cubicBezTo>
                  <a:cubicBezTo>
                    <a:pt x="6530" y="11491"/>
                    <a:pt x="6530" y="11491"/>
                    <a:pt x="6498" y="11491"/>
                  </a:cubicBezTo>
                  <a:cubicBezTo>
                    <a:pt x="6466" y="11555"/>
                    <a:pt x="6434" y="11587"/>
                    <a:pt x="6402" y="11619"/>
                  </a:cubicBezTo>
                  <a:lnTo>
                    <a:pt x="6306" y="11715"/>
                  </a:lnTo>
                  <a:lnTo>
                    <a:pt x="6274" y="11747"/>
                  </a:lnTo>
                  <a:cubicBezTo>
                    <a:pt x="6242" y="11779"/>
                    <a:pt x="6210" y="11779"/>
                    <a:pt x="6178" y="11811"/>
                  </a:cubicBezTo>
                  <a:cubicBezTo>
                    <a:pt x="6159" y="11811"/>
                    <a:pt x="6151" y="11823"/>
                    <a:pt x="6148" y="11832"/>
                  </a:cubicBezTo>
                  <a:lnTo>
                    <a:pt x="6148" y="11832"/>
                  </a:lnTo>
                  <a:lnTo>
                    <a:pt x="8226" y="10627"/>
                  </a:lnTo>
                  <a:cubicBezTo>
                    <a:pt x="8258" y="10627"/>
                    <a:pt x="8290" y="10595"/>
                    <a:pt x="8354" y="10563"/>
                  </a:cubicBezTo>
                  <a:cubicBezTo>
                    <a:pt x="8354" y="10563"/>
                    <a:pt x="8354" y="10531"/>
                    <a:pt x="8386" y="10531"/>
                  </a:cubicBezTo>
                  <a:cubicBezTo>
                    <a:pt x="8418" y="10499"/>
                    <a:pt x="8450" y="10499"/>
                    <a:pt x="8450" y="10467"/>
                  </a:cubicBezTo>
                  <a:cubicBezTo>
                    <a:pt x="8482" y="10467"/>
                    <a:pt x="8482" y="10435"/>
                    <a:pt x="8514" y="10435"/>
                  </a:cubicBezTo>
                  <a:lnTo>
                    <a:pt x="8610" y="10339"/>
                  </a:lnTo>
                  <a:cubicBezTo>
                    <a:pt x="8642" y="10307"/>
                    <a:pt x="8674" y="10275"/>
                    <a:pt x="8706" y="10211"/>
                  </a:cubicBezTo>
                  <a:cubicBezTo>
                    <a:pt x="8738" y="10211"/>
                    <a:pt x="8738" y="10211"/>
                    <a:pt x="8738" y="10179"/>
                  </a:cubicBezTo>
                  <a:cubicBezTo>
                    <a:pt x="8770" y="10147"/>
                    <a:pt x="8802" y="10115"/>
                    <a:pt x="8834" y="10115"/>
                  </a:cubicBezTo>
                  <a:cubicBezTo>
                    <a:pt x="8834" y="10083"/>
                    <a:pt x="8834" y="10083"/>
                    <a:pt x="8866" y="10051"/>
                  </a:cubicBezTo>
                  <a:cubicBezTo>
                    <a:pt x="8866" y="10019"/>
                    <a:pt x="8898" y="9987"/>
                    <a:pt x="8930" y="9955"/>
                  </a:cubicBezTo>
                  <a:lnTo>
                    <a:pt x="8930" y="9923"/>
                  </a:lnTo>
                  <a:cubicBezTo>
                    <a:pt x="8994" y="9859"/>
                    <a:pt x="8994" y="9827"/>
                    <a:pt x="9026" y="9795"/>
                  </a:cubicBezTo>
                  <a:cubicBezTo>
                    <a:pt x="9058" y="9731"/>
                    <a:pt x="9090" y="9667"/>
                    <a:pt x="9122" y="9635"/>
                  </a:cubicBezTo>
                  <a:lnTo>
                    <a:pt x="9122" y="9603"/>
                  </a:lnTo>
                  <a:cubicBezTo>
                    <a:pt x="9154" y="9539"/>
                    <a:pt x="9154" y="9507"/>
                    <a:pt x="9186" y="9475"/>
                  </a:cubicBezTo>
                  <a:lnTo>
                    <a:pt x="9186" y="9411"/>
                  </a:lnTo>
                  <a:cubicBezTo>
                    <a:pt x="9186" y="9411"/>
                    <a:pt x="9218" y="9411"/>
                    <a:pt x="9218" y="9379"/>
                  </a:cubicBezTo>
                  <a:lnTo>
                    <a:pt x="9218" y="9347"/>
                  </a:lnTo>
                  <a:cubicBezTo>
                    <a:pt x="9250" y="9283"/>
                    <a:pt x="9250" y="9251"/>
                    <a:pt x="9282" y="9219"/>
                  </a:cubicBezTo>
                  <a:lnTo>
                    <a:pt x="9282" y="9155"/>
                  </a:lnTo>
                  <a:lnTo>
                    <a:pt x="9282" y="9123"/>
                  </a:lnTo>
                  <a:cubicBezTo>
                    <a:pt x="9314" y="9091"/>
                    <a:pt x="9314" y="9027"/>
                    <a:pt x="9314" y="8995"/>
                  </a:cubicBezTo>
                  <a:lnTo>
                    <a:pt x="9346" y="8963"/>
                  </a:lnTo>
                  <a:lnTo>
                    <a:pt x="9346" y="8899"/>
                  </a:lnTo>
                  <a:cubicBezTo>
                    <a:pt x="9346" y="8867"/>
                    <a:pt x="9346" y="8835"/>
                    <a:pt x="9378" y="8803"/>
                  </a:cubicBezTo>
                  <a:lnTo>
                    <a:pt x="9378" y="8739"/>
                  </a:lnTo>
                  <a:lnTo>
                    <a:pt x="9378" y="8675"/>
                  </a:lnTo>
                  <a:cubicBezTo>
                    <a:pt x="9378" y="8643"/>
                    <a:pt x="9410" y="8611"/>
                    <a:pt x="9410" y="8579"/>
                  </a:cubicBezTo>
                  <a:lnTo>
                    <a:pt x="9410" y="8547"/>
                  </a:lnTo>
                  <a:lnTo>
                    <a:pt x="9410" y="8451"/>
                  </a:lnTo>
                  <a:lnTo>
                    <a:pt x="9410" y="8387"/>
                  </a:lnTo>
                  <a:cubicBezTo>
                    <a:pt x="9410" y="8355"/>
                    <a:pt x="9442" y="8355"/>
                    <a:pt x="9442" y="8323"/>
                  </a:cubicBezTo>
                  <a:lnTo>
                    <a:pt x="9442" y="8227"/>
                  </a:lnTo>
                  <a:lnTo>
                    <a:pt x="9442" y="8162"/>
                  </a:lnTo>
                  <a:lnTo>
                    <a:pt x="9442" y="7938"/>
                  </a:lnTo>
                  <a:lnTo>
                    <a:pt x="9442" y="7714"/>
                  </a:lnTo>
                  <a:lnTo>
                    <a:pt x="9442" y="7682"/>
                  </a:lnTo>
                  <a:lnTo>
                    <a:pt x="9442" y="7618"/>
                  </a:lnTo>
                  <a:lnTo>
                    <a:pt x="9442" y="7522"/>
                  </a:lnTo>
                  <a:lnTo>
                    <a:pt x="9442" y="7458"/>
                  </a:lnTo>
                  <a:cubicBezTo>
                    <a:pt x="9410" y="7426"/>
                    <a:pt x="9410" y="7394"/>
                    <a:pt x="9410" y="7362"/>
                  </a:cubicBezTo>
                  <a:lnTo>
                    <a:pt x="9410" y="7298"/>
                  </a:lnTo>
                  <a:lnTo>
                    <a:pt x="9410" y="7202"/>
                  </a:lnTo>
                  <a:lnTo>
                    <a:pt x="9410" y="7106"/>
                  </a:lnTo>
                  <a:lnTo>
                    <a:pt x="9378" y="7106"/>
                  </a:lnTo>
                  <a:cubicBezTo>
                    <a:pt x="9378" y="7010"/>
                    <a:pt x="9378" y="6946"/>
                    <a:pt x="9346" y="6882"/>
                  </a:cubicBezTo>
                  <a:lnTo>
                    <a:pt x="9346" y="6850"/>
                  </a:lnTo>
                  <a:cubicBezTo>
                    <a:pt x="9346" y="6786"/>
                    <a:pt x="9346" y="6722"/>
                    <a:pt x="9314" y="6658"/>
                  </a:cubicBezTo>
                  <a:lnTo>
                    <a:pt x="9314" y="6626"/>
                  </a:lnTo>
                  <a:lnTo>
                    <a:pt x="9314" y="6530"/>
                  </a:lnTo>
                  <a:cubicBezTo>
                    <a:pt x="9282" y="6498"/>
                    <a:pt x="9282" y="6466"/>
                    <a:pt x="9282" y="6434"/>
                  </a:cubicBezTo>
                  <a:lnTo>
                    <a:pt x="9250" y="6370"/>
                  </a:lnTo>
                  <a:lnTo>
                    <a:pt x="9250" y="6274"/>
                  </a:lnTo>
                  <a:cubicBezTo>
                    <a:pt x="9218" y="6242"/>
                    <a:pt x="9218" y="6210"/>
                    <a:pt x="9218" y="6210"/>
                  </a:cubicBezTo>
                  <a:lnTo>
                    <a:pt x="9218" y="6146"/>
                  </a:lnTo>
                  <a:cubicBezTo>
                    <a:pt x="9186" y="6082"/>
                    <a:pt x="9186" y="6050"/>
                    <a:pt x="9186" y="6018"/>
                  </a:cubicBezTo>
                  <a:cubicBezTo>
                    <a:pt x="9154" y="5986"/>
                    <a:pt x="9154" y="5954"/>
                    <a:pt x="9154" y="5954"/>
                  </a:cubicBezTo>
                  <a:cubicBezTo>
                    <a:pt x="9154" y="5922"/>
                    <a:pt x="9154" y="5890"/>
                    <a:pt x="9122" y="5890"/>
                  </a:cubicBezTo>
                  <a:cubicBezTo>
                    <a:pt x="9122" y="5826"/>
                    <a:pt x="9090" y="5794"/>
                    <a:pt x="9090" y="5730"/>
                  </a:cubicBezTo>
                  <a:cubicBezTo>
                    <a:pt x="9090" y="5730"/>
                    <a:pt x="9090" y="5698"/>
                    <a:pt x="9058" y="5666"/>
                  </a:cubicBezTo>
                  <a:lnTo>
                    <a:pt x="9058" y="5602"/>
                  </a:lnTo>
                  <a:cubicBezTo>
                    <a:pt x="9026" y="5570"/>
                    <a:pt x="9026" y="5506"/>
                    <a:pt x="8994" y="5474"/>
                  </a:cubicBezTo>
                  <a:lnTo>
                    <a:pt x="8962" y="5378"/>
                  </a:lnTo>
                  <a:lnTo>
                    <a:pt x="8962" y="5346"/>
                  </a:lnTo>
                  <a:cubicBezTo>
                    <a:pt x="8930" y="5282"/>
                    <a:pt x="8898" y="5186"/>
                    <a:pt x="8866" y="5122"/>
                  </a:cubicBezTo>
                  <a:lnTo>
                    <a:pt x="8866" y="5058"/>
                  </a:lnTo>
                  <a:cubicBezTo>
                    <a:pt x="8834" y="5058"/>
                    <a:pt x="8834" y="5058"/>
                    <a:pt x="8834" y="5026"/>
                  </a:cubicBezTo>
                  <a:lnTo>
                    <a:pt x="8802" y="4962"/>
                  </a:lnTo>
                  <a:cubicBezTo>
                    <a:pt x="8802" y="4930"/>
                    <a:pt x="8770" y="4866"/>
                    <a:pt x="8738" y="4802"/>
                  </a:cubicBezTo>
                  <a:cubicBezTo>
                    <a:pt x="8738" y="4770"/>
                    <a:pt x="8706" y="4738"/>
                    <a:pt x="8706" y="4738"/>
                  </a:cubicBezTo>
                  <a:lnTo>
                    <a:pt x="8706" y="4674"/>
                  </a:lnTo>
                  <a:cubicBezTo>
                    <a:pt x="8674" y="4642"/>
                    <a:pt x="8674" y="4610"/>
                    <a:pt x="8642" y="4578"/>
                  </a:cubicBezTo>
                  <a:cubicBezTo>
                    <a:pt x="8642" y="4546"/>
                    <a:pt x="8610" y="4514"/>
                    <a:pt x="8578" y="4450"/>
                  </a:cubicBezTo>
                  <a:cubicBezTo>
                    <a:pt x="8578" y="4418"/>
                    <a:pt x="8546" y="4354"/>
                    <a:pt x="8514" y="4322"/>
                  </a:cubicBezTo>
                  <a:cubicBezTo>
                    <a:pt x="8514" y="4290"/>
                    <a:pt x="8482" y="4258"/>
                    <a:pt x="8482" y="4226"/>
                  </a:cubicBezTo>
                  <a:lnTo>
                    <a:pt x="8450" y="4194"/>
                  </a:lnTo>
                  <a:cubicBezTo>
                    <a:pt x="8450" y="4162"/>
                    <a:pt x="8418" y="4098"/>
                    <a:pt x="8386" y="4066"/>
                  </a:cubicBezTo>
                  <a:cubicBezTo>
                    <a:pt x="8386" y="4034"/>
                    <a:pt x="8354" y="4002"/>
                    <a:pt x="8354" y="3970"/>
                  </a:cubicBezTo>
                  <a:cubicBezTo>
                    <a:pt x="8322" y="3906"/>
                    <a:pt x="8290" y="3874"/>
                    <a:pt x="8258" y="3810"/>
                  </a:cubicBezTo>
                  <a:cubicBezTo>
                    <a:pt x="8226" y="3778"/>
                    <a:pt x="8226" y="3746"/>
                    <a:pt x="8194" y="3714"/>
                  </a:cubicBezTo>
                  <a:cubicBezTo>
                    <a:pt x="8162" y="3650"/>
                    <a:pt x="8130" y="3586"/>
                    <a:pt x="8098" y="3554"/>
                  </a:cubicBezTo>
                  <a:cubicBezTo>
                    <a:pt x="8066" y="3522"/>
                    <a:pt x="8066" y="3522"/>
                    <a:pt x="8066" y="3490"/>
                  </a:cubicBezTo>
                  <a:cubicBezTo>
                    <a:pt x="8002" y="3394"/>
                    <a:pt x="7970" y="3330"/>
                    <a:pt x="7906" y="3266"/>
                  </a:cubicBezTo>
                  <a:cubicBezTo>
                    <a:pt x="7906" y="3234"/>
                    <a:pt x="7874" y="3202"/>
                    <a:pt x="7874" y="3202"/>
                  </a:cubicBezTo>
                  <a:cubicBezTo>
                    <a:pt x="7842" y="3138"/>
                    <a:pt x="7778" y="3074"/>
                    <a:pt x="7746" y="3010"/>
                  </a:cubicBezTo>
                  <a:lnTo>
                    <a:pt x="7682" y="2946"/>
                  </a:lnTo>
                  <a:cubicBezTo>
                    <a:pt x="7650" y="2882"/>
                    <a:pt x="7618" y="2850"/>
                    <a:pt x="7586" y="2785"/>
                  </a:cubicBezTo>
                  <a:cubicBezTo>
                    <a:pt x="7586" y="2753"/>
                    <a:pt x="7554" y="2721"/>
                    <a:pt x="7522" y="2689"/>
                  </a:cubicBezTo>
                  <a:cubicBezTo>
                    <a:pt x="7490" y="2657"/>
                    <a:pt x="7458" y="2625"/>
                    <a:pt x="7426" y="2561"/>
                  </a:cubicBezTo>
                  <a:cubicBezTo>
                    <a:pt x="7394" y="2529"/>
                    <a:pt x="7394" y="2497"/>
                    <a:pt x="7362" y="2497"/>
                  </a:cubicBezTo>
                  <a:cubicBezTo>
                    <a:pt x="7330" y="2465"/>
                    <a:pt x="7298" y="2433"/>
                    <a:pt x="7298" y="2401"/>
                  </a:cubicBezTo>
                  <a:lnTo>
                    <a:pt x="7266" y="2369"/>
                  </a:lnTo>
                  <a:lnTo>
                    <a:pt x="7170" y="2273"/>
                  </a:lnTo>
                  <a:cubicBezTo>
                    <a:pt x="7138" y="2241"/>
                    <a:pt x="7106" y="2209"/>
                    <a:pt x="7074" y="2145"/>
                  </a:cubicBezTo>
                  <a:lnTo>
                    <a:pt x="7010" y="2049"/>
                  </a:lnTo>
                  <a:cubicBezTo>
                    <a:pt x="6978" y="2049"/>
                    <a:pt x="6946" y="2017"/>
                    <a:pt x="6946" y="1985"/>
                  </a:cubicBezTo>
                  <a:cubicBezTo>
                    <a:pt x="6914" y="1985"/>
                    <a:pt x="6914" y="1953"/>
                    <a:pt x="6882" y="1953"/>
                  </a:cubicBezTo>
                  <a:cubicBezTo>
                    <a:pt x="6882" y="1921"/>
                    <a:pt x="6850" y="1921"/>
                    <a:pt x="6850" y="1889"/>
                  </a:cubicBezTo>
                  <a:cubicBezTo>
                    <a:pt x="6786" y="1857"/>
                    <a:pt x="6754" y="1793"/>
                    <a:pt x="6690" y="1729"/>
                  </a:cubicBezTo>
                  <a:lnTo>
                    <a:pt x="6658" y="1729"/>
                  </a:lnTo>
                  <a:lnTo>
                    <a:pt x="6626" y="1665"/>
                  </a:lnTo>
                  <a:cubicBezTo>
                    <a:pt x="6562" y="1601"/>
                    <a:pt x="6498" y="1569"/>
                    <a:pt x="6466" y="1505"/>
                  </a:cubicBezTo>
                  <a:lnTo>
                    <a:pt x="6434" y="1473"/>
                  </a:lnTo>
                  <a:cubicBezTo>
                    <a:pt x="6402" y="1473"/>
                    <a:pt x="6370" y="1441"/>
                    <a:pt x="6370" y="1409"/>
                  </a:cubicBezTo>
                  <a:cubicBezTo>
                    <a:pt x="6338" y="1377"/>
                    <a:pt x="6274" y="1345"/>
                    <a:pt x="6242" y="1313"/>
                  </a:cubicBezTo>
                  <a:lnTo>
                    <a:pt x="6210" y="1281"/>
                  </a:lnTo>
                  <a:cubicBezTo>
                    <a:pt x="6178" y="1249"/>
                    <a:pt x="6146" y="1249"/>
                    <a:pt x="6146" y="1217"/>
                  </a:cubicBezTo>
                  <a:cubicBezTo>
                    <a:pt x="6114" y="1185"/>
                    <a:pt x="6082" y="1185"/>
                    <a:pt x="6050" y="1153"/>
                  </a:cubicBezTo>
                  <a:cubicBezTo>
                    <a:pt x="6018" y="1153"/>
                    <a:pt x="6018" y="1121"/>
                    <a:pt x="6018" y="1121"/>
                  </a:cubicBezTo>
                  <a:cubicBezTo>
                    <a:pt x="5986" y="1089"/>
                    <a:pt x="5954" y="1089"/>
                    <a:pt x="5922" y="1057"/>
                  </a:cubicBezTo>
                  <a:cubicBezTo>
                    <a:pt x="5890" y="1025"/>
                    <a:pt x="5858" y="1025"/>
                    <a:pt x="5826" y="993"/>
                  </a:cubicBezTo>
                  <a:cubicBezTo>
                    <a:pt x="5826" y="993"/>
                    <a:pt x="5826" y="961"/>
                    <a:pt x="5794" y="961"/>
                  </a:cubicBezTo>
                  <a:cubicBezTo>
                    <a:pt x="5762" y="929"/>
                    <a:pt x="5730" y="929"/>
                    <a:pt x="5698" y="897"/>
                  </a:cubicBezTo>
                  <a:lnTo>
                    <a:pt x="5634" y="833"/>
                  </a:lnTo>
                  <a:cubicBezTo>
                    <a:pt x="5570" y="801"/>
                    <a:pt x="5506" y="737"/>
                    <a:pt x="5442" y="705"/>
                  </a:cubicBezTo>
                  <a:lnTo>
                    <a:pt x="5410" y="705"/>
                  </a:lnTo>
                  <a:cubicBezTo>
                    <a:pt x="5378" y="673"/>
                    <a:pt x="5314" y="641"/>
                    <a:pt x="5250" y="609"/>
                  </a:cubicBezTo>
                  <a:lnTo>
                    <a:pt x="5218" y="577"/>
                  </a:lnTo>
                  <a:cubicBezTo>
                    <a:pt x="5186" y="545"/>
                    <a:pt x="5122" y="513"/>
                    <a:pt x="5090" y="513"/>
                  </a:cubicBezTo>
                  <a:lnTo>
                    <a:pt x="5058" y="481"/>
                  </a:lnTo>
                  <a:cubicBezTo>
                    <a:pt x="5026" y="481"/>
                    <a:pt x="4962" y="449"/>
                    <a:pt x="4930" y="417"/>
                  </a:cubicBezTo>
                  <a:cubicBezTo>
                    <a:pt x="4834" y="385"/>
                    <a:pt x="4802" y="353"/>
                    <a:pt x="4738" y="321"/>
                  </a:cubicBezTo>
                  <a:lnTo>
                    <a:pt x="4706" y="321"/>
                  </a:lnTo>
                  <a:cubicBezTo>
                    <a:pt x="4674" y="289"/>
                    <a:pt x="4610" y="289"/>
                    <a:pt x="4578" y="257"/>
                  </a:cubicBezTo>
                  <a:cubicBezTo>
                    <a:pt x="4514" y="225"/>
                    <a:pt x="4449" y="225"/>
                    <a:pt x="4417" y="193"/>
                  </a:cubicBezTo>
                  <a:cubicBezTo>
                    <a:pt x="4321" y="161"/>
                    <a:pt x="4289" y="161"/>
                    <a:pt x="4225" y="129"/>
                  </a:cubicBezTo>
                  <a:cubicBezTo>
                    <a:pt x="4161" y="129"/>
                    <a:pt x="4097" y="97"/>
                    <a:pt x="4065" y="97"/>
                  </a:cubicBezTo>
                  <a:cubicBezTo>
                    <a:pt x="4001" y="65"/>
                    <a:pt x="3937" y="65"/>
                    <a:pt x="3905" y="65"/>
                  </a:cubicBezTo>
                  <a:cubicBezTo>
                    <a:pt x="3809" y="33"/>
                    <a:pt x="3745" y="33"/>
                    <a:pt x="3713" y="33"/>
                  </a:cubicBezTo>
                  <a:cubicBezTo>
                    <a:pt x="3617" y="1"/>
                    <a:pt x="3553" y="1"/>
                    <a:pt x="3521" y="1"/>
                  </a:cubicBezTo>
                  <a:close/>
                  <a:moveTo>
                    <a:pt x="6148" y="11832"/>
                  </a:moveTo>
                  <a:lnTo>
                    <a:pt x="6018" y="11907"/>
                  </a:lnTo>
                  <a:cubicBezTo>
                    <a:pt x="6050" y="11907"/>
                    <a:pt x="6082" y="11875"/>
                    <a:pt x="6146" y="11843"/>
                  </a:cubicBezTo>
                  <a:cubicBezTo>
                    <a:pt x="6146" y="11843"/>
                    <a:pt x="6146" y="11838"/>
                    <a:pt x="6148" y="11832"/>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143225" y="1516025"/>
              <a:ext cx="238475" cy="300900"/>
            </a:xfrm>
            <a:custGeom>
              <a:avLst/>
              <a:gdLst/>
              <a:ahLst/>
              <a:cxnLst/>
              <a:rect l="l" t="t" r="r" b="b"/>
              <a:pathLst>
                <a:path w="9539" h="12036" extrusionOk="0">
                  <a:moveTo>
                    <a:pt x="3841" y="97"/>
                  </a:moveTo>
                  <a:cubicBezTo>
                    <a:pt x="3841" y="97"/>
                    <a:pt x="3841" y="161"/>
                    <a:pt x="3873" y="161"/>
                  </a:cubicBezTo>
                  <a:cubicBezTo>
                    <a:pt x="3905" y="161"/>
                    <a:pt x="3969" y="161"/>
                    <a:pt x="4033" y="193"/>
                  </a:cubicBezTo>
                  <a:cubicBezTo>
                    <a:pt x="4065" y="193"/>
                    <a:pt x="4129" y="225"/>
                    <a:pt x="4193" y="225"/>
                  </a:cubicBezTo>
                  <a:cubicBezTo>
                    <a:pt x="4257" y="257"/>
                    <a:pt x="4289" y="257"/>
                    <a:pt x="4385" y="289"/>
                  </a:cubicBezTo>
                  <a:cubicBezTo>
                    <a:pt x="4417" y="321"/>
                    <a:pt x="4481" y="321"/>
                    <a:pt x="4546" y="353"/>
                  </a:cubicBezTo>
                  <a:cubicBezTo>
                    <a:pt x="4578" y="385"/>
                    <a:pt x="4642" y="385"/>
                    <a:pt x="4674" y="417"/>
                  </a:cubicBezTo>
                  <a:lnTo>
                    <a:pt x="4706" y="417"/>
                  </a:lnTo>
                  <a:cubicBezTo>
                    <a:pt x="4770" y="449"/>
                    <a:pt x="4802" y="481"/>
                    <a:pt x="4866" y="513"/>
                  </a:cubicBezTo>
                  <a:lnTo>
                    <a:pt x="4866" y="481"/>
                  </a:lnTo>
                  <a:cubicBezTo>
                    <a:pt x="4866" y="481"/>
                    <a:pt x="4866" y="513"/>
                    <a:pt x="4898" y="513"/>
                  </a:cubicBezTo>
                  <a:cubicBezTo>
                    <a:pt x="4930" y="545"/>
                    <a:pt x="4962" y="577"/>
                    <a:pt x="5026" y="577"/>
                  </a:cubicBezTo>
                  <a:lnTo>
                    <a:pt x="5026" y="609"/>
                  </a:lnTo>
                  <a:lnTo>
                    <a:pt x="5058" y="577"/>
                  </a:lnTo>
                  <a:lnTo>
                    <a:pt x="5058" y="609"/>
                  </a:lnTo>
                  <a:cubicBezTo>
                    <a:pt x="5090" y="609"/>
                    <a:pt x="5122" y="641"/>
                    <a:pt x="5186" y="673"/>
                  </a:cubicBezTo>
                  <a:lnTo>
                    <a:pt x="5218" y="705"/>
                  </a:lnTo>
                  <a:cubicBezTo>
                    <a:pt x="5250" y="737"/>
                    <a:pt x="5314" y="769"/>
                    <a:pt x="5378" y="801"/>
                  </a:cubicBezTo>
                  <a:cubicBezTo>
                    <a:pt x="5442" y="833"/>
                    <a:pt x="5506" y="897"/>
                    <a:pt x="5602" y="929"/>
                  </a:cubicBezTo>
                  <a:cubicBezTo>
                    <a:pt x="5602" y="961"/>
                    <a:pt x="5602" y="961"/>
                    <a:pt x="5634" y="961"/>
                  </a:cubicBezTo>
                  <a:lnTo>
                    <a:pt x="5698" y="993"/>
                  </a:lnTo>
                  <a:cubicBezTo>
                    <a:pt x="5698" y="1025"/>
                    <a:pt x="5730" y="1057"/>
                    <a:pt x="5762" y="1057"/>
                  </a:cubicBezTo>
                  <a:lnTo>
                    <a:pt x="5794" y="1089"/>
                  </a:lnTo>
                  <a:cubicBezTo>
                    <a:pt x="5826" y="1089"/>
                    <a:pt x="5826" y="1121"/>
                    <a:pt x="5858" y="1121"/>
                  </a:cubicBezTo>
                  <a:lnTo>
                    <a:pt x="5922" y="1185"/>
                  </a:lnTo>
                  <a:lnTo>
                    <a:pt x="5954" y="1217"/>
                  </a:lnTo>
                  <a:lnTo>
                    <a:pt x="5986" y="1249"/>
                  </a:lnTo>
                  <a:cubicBezTo>
                    <a:pt x="6018" y="1249"/>
                    <a:pt x="6050" y="1281"/>
                    <a:pt x="6082" y="1313"/>
                  </a:cubicBezTo>
                  <a:lnTo>
                    <a:pt x="6114" y="1345"/>
                  </a:lnTo>
                  <a:cubicBezTo>
                    <a:pt x="6114" y="1345"/>
                    <a:pt x="6146" y="1345"/>
                    <a:pt x="6146" y="1377"/>
                  </a:cubicBezTo>
                  <a:lnTo>
                    <a:pt x="6178" y="1409"/>
                  </a:lnTo>
                  <a:cubicBezTo>
                    <a:pt x="6242" y="1441"/>
                    <a:pt x="6274" y="1473"/>
                    <a:pt x="6306" y="1505"/>
                  </a:cubicBezTo>
                  <a:lnTo>
                    <a:pt x="6338" y="1537"/>
                  </a:lnTo>
                  <a:cubicBezTo>
                    <a:pt x="6370" y="1537"/>
                    <a:pt x="6370" y="1569"/>
                    <a:pt x="6370" y="1569"/>
                  </a:cubicBezTo>
                  <a:lnTo>
                    <a:pt x="6402" y="1601"/>
                  </a:lnTo>
                  <a:cubicBezTo>
                    <a:pt x="6466" y="1633"/>
                    <a:pt x="6530" y="1697"/>
                    <a:pt x="6594" y="1761"/>
                  </a:cubicBezTo>
                  <a:lnTo>
                    <a:pt x="6626" y="1793"/>
                  </a:lnTo>
                  <a:lnTo>
                    <a:pt x="6658" y="1825"/>
                  </a:lnTo>
                  <a:cubicBezTo>
                    <a:pt x="6690" y="1889"/>
                    <a:pt x="6754" y="1921"/>
                    <a:pt x="6786" y="1985"/>
                  </a:cubicBezTo>
                  <a:lnTo>
                    <a:pt x="6882" y="2081"/>
                  </a:lnTo>
                  <a:cubicBezTo>
                    <a:pt x="6914" y="2081"/>
                    <a:pt x="6914" y="2113"/>
                    <a:pt x="6914" y="2113"/>
                  </a:cubicBezTo>
                  <a:lnTo>
                    <a:pt x="6978" y="2177"/>
                  </a:lnTo>
                  <a:lnTo>
                    <a:pt x="7042" y="2241"/>
                  </a:lnTo>
                  <a:cubicBezTo>
                    <a:pt x="7074" y="2273"/>
                    <a:pt x="7106" y="2337"/>
                    <a:pt x="7138" y="2369"/>
                  </a:cubicBezTo>
                  <a:lnTo>
                    <a:pt x="7234" y="2465"/>
                  </a:lnTo>
                  <a:lnTo>
                    <a:pt x="7234" y="2497"/>
                  </a:lnTo>
                  <a:cubicBezTo>
                    <a:pt x="7266" y="2497"/>
                    <a:pt x="7266" y="2529"/>
                    <a:pt x="7298" y="2529"/>
                  </a:cubicBezTo>
                  <a:lnTo>
                    <a:pt x="7330" y="2593"/>
                  </a:lnTo>
                  <a:cubicBezTo>
                    <a:pt x="7362" y="2625"/>
                    <a:pt x="7362" y="2657"/>
                    <a:pt x="7394" y="2657"/>
                  </a:cubicBezTo>
                  <a:cubicBezTo>
                    <a:pt x="7426" y="2689"/>
                    <a:pt x="7458" y="2753"/>
                    <a:pt x="7458" y="2785"/>
                  </a:cubicBezTo>
                  <a:lnTo>
                    <a:pt x="7522" y="2817"/>
                  </a:lnTo>
                  <a:cubicBezTo>
                    <a:pt x="7522" y="2849"/>
                    <a:pt x="7554" y="2881"/>
                    <a:pt x="7554" y="2881"/>
                  </a:cubicBezTo>
                  <a:lnTo>
                    <a:pt x="7650" y="3010"/>
                  </a:lnTo>
                  <a:lnTo>
                    <a:pt x="7682" y="3074"/>
                  </a:lnTo>
                  <a:lnTo>
                    <a:pt x="7714" y="3106"/>
                  </a:lnTo>
                  <a:cubicBezTo>
                    <a:pt x="7746" y="3170"/>
                    <a:pt x="7778" y="3234"/>
                    <a:pt x="7842" y="3266"/>
                  </a:cubicBezTo>
                  <a:lnTo>
                    <a:pt x="7874" y="3330"/>
                  </a:lnTo>
                  <a:cubicBezTo>
                    <a:pt x="7906" y="3426"/>
                    <a:pt x="7970" y="3490"/>
                    <a:pt x="8034" y="3586"/>
                  </a:cubicBezTo>
                  <a:lnTo>
                    <a:pt x="8066" y="3618"/>
                  </a:lnTo>
                  <a:lnTo>
                    <a:pt x="8162" y="3810"/>
                  </a:lnTo>
                  <a:cubicBezTo>
                    <a:pt x="8162" y="3842"/>
                    <a:pt x="8194" y="3842"/>
                    <a:pt x="8194" y="3874"/>
                  </a:cubicBezTo>
                  <a:lnTo>
                    <a:pt x="8226" y="3906"/>
                  </a:lnTo>
                  <a:cubicBezTo>
                    <a:pt x="8258" y="3970"/>
                    <a:pt x="8258" y="4002"/>
                    <a:pt x="8290" y="4066"/>
                  </a:cubicBezTo>
                  <a:lnTo>
                    <a:pt x="8354" y="4130"/>
                  </a:lnTo>
                  <a:lnTo>
                    <a:pt x="8386" y="4194"/>
                  </a:lnTo>
                  <a:cubicBezTo>
                    <a:pt x="8386" y="4226"/>
                    <a:pt x="8418" y="4258"/>
                    <a:pt x="8418" y="4290"/>
                  </a:cubicBezTo>
                  <a:lnTo>
                    <a:pt x="8418" y="4322"/>
                  </a:lnTo>
                  <a:cubicBezTo>
                    <a:pt x="8450" y="4322"/>
                    <a:pt x="8450" y="4354"/>
                    <a:pt x="8482" y="4386"/>
                  </a:cubicBezTo>
                  <a:lnTo>
                    <a:pt x="8482" y="4418"/>
                  </a:lnTo>
                  <a:cubicBezTo>
                    <a:pt x="8514" y="4450"/>
                    <a:pt x="8546" y="4514"/>
                    <a:pt x="8546" y="4546"/>
                  </a:cubicBezTo>
                  <a:cubicBezTo>
                    <a:pt x="8578" y="4578"/>
                    <a:pt x="8578" y="4610"/>
                    <a:pt x="8610" y="4642"/>
                  </a:cubicBezTo>
                  <a:lnTo>
                    <a:pt x="8642" y="4706"/>
                  </a:lnTo>
                  <a:cubicBezTo>
                    <a:pt x="8642" y="4738"/>
                    <a:pt x="8642" y="4738"/>
                    <a:pt x="8674" y="4770"/>
                  </a:cubicBezTo>
                  <a:lnTo>
                    <a:pt x="8706" y="4898"/>
                  </a:lnTo>
                  <a:cubicBezTo>
                    <a:pt x="8738" y="4930"/>
                    <a:pt x="8770" y="4994"/>
                    <a:pt x="8770" y="5058"/>
                  </a:cubicBezTo>
                  <a:lnTo>
                    <a:pt x="8834" y="5154"/>
                  </a:lnTo>
                  <a:lnTo>
                    <a:pt x="8834" y="5186"/>
                  </a:lnTo>
                  <a:lnTo>
                    <a:pt x="8834" y="5218"/>
                  </a:lnTo>
                  <a:cubicBezTo>
                    <a:pt x="8866" y="5282"/>
                    <a:pt x="8898" y="5346"/>
                    <a:pt x="8930" y="5442"/>
                  </a:cubicBezTo>
                  <a:lnTo>
                    <a:pt x="8930" y="5474"/>
                  </a:lnTo>
                  <a:lnTo>
                    <a:pt x="8962" y="5506"/>
                  </a:lnTo>
                  <a:lnTo>
                    <a:pt x="8962" y="5538"/>
                  </a:lnTo>
                  <a:cubicBezTo>
                    <a:pt x="8994" y="5602"/>
                    <a:pt x="8994" y="5634"/>
                    <a:pt x="9026" y="5698"/>
                  </a:cubicBezTo>
                  <a:lnTo>
                    <a:pt x="9026" y="5730"/>
                  </a:lnTo>
                  <a:lnTo>
                    <a:pt x="9026" y="5762"/>
                  </a:lnTo>
                  <a:cubicBezTo>
                    <a:pt x="9058" y="5762"/>
                    <a:pt x="9058" y="5794"/>
                    <a:pt x="9058" y="5794"/>
                  </a:cubicBezTo>
                  <a:lnTo>
                    <a:pt x="9058" y="5826"/>
                  </a:lnTo>
                  <a:cubicBezTo>
                    <a:pt x="9058" y="5858"/>
                    <a:pt x="9090" y="5922"/>
                    <a:pt x="9090" y="5954"/>
                  </a:cubicBezTo>
                  <a:lnTo>
                    <a:pt x="9122" y="5986"/>
                  </a:lnTo>
                  <a:lnTo>
                    <a:pt x="9122" y="6018"/>
                  </a:lnTo>
                  <a:lnTo>
                    <a:pt x="9122" y="6050"/>
                  </a:lnTo>
                  <a:lnTo>
                    <a:pt x="9122" y="6082"/>
                  </a:lnTo>
                  <a:cubicBezTo>
                    <a:pt x="9154" y="6114"/>
                    <a:pt x="9154" y="6178"/>
                    <a:pt x="9154" y="6210"/>
                  </a:cubicBezTo>
                  <a:lnTo>
                    <a:pt x="9186" y="6242"/>
                  </a:lnTo>
                  <a:lnTo>
                    <a:pt x="9186" y="6274"/>
                  </a:lnTo>
                  <a:lnTo>
                    <a:pt x="9186" y="6338"/>
                  </a:lnTo>
                  <a:lnTo>
                    <a:pt x="9218" y="6370"/>
                  </a:lnTo>
                  <a:lnTo>
                    <a:pt x="9218" y="6466"/>
                  </a:lnTo>
                  <a:lnTo>
                    <a:pt x="9250" y="6498"/>
                  </a:lnTo>
                  <a:lnTo>
                    <a:pt x="9250" y="6594"/>
                  </a:lnTo>
                  <a:lnTo>
                    <a:pt x="9282" y="6658"/>
                  </a:lnTo>
                  <a:lnTo>
                    <a:pt x="9282" y="6722"/>
                  </a:lnTo>
                  <a:cubicBezTo>
                    <a:pt x="9282" y="6786"/>
                    <a:pt x="9314" y="6850"/>
                    <a:pt x="9314" y="6914"/>
                  </a:cubicBezTo>
                  <a:lnTo>
                    <a:pt x="9314" y="6946"/>
                  </a:lnTo>
                  <a:cubicBezTo>
                    <a:pt x="9346" y="7010"/>
                    <a:pt x="9346" y="7106"/>
                    <a:pt x="9346" y="7170"/>
                  </a:cubicBezTo>
                  <a:lnTo>
                    <a:pt x="9346" y="7202"/>
                  </a:lnTo>
                  <a:lnTo>
                    <a:pt x="9346" y="7234"/>
                  </a:lnTo>
                  <a:lnTo>
                    <a:pt x="9378" y="7298"/>
                  </a:lnTo>
                  <a:lnTo>
                    <a:pt x="9378" y="7362"/>
                  </a:lnTo>
                  <a:lnTo>
                    <a:pt x="9378" y="7426"/>
                  </a:lnTo>
                  <a:lnTo>
                    <a:pt x="9378" y="7522"/>
                  </a:lnTo>
                  <a:lnTo>
                    <a:pt x="9378" y="7554"/>
                  </a:lnTo>
                  <a:cubicBezTo>
                    <a:pt x="9410" y="7554"/>
                    <a:pt x="9410" y="7586"/>
                    <a:pt x="9410" y="7586"/>
                  </a:cubicBezTo>
                  <a:lnTo>
                    <a:pt x="9410" y="7650"/>
                  </a:lnTo>
                  <a:lnTo>
                    <a:pt x="9410" y="7682"/>
                  </a:lnTo>
                  <a:lnTo>
                    <a:pt x="9410" y="7746"/>
                  </a:lnTo>
                  <a:lnTo>
                    <a:pt x="9410" y="7778"/>
                  </a:lnTo>
                  <a:lnTo>
                    <a:pt x="9410" y="7970"/>
                  </a:lnTo>
                  <a:lnTo>
                    <a:pt x="9442" y="7970"/>
                  </a:lnTo>
                  <a:lnTo>
                    <a:pt x="9410" y="8002"/>
                  </a:lnTo>
                  <a:lnTo>
                    <a:pt x="9410" y="8226"/>
                  </a:lnTo>
                  <a:lnTo>
                    <a:pt x="9410" y="8259"/>
                  </a:lnTo>
                  <a:lnTo>
                    <a:pt x="9410" y="8291"/>
                  </a:lnTo>
                  <a:lnTo>
                    <a:pt x="9410" y="8387"/>
                  </a:lnTo>
                  <a:lnTo>
                    <a:pt x="9378" y="8419"/>
                  </a:lnTo>
                  <a:lnTo>
                    <a:pt x="9378" y="8515"/>
                  </a:lnTo>
                  <a:lnTo>
                    <a:pt x="9378" y="8547"/>
                  </a:lnTo>
                  <a:lnTo>
                    <a:pt x="9378" y="8611"/>
                  </a:lnTo>
                  <a:lnTo>
                    <a:pt x="9378" y="8643"/>
                  </a:lnTo>
                  <a:cubicBezTo>
                    <a:pt x="9378" y="8675"/>
                    <a:pt x="9346" y="8707"/>
                    <a:pt x="9346" y="8739"/>
                  </a:cubicBezTo>
                  <a:lnTo>
                    <a:pt x="9346" y="8771"/>
                  </a:lnTo>
                  <a:lnTo>
                    <a:pt x="9346" y="8803"/>
                  </a:lnTo>
                  <a:lnTo>
                    <a:pt x="9346" y="8835"/>
                  </a:lnTo>
                  <a:lnTo>
                    <a:pt x="9346" y="8867"/>
                  </a:lnTo>
                  <a:cubicBezTo>
                    <a:pt x="9346" y="8899"/>
                    <a:pt x="9314" y="8931"/>
                    <a:pt x="9314" y="8963"/>
                  </a:cubicBezTo>
                  <a:lnTo>
                    <a:pt x="9314" y="8995"/>
                  </a:lnTo>
                  <a:lnTo>
                    <a:pt x="9314" y="9027"/>
                  </a:lnTo>
                  <a:lnTo>
                    <a:pt x="9314" y="9059"/>
                  </a:lnTo>
                  <a:cubicBezTo>
                    <a:pt x="9282" y="9091"/>
                    <a:pt x="9282" y="9123"/>
                    <a:pt x="9282" y="9155"/>
                  </a:cubicBezTo>
                  <a:lnTo>
                    <a:pt x="9250" y="9187"/>
                  </a:lnTo>
                  <a:lnTo>
                    <a:pt x="9250" y="9251"/>
                  </a:lnTo>
                  <a:cubicBezTo>
                    <a:pt x="9218" y="9315"/>
                    <a:pt x="9218" y="9347"/>
                    <a:pt x="9186" y="9379"/>
                  </a:cubicBezTo>
                  <a:lnTo>
                    <a:pt x="9186" y="9411"/>
                  </a:lnTo>
                  <a:lnTo>
                    <a:pt x="9186" y="9443"/>
                  </a:lnTo>
                  <a:lnTo>
                    <a:pt x="9154" y="9507"/>
                  </a:lnTo>
                  <a:cubicBezTo>
                    <a:pt x="9122" y="9539"/>
                    <a:pt x="9122" y="9603"/>
                    <a:pt x="9090" y="9635"/>
                  </a:cubicBezTo>
                  <a:lnTo>
                    <a:pt x="9090" y="9667"/>
                  </a:lnTo>
                  <a:cubicBezTo>
                    <a:pt x="9058" y="9731"/>
                    <a:pt x="9026" y="9763"/>
                    <a:pt x="8994" y="9827"/>
                  </a:cubicBezTo>
                  <a:cubicBezTo>
                    <a:pt x="8962" y="9859"/>
                    <a:pt x="8962" y="9923"/>
                    <a:pt x="8930" y="9955"/>
                  </a:cubicBezTo>
                  <a:lnTo>
                    <a:pt x="8962" y="9987"/>
                  </a:lnTo>
                  <a:lnTo>
                    <a:pt x="8898" y="9987"/>
                  </a:lnTo>
                  <a:cubicBezTo>
                    <a:pt x="8866" y="10051"/>
                    <a:pt x="8834" y="10083"/>
                    <a:pt x="8834" y="10115"/>
                  </a:cubicBezTo>
                  <a:cubicBezTo>
                    <a:pt x="8802" y="10115"/>
                    <a:pt x="8802" y="10147"/>
                    <a:pt x="8802" y="10147"/>
                  </a:cubicBezTo>
                  <a:cubicBezTo>
                    <a:pt x="8770" y="10179"/>
                    <a:pt x="8738" y="10211"/>
                    <a:pt x="8706" y="10243"/>
                  </a:cubicBezTo>
                  <a:lnTo>
                    <a:pt x="8674" y="10275"/>
                  </a:lnTo>
                  <a:lnTo>
                    <a:pt x="8578" y="10371"/>
                  </a:lnTo>
                  <a:lnTo>
                    <a:pt x="8578" y="10403"/>
                  </a:lnTo>
                  <a:lnTo>
                    <a:pt x="8482" y="10467"/>
                  </a:lnTo>
                  <a:cubicBezTo>
                    <a:pt x="8450" y="10467"/>
                    <a:pt x="8450" y="10499"/>
                    <a:pt x="8450" y="10499"/>
                  </a:cubicBezTo>
                  <a:cubicBezTo>
                    <a:pt x="8418" y="10531"/>
                    <a:pt x="8386" y="10531"/>
                    <a:pt x="8354" y="10563"/>
                  </a:cubicBezTo>
                  <a:cubicBezTo>
                    <a:pt x="8322" y="10563"/>
                    <a:pt x="8322" y="10595"/>
                    <a:pt x="8322" y="10595"/>
                  </a:cubicBezTo>
                  <a:cubicBezTo>
                    <a:pt x="8290" y="10627"/>
                    <a:pt x="8226" y="10659"/>
                    <a:pt x="8194" y="10659"/>
                  </a:cubicBezTo>
                  <a:lnTo>
                    <a:pt x="6466" y="11683"/>
                  </a:lnTo>
                  <a:cubicBezTo>
                    <a:pt x="6498" y="11651"/>
                    <a:pt x="6498" y="11619"/>
                    <a:pt x="6530" y="11587"/>
                  </a:cubicBezTo>
                  <a:cubicBezTo>
                    <a:pt x="6562" y="11587"/>
                    <a:pt x="6562" y="11587"/>
                    <a:pt x="6562" y="11555"/>
                  </a:cubicBezTo>
                  <a:cubicBezTo>
                    <a:pt x="6594" y="11523"/>
                    <a:pt x="6626" y="11491"/>
                    <a:pt x="6658" y="11459"/>
                  </a:cubicBezTo>
                  <a:cubicBezTo>
                    <a:pt x="6658" y="11459"/>
                    <a:pt x="6658" y="11427"/>
                    <a:pt x="6690" y="11427"/>
                  </a:cubicBezTo>
                  <a:cubicBezTo>
                    <a:pt x="6722" y="11395"/>
                    <a:pt x="6722" y="11363"/>
                    <a:pt x="6754" y="11331"/>
                  </a:cubicBezTo>
                  <a:lnTo>
                    <a:pt x="6786" y="11299"/>
                  </a:lnTo>
                  <a:cubicBezTo>
                    <a:pt x="6818" y="11235"/>
                    <a:pt x="6850" y="11203"/>
                    <a:pt x="6882" y="11139"/>
                  </a:cubicBezTo>
                  <a:cubicBezTo>
                    <a:pt x="6882" y="11107"/>
                    <a:pt x="6914" y="11043"/>
                    <a:pt x="6946" y="10979"/>
                  </a:cubicBezTo>
                  <a:lnTo>
                    <a:pt x="6946" y="10947"/>
                  </a:lnTo>
                  <a:cubicBezTo>
                    <a:pt x="6978" y="10915"/>
                    <a:pt x="7010" y="10851"/>
                    <a:pt x="7010" y="10819"/>
                  </a:cubicBezTo>
                  <a:lnTo>
                    <a:pt x="7042" y="10787"/>
                  </a:lnTo>
                  <a:lnTo>
                    <a:pt x="7042" y="10723"/>
                  </a:lnTo>
                  <a:lnTo>
                    <a:pt x="7074" y="10691"/>
                  </a:lnTo>
                  <a:cubicBezTo>
                    <a:pt x="7074" y="10659"/>
                    <a:pt x="7106" y="10595"/>
                    <a:pt x="7106" y="10563"/>
                  </a:cubicBezTo>
                  <a:cubicBezTo>
                    <a:pt x="7106" y="10531"/>
                    <a:pt x="7138" y="10499"/>
                    <a:pt x="7138" y="10467"/>
                  </a:cubicBezTo>
                  <a:cubicBezTo>
                    <a:pt x="7138" y="10435"/>
                    <a:pt x="7170" y="10403"/>
                    <a:pt x="7170" y="10339"/>
                  </a:cubicBezTo>
                  <a:cubicBezTo>
                    <a:pt x="7170" y="10307"/>
                    <a:pt x="7170" y="10275"/>
                    <a:pt x="7202" y="10243"/>
                  </a:cubicBezTo>
                  <a:lnTo>
                    <a:pt x="7202" y="10147"/>
                  </a:lnTo>
                  <a:cubicBezTo>
                    <a:pt x="7202" y="10115"/>
                    <a:pt x="7202" y="10051"/>
                    <a:pt x="7234" y="10019"/>
                  </a:cubicBezTo>
                  <a:lnTo>
                    <a:pt x="7234" y="9923"/>
                  </a:lnTo>
                  <a:cubicBezTo>
                    <a:pt x="7234" y="9891"/>
                    <a:pt x="7234" y="9859"/>
                    <a:pt x="7266" y="9795"/>
                  </a:cubicBezTo>
                  <a:lnTo>
                    <a:pt x="7266" y="9699"/>
                  </a:lnTo>
                  <a:lnTo>
                    <a:pt x="7266" y="9571"/>
                  </a:lnTo>
                  <a:lnTo>
                    <a:pt x="7266" y="9539"/>
                  </a:lnTo>
                  <a:lnTo>
                    <a:pt x="7266" y="9507"/>
                  </a:lnTo>
                  <a:lnTo>
                    <a:pt x="7266" y="9251"/>
                  </a:lnTo>
                  <a:lnTo>
                    <a:pt x="7266" y="9027"/>
                  </a:lnTo>
                  <a:lnTo>
                    <a:pt x="7266" y="8963"/>
                  </a:lnTo>
                  <a:lnTo>
                    <a:pt x="7266" y="8803"/>
                  </a:lnTo>
                  <a:lnTo>
                    <a:pt x="7266" y="8707"/>
                  </a:lnTo>
                  <a:cubicBezTo>
                    <a:pt x="7266" y="8643"/>
                    <a:pt x="7234" y="8579"/>
                    <a:pt x="7234" y="8547"/>
                  </a:cubicBezTo>
                  <a:lnTo>
                    <a:pt x="7234" y="8515"/>
                  </a:lnTo>
                  <a:lnTo>
                    <a:pt x="7234" y="8451"/>
                  </a:lnTo>
                  <a:cubicBezTo>
                    <a:pt x="7234" y="8387"/>
                    <a:pt x="7202" y="8291"/>
                    <a:pt x="7202" y="8226"/>
                  </a:cubicBezTo>
                  <a:lnTo>
                    <a:pt x="7202" y="8194"/>
                  </a:lnTo>
                  <a:cubicBezTo>
                    <a:pt x="7170" y="8130"/>
                    <a:pt x="7170" y="8034"/>
                    <a:pt x="7170" y="7970"/>
                  </a:cubicBezTo>
                  <a:cubicBezTo>
                    <a:pt x="7138" y="7970"/>
                    <a:pt x="7138" y="7938"/>
                    <a:pt x="7138" y="7906"/>
                  </a:cubicBezTo>
                  <a:lnTo>
                    <a:pt x="7138" y="7874"/>
                  </a:lnTo>
                  <a:cubicBezTo>
                    <a:pt x="7138" y="7842"/>
                    <a:pt x="7106" y="7778"/>
                    <a:pt x="7106" y="7714"/>
                  </a:cubicBezTo>
                  <a:cubicBezTo>
                    <a:pt x="7106" y="7682"/>
                    <a:pt x="7106" y="7650"/>
                    <a:pt x="7074" y="7618"/>
                  </a:cubicBezTo>
                  <a:cubicBezTo>
                    <a:pt x="7074" y="7554"/>
                    <a:pt x="7074" y="7522"/>
                    <a:pt x="7042" y="7458"/>
                  </a:cubicBezTo>
                  <a:cubicBezTo>
                    <a:pt x="7042" y="7426"/>
                    <a:pt x="7042" y="7394"/>
                    <a:pt x="7010" y="7362"/>
                  </a:cubicBezTo>
                  <a:cubicBezTo>
                    <a:pt x="7010" y="7298"/>
                    <a:pt x="6978" y="7266"/>
                    <a:pt x="6978" y="7202"/>
                  </a:cubicBezTo>
                  <a:cubicBezTo>
                    <a:pt x="6978" y="7170"/>
                    <a:pt x="6946" y="7106"/>
                    <a:pt x="6946" y="7074"/>
                  </a:cubicBezTo>
                  <a:cubicBezTo>
                    <a:pt x="6914" y="7042"/>
                    <a:pt x="6914" y="6978"/>
                    <a:pt x="6882" y="6946"/>
                  </a:cubicBezTo>
                  <a:cubicBezTo>
                    <a:pt x="6882" y="6914"/>
                    <a:pt x="6850" y="6850"/>
                    <a:pt x="6850" y="6786"/>
                  </a:cubicBezTo>
                  <a:cubicBezTo>
                    <a:pt x="6818" y="6754"/>
                    <a:pt x="6818" y="6722"/>
                    <a:pt x="6818" y="6690"/>
                  </a:cubicBezTo>
                  <a:cubicBezTo>
                    <a:pt x="6786" y="6594"/>
                    <a:pt x="6754" y="6530"/>
                    <a:pt x="6722" y="6466"/>
                  </a:cubicBezTo>
                  <a:lnTo>
                    <a:pt x="6722" y="6434"/>
                  </a:lnTo>
                  <a:cubicBezTo>
                    <a:pt x="6690" y="6402"/>
                    <a:pt x="6690" y="6370"/>
                    <a:pt x="6690" y="6370"/>
                  </a:cubicBezTo>
                  <a:lnTo>
                    <a:pt x="6658" y="6306"/>
                  </a:lnTo>
                  <a:cubicBezTo>
                    <a:pt x="6626" y="6242"/>
                    <a:pt x="6626" y="6178"/>
                    <a:pt x="6594" y="6114"/>
                  </a:cubicBezTo>
                  <a:lnTo>
                    <a:pt x="6562" y="6050"/>
                  </a:lnTo>
                  <a:cubicBezTo>
                    <a:pt x="6530" y="6018"/>
                    <a:pt x="6530" y="5954"/>
                    <a:pt x="6498" y="5922"/>
                  </a:cubicBezTo>
                  <a:lnTo>
                    <a:pt x="6466" y="5890"/>
                  </a:lnTo>
                  <a:cubicBezTo>
                    <a:pt x="6466" y="5858"/>
                    <a:pt x="6466" y="5826"/>
                    <a:pt x="6434" y="5794"/>
                  </a:cubicBezTo>
                  <a:cubicBezTo>
                    <a:pt x="6434" y="5762"/>
                    <a:pt x="6402" y="5698"/>
                    <a:pt x="6370" y="5666"/>
                  </a:cubicBezTo>
                  <a:lnTo>
                    <a:pt x="6370" y="5634"/>
                  </a:lnTo>
                  <a:cubicBezTo>
                    <a:pt x="6338" y="5602"/>
                    <a:pt x="6338" y="5570"/>
                    <a:pt x="6306" y="5538"/>
                  </a:cubicBezTo>
                  <a:cubicBezTo>
                    <a:pt x="6306" y="5506"/>
                    <a:pt x="6274" y="5474"/>
                    <a:pt x="6242" y="5410"/>
                  </a:cubicBezTo>
                  <a:lnTo>
                    <a:pt x="6242" y="5378"/>
                  </a:lnTo>
                  <a:cubicBezTo>
                    <a:pt x="6210" y="5346"/>
                    <a:pt x="6210" y="5314"/>
                    <a:pt x="6178" y="5282"/>
                  </a:cubicBezTo>
                  <a:cubicBezTo>
                    <a:pt x="6178" y="5250"/>
                    <a:pt x="6146" y="5218"/>
                    <a:pt x="6114" y="5154"/>
                  </a:cubicBezTo>
                  <a:lnTo>
                    <a:pt x="6082" y="5090"/>
                  </a:lnTo>
                  <a:lnTo>
                    <a:pt x="6050" y="5058"/>
                  </a:lnTo>
                  <a:cubicBezTo>
                    <a:pt x="6018" y="4994"/>
                    <a:pt x="5986" y="4930"/>
                    <a:pt x="5922" y="4866"/>
                  </a:cubicBezTo>
                  <a:lnTo>
                    <a:pt x="5922" y="4802"/>
                  </a:lnTo>
                  <a:cubicBezTo>
                    <a:pt x="5858" y="4738"/>
                    <a:pt x="5794" y="4642"/>
                    <a:pt x="5762" y="4578"/>
                  </a:cubicBezTo>
                  <a:lnTo>
                    <a:pt x="5730" y="4546"/>
                  </a:lnTo>
                  <a:lnTo>
                    <a:pt x="5698" y="4514"/>
                  </a:lnTo>
                  <a:cubicBezTo>
                    <a:pt x="5666" y="4450"/>
                    <a:pt x="5634" y="4386"/>
                    <a:pt x="5602" y="4354"/>
                  </a:cubicBezTo>
                  <a:cubicBezTo>
                    <a:pt x="5570" y="4322"/>
                    <a:pt x="5570" y="4290"/>
                    <a:pt x="5570" y="4290"/>
                  </a:cubicBezTo>
                  <a:lnTo>
                    <a:pt x="5538" y="4226"/>
                  </a:lnTo>
                  <a:cubicBezTo>
                    <a:pt x="5506" y="4194"/>
                    <a:pt x="5474" y="4162"/>
                    <a:pt x="5442" y="4130"/>
                  </a:cubicBezTo>
                  <a:cubicBezTo>
                    <a:pt x="5410" y="4098"/>
                    <a:pt x="5410" y="4066"/>
                    <a:pt x="5378" y="4066"/>
                  </a:cubicBezTo>
                  <a:lnTo>
                    <a:pt x="5346" y="4002"/>
                  </a:lnTo>
                  <a:cubicBezTo>
                    <a:pt x="5314" y="3970"/>
                    <a:pt x="5314" y="3938"/>
                    <a:pt x="5282" y="3906"/>
                  </a:cubicBezTo>
                  <a:lnTo>
                    <a:pt x="5218" y="3842"/>
                  </a:lnTo>
                  <a:lnTo>
                    <a:pt x="5186" y="3810"/>
                  </a:lnTo>
                  <a:lnTo>
                    <a:pt x="5090" y="3682"/>
                  </a:lnTo>
                  <a:cubicBezTo>
                    <a:pt x="5090" y="3650"/>
                    <a:pt x="5058" y="3618"/>
                    <a:pt x="5026" y="3586"/>
                  </a:cubicBezTo>
                  <a:cubicBezTo>
                    <a:pt x="4994" y="3554"/>
                    <a:pt x="4962" y="3522"/>
                    <a:pt x="4930" y="3458"/>
                  </a:cubicBezTo>
                  <a:cubicBezTo>
                    <a:pt x="4898" y="3458"/>
                    <a:pt x="4866" y="3426"/>
                    <a:pt x="4834" y="3394"/>
                  </a:cubicBezTo>
                  <a:lnTo>
                    <a:pt x="4834" y="3362"/>
                  </a:lnTo>
                  <a:lnTo>
                    <a:pt x="4738" y="3266"/>
                  </a:lnTo>
                  <a:lnTo>
                    <a:pt x="4674" y="3202"/>
                  </a:lnTo>
                  <a:lnTo>
                    <a:pt x="4513" y="3042"/>
                  </a:lnTo>
                  <a:lnTo>
                    <a:pt x="4481" y="3010"/>
                  </a:lnTo>
                  <a:lnTo>
                    <a:pt x="4449" y="2978"/>
                  </a:lnTo>
                  <a:cubicBezTo>
                    <a:pt x="4385" y="2914"/>
                    <a:pt x="4353" y="2881"/>
                    <a:pt x="4289" y="2817"/>
                  </a:cubicBezTo>
                  <a:cubicBezTo>
                    <a:pt x="4257" y="2785"/>
                    <a:pt x="4225" y="2785"/>
                    <a:pt x="4225" y="2753"/>
                  </a:cubicBezTo>
                  <a:lnTo>
                    <a:pt x="4193" y="2721"/>
                  </a:lnTo>
                  <a:cubicBezTo>
                    <a:pt x="4161" y="2689"/>
                    <a:pt x="4097" y="2657"/>
                    <a:pt x="4065" y="2625"/>
                  </a:cubicBezTo>
                  <a:lnTo>
                    <a:pt x="3969" y="2529"/>
                  </a:lnTo>
                  <a:cubicBezTo>
                    <a:pt x="3937" y="2497"/>
                    <a:pt x="3905" y="2497"/>
                    <a:pt x="3873" y="2465"/>
                  </a:cubicBezTo>
                  <a:cubicBezTo>
                    <a:pt x="3841" y="2433"/>
                    <a:pt x="3777" y="2401"/>
                    <a:pt x="3745" y="2369"/>
                  </a:cubicBezTo>
                  <a:cubicBezTo>
                    <a:pt x="3713" y="2337"/>
                    <a:pt x="3681" y="2337"/>
                    <a:pt x="3681" y="2305"/>
                  </a:cubicBezTo>
                  <a:lnTo>
                    <a:pt x="3521" y="2209"/>
                  </a:lnTo>
                  <a:lnTo>
                    <a:pt x="3521" y="2177"/>
                  </a:lnTo>
                  <a:cubicBezTo>
                    <a:pt x="3489" y="2177"/>
                    <a:pt x="3489" y="2177"/>
                    <a:pt x="3457" y="2145"/>
                  </a:cubicBezTo>
                  <a:cubicBezTo>
                    <a:pt x="3393" y="2113"/>
                    <a:pt x="3329" y="2081"/>
                    <a:pt x="3265" y="2017"/>
                  </a:cubicBezTo>
                  <a:cubicBezTo>
                    <a:pt x="3169" y="1953"/>
                    <a:pt x="3105" y="1921"/>
                    <a:pt x="3041" y="1889"/>
                  </a:cubicBezTo>
                  <a:cubicBezTo>
                    <a:pt x="3009" y="1857"/>
                    <a:pt x="2977" y="1857"/>
                    <a:pt x="2913" y="1825"/>
                  </a:cubicBezTo>
                  <a:lnTo>
                    <a:pt x="2881" y="1793"/>
                  </a:lnTo>
                  <a:cubicBezTo>
                    <a:pt x="2849" y="1793"/>
                    <a:pt x="2817" y="1761"/>
                    <a:pt x="2753" y="1729"/>
                  </a:cubicBezTo>
                  <a:lnTo>
                    <a:pt x="2721" y="1729"/>
                  </a:lnTo>
                  <a:cubicBezTo>
                    <a:pt x="2689" y="1697"/>
                    <a:pt x="2625" y="1665"/>
                    <a:pt x="2593" y="1633"/>
                  </a:cubicBezTo>
                  <a:lnTo>
                    <a:pt x="2561" y="1633"/>
                  </a:lnTo>
                  <a:cubicBezTo>
                    <a:pt x="2497" y="1601"/>
                    <a:pt x="2433" y="1569"/>
                    <a:pt x="2401" y="1569"/>
                  </a:cubicBezTo>
                  <a:cubicBezTo>
                    <a:pt x="2337" y="1537"/>
                    <a:pt x="2305" y="1537"/>
                    <a:pt x="2209" y="1505"/>
                  </a:cubicBezTo>
                  <a:lnTo>
                    <a:pt x="2177" y="1505"/>
                  </a:lnTo>
                  <a:cubicBezTo>
                    <a:pt x="2145" y="1473"/>
                    <a:pt x="2081" y="1473"/>
                    <a:pt x="2049" y="1441"/>
                  </a:cubicBezTo>
                  <a:lnTo>
                    <a:pt x="2017" y="1441"/>
                  </a:lnTo>
                  <a:cubicBezTo>
                    <a:pt x="1953" y="1441"/>
                    <a:pt x="1921" y="1409"/>
                    <a:pt x="1857" y="1409"/>
                  </a:cubicBezTo>
                  <a:cubicBezTo>
                    <a:pt x="1793" y="1377"/>
                    <a:pt x="1729" y="1377"/>
                    <a:pt x="1697" y="1377"/>
                  </a:cubicBezTo>
                  <a:lnTo>
                    <a:pt x="1665" y="1377"/>
                  </a:lnTo>
                  <a:cubicBezTo>
                    <a:pt x="1601" y="1345"/>
                    <a:pt x="1569" y="1345"/>
                    <a:pt x="1505" y="1345"/>
                  </a:cubicBezTo>
                  <a:lnTo>
                    <a:pt x="1473" y="1345"/>
                  </a:lnTo>
                  <a:cubicBezTo>
                    <a:pt x="1409" y="1313"/>
                    <a:pt x="1377" y="1313"/>
                    <a:pt x="1313" y="1313"/>
                  </a:cubicBezTo>
                  <a:lnTo>
                    <a:pt x="769" y="1313"/>
                  </a:lnTo>
                  <a:lnTo>
                    <a:pt x="737" y="1345"/>
                  </a:lnTo>
                  <a:lnTo>
                    <a:pt x="609" y="1345"/>
                  </a:lnTo>
                  <a:cubicBezTo>
                    <a:pt x="577" y="1345"/>
                    <a:pt x="513" y="1377"/>
                    <a:pt x="449" y="1377"/>
                  </a:cubicBezTo>
                  <a:lnTo>
                    <a:pt x="2209" y="385"/>
                  </a:lnTo>
                  <a:cubicBezTo>
                    <a:pt x="2209" y="353"/>
                    <a:pt x="2241" y="353"/>
                    <a:pt x="2273" y="321"/>
                  </a:cubicBezTo>
                  <a:lnTo>
                    <a:pt x="2305" y="321"/>
                  </a:lnTo>
                  <a:cubicBezTo>
                    <a:pt x="2305" y="321"/>
                    <a:pt x="2337" y="289"/>
                    <a:pt x="2369" y="289"/>
                  </a:cubicBezTo>
                  <a:lnTo>
                    <a:pt x="2401" y="289"/>
                  </a:lnTo>
                  <a:lnTo>
                    <a:pt x="2433" y="257"/>
                  </a:lnTo>
                  <a:lnTo>
                    <a:pt x="2465" y="257"/>
                  </a:lnTo>
                  <a:cubicBezTo>
                    <a:pt x="2497" y="225"/>
                    <a:pt x="2497" y="225"/>
                    <a:pt x="2529" y="225"/>
                  </a:cubicBezTo>
                  <a:cubicBezTo>
                    <a:pt x="2593" y="193"/>
                    <a:pt x="2625" y="193"/>
                    <a:pt x="2657" y="161"/>
                  </a:cubicBezTo>
                  <a:lnTo>
                    <a:pt x="2689" y="161"/>
                  </a:lnTo>
                  <a:cubicBezTo>
                    <a:pt x="2721" y="161"/>
                    <a:pt x="2785" y="161"/>
                    <a:pt x="2849" y="129"/>
                  </a:cubicBezTo>
                  <a:lnTo>
                    <a:pt x="2945" y="129"/>
                  </a:lnTo>
                  <a:cubicBezTo>
                    <a:pt x="2977" y="97"/>
                    <a:pt x="3009" y="97"/>
                    <a:pt x="3073" y="97"/>
                  </a:cubicBezTo>
                  <a:lnTo>
                    <a:pt x="3489" y="97"/>
                  </a:lnTo>
                  <a:cubicBezTo>
                    <a:pt x="3553" y="97"/>
                    <a:pt x="3585" y="97"/>
                    <a:pt x="3649" y="129"/>
                  </a:cubicBezTo>
                  <a:lnTo>
                    <a:pt x="3681" y="97"/>
                  </a:lnTo>
                  <a:lnTo>
                    <a:pt x="3681" y="129"/>
                  </a:lnTo>
                  <a:cubicBezTo>
                    <a:pt x="3713" y="129"/>
                    <a:pt x="3777" y="129"/>
                    <a:pt x="3841" y="161"/>
                  </a:cubicBezTo>
                  <a:lnTo>
                    <a:pt x="3841" y="97"/>
                  </a:lnTo>
                  <a:close/>
                  <a:moveTo>
                    <a:pt x="3105" y="1"/>
                  </a:moveTo>
                  <a:lnTo>
                    <a:pt x="3009" y="33"/>
                  </a:lnTo>
                  <a:lnTo>
                    <a:pt x="2977" y="33"/>
                  </a:lnTo>
                  <a:cubicBezTo>
                    <a:pt x="2945" y="33"/>
                    <a:pt x="2913" y="33"/>
                    <a:pt x="2881" y="65"/>
                  </a:cubicBezTo>
                  <a:cubicBezTo>
                    <a:pt x="2817" y="65"/>
                    <a:pt x="2785" y="65"/>
                    <a:pt x="2721" y="97"/>
                  </a:cubicBezTo>
                  <a:cubicBezTo>
                    <a:pt x="2657" y="97"/>
                    <a:pt x="2625" y="129"/>
                    <a:pt x="2561" y="129"/>
                  </a:cubicBezTo>
                  <a:cubicBezTo>
                    <a:pt x="2529" y="161"/>
                    <a:pt x="2529" y="161"/>
                    <a:pt x="2497" y="161"/>
                  </a:cubicBezTo>
                  <a:lnTo>
                    <a:pt x="2465" y="161"/>
                  </a:lnTo>
                  <a:cubicBezTo>
                    <a:pt x="2465" y="193"/>
                    <a:pt x="2433" y="193"/>
                    <a:pt x="2401" y="193"/>
                  </a:cubicBezTo>
                  <a:lnTo>
                    <a:pt x="2369" y="225"/>
                  </a:lnTo>
                  <a:cubicBezTo>
                    <a:pt x="2369" y="225"/>
                    <a:pt x="2337" y="225"/>
                    <a:pt x="2337" y="257"/>
                  </a:cubicBezTo>
                  <a:lnTo>
                    <a:pt x="2305" y="257"/>
                  </a:lnTo>
                  <a:cubicBezTo>
                    <a:pt x="2273" y="257"/>
                    <a:pt x="2241" y="289"/>
                    <a:pt x="2209" y="289"/>
                  </a:cubicBezTo>
                  <a:lnTo>
                    <a:pt x="33" y="1569"/>
                  </a:lnTo>
                  <a:cubicBezTo>
                    <a:pt x="1" y="1601"/>
                    <a:pt x="1" y="1601"/>
                    <a:pt x="1" y="1633"/>
                  </a:cubicBezTo>
                  <a:cubicBezTo>
                    <a:pt x="1" y="1633"/>
                    <a:pt x="15" y="1647"/>
                    <a:pt x="34" y="1647"/>
                  </a:cubicBezTo>
                  <a:cubicBezTo>
                    <a:pt x="43" y="1647"/>
                    <a:pt x="54" y="1644"/>
                    <a:pt x="65" y="1633"/>
                  </a:cubicBezTo>
                  <a:cubicBezTo>
                    <a:pt x="65" y="1633"/>
                    <a:pt x="97" y="1601"/>
                    <a:pt x="129" y="1601"/>
                  </a:cubicBezTo>
                  <a:lnTo>
                    <a:pt x="161" y="1601"/>
                  </a:lnTo>
                  <a:cubicBezTo>
                    <a:pt x="161" y="1569"/>
                    <a:pt x="193" y="1569"/>
                    <a:pt x="225" y="1569"/>
                  </a:cubicBezTo>
                  <a:lnTo>
                    <a:pt x="257" y="1537"/>
                  </a:lnTo>
                  <a:lnTo>
                    <a:pt x="289" y="1537"/>
                  </a:lnTo>
                  <a:cubicBezTo>
                    <a:pt x="289" y="1505"/>
                    <a:pt x="321" y="1505"/>
                    <a:pt x="321" y="1505"/>
                  </a:cubicBezTo>
                  <a:lnTo>
                    <a:pt x="385" y="1505"/>
                  </a:lnTo>
                  <a:lnTo>
                    <a:pt x="417" y="1473"/>
                  </a:lnTo>
                  <a:cubicBezTo>
                    <a:pt x="449" y="1473"/>
                    <a:pt x="481" y="1441"/>
                    <a:pt x="513" y="1441"/>
                  </a:cubicBezTo>
                  <a:lnTo>
                    <a:pt x="545" y="1441"/>
                  </a:lnTo>
                  <a:cubicBezTo>
                    <a:pt x="577" y="1441"/>
                    <a:pt x="641" y="1409"/>
                    <a:pt x="705" y="1409"/>
                  </a:cubicBezTo>
                  <a:cubicBezTo>
                    <a:pt x="737" y="1377"/>
                    <a:pt x="769" y="1377"/>
                    <a:pt x="801" y="1377"/>
                  </a:cubicBezTo>
                  <a:lnTo>
                    <a:pt x="929" y="1377"/>
                  </a:lnTo>
                  <a:cubicBezTo>
                    <a:pt x="961" y="1377"/>
                    <a:pt x="993" y="1345"/>
                    <a:pt x="1025" y="1345"/>
                  </a:cubicBezTo>
                  <a:lnTo>
                    <a:pt x="1281" y="1345"/>
                  </a:lnTo>
                  <a:lnTo>
                    <a:pt x="1313" y="1377"/>
                  </a:lnTo>
                  <a:lnTo>
                    <a:pt x="1537" y="1377"/>
                  </a:lnTo>
                  <a:cubicBezTo>
                    <a:pt x="1601" y="1409"/>
                    <a:pt x="1633" y="1409"/>
                    <a:pt x="1697" y="1409"/>
                  </a:cubicBezTo>
                  <a:lnTo>
                    <a:pt x="1729" y="1409"/>
                  </a:lnTo>
                  <a:cubicBezTo>
                    <a:pt x="1761" y="1441"/>
                    <a:pt x="1825" y="1441"/>
                    <a:pt x="1889" y="1473"/>
                  </a:cubicBezTo>
                  <a:cubicBezTo>
                    <a:pt x="1921" y="1473"/>
                    <a:pt x="1985" y="1473"/>
                    <a:pt x="2049" y="1505"/>
                  </a:cubicBezTo>
                  <a:cubicBezTo>
                    <a:pt x="2113" y="1537"/>
                    <a:pt x="2145" y="1537"/>
                    <a:pt x="2209" y="1569"/>
                  </a:cubicBezTo>
                  <a:lnTo>
                    <a:pt x="2241" y="1569"/>
                  </a:lnTo>
                  <a:cubicBezTo>
                    <a:pt x="2273" y="1601"/>
                    <a:pt x="2337" y="1601"/>
                    <a:pt x="2401" y="1633"/>
                  </a:cubicBezTo>
                  <a:cubicBezTo>
                    <a:pt x="2433" y="1633"/>
                    <a:pt x="2497" y="1665"/>
                    <a:pt x="2529" y="1697"/>
                  </a:cubicBezTo>
                  <a:lnTo>
                    <a:pt x="2561" y="1697"/>
                  </a:lnTo>
                  <a:cubicBezTo>
                    <a:pt x="2625" y="1729"/>
                    <a:pt x="2657" y="1761"/>
                    <a:pt x="2721" y="1793"/>
                  </a:cubicBezTo>
                  <a:lnTo>
                    <a:pt x="2753" y="1793"/>
                  </a:lnTo>
                  <a:cubicBezTo>
                    <a:pt x="2785" y="1825"/>
                    <a:pt x="2817" y="1825"/>
                    <a:pt x="2881" y="1857"/>
                  </a:cubicBezTo>
                  <a:lnTo>
                    <a:pt x="2913" y="1889"/>
                  </a:lnTo>
                  <a:cubicBezTo>
                    <a:pt x="2945" y="1889"/>
                    <a:pt x="2977" y="1921"/>
                    <a:pt x="3041" y="1953"/>
                  </a:cubicBezTo>
                  <a:cubicBezTo>
                    <a:pt x="3105" y="1985"/>
                    <a:pt x="3169" y="2017"/>
                    <a:pt x="3265" y="2081"/>
                  </a:cubicBezTo>
                  <a:cubicBezTo>
                    <a:pt x="3329" y="2113"/>
                    <a:pt x="3393" y="2177"/>
                    <a:pt x="3457" y="2209"/>
                  </a:cubicBezTo>
                  <a:lnTo>
                    <a:pt x="3489" y="2241"/>
                  </a:lnTo>
                  <a:lnTo>
                    <a:pt x="3521" y="2273"/>
                  </a:lnTo>
                  <a:lnTo>
                    <a:pt x="3649" y="2369"/>
                  </a:lnTo>
                  <a:cubicBezTo>
                    <a:pt x="3681" y="2369"/>
                    <a:pt x="3681" y="2401"/>
                    <a:pt x="3713" y="2401"/>
                  </a:cubicBezTo>
                  <a:lnTo>
                    <a:pt x="3745" y="2433"/>
                  </a:lnTo>
                  <a:cubicBezTo>
                    <a:pt x="3777" y="2465"/>
                    <a:pt x="3809" y="2465"/>
                    <a:pt x="3841" y="2497"/>
                  </a:cubicBezTo>
                  <a:cubicBezTo>
                    <a:pt x="3873" y="2529"/>
                    <a:pt x="3905" y="2561"/>
                    <a:pt x="3937" y="2593"/>
                  </a:cubicBezTo>
                  <a:lnTo>
                    <a:pt x="4033" y="2689"/>
                  </a:lnTo>
                  <a:cubicBezTo>
                    <a:pt x="4097" y="2721"/>
                    <a:pt x="4129" y="2753"/>
                    <a:pt x="4161" y="2785"/>
                  </a:cubicBezTo>
                  <a:lnTo>
                    <a:pt x="4193" y="2817"/>
                  </a:lnTo>
                  <a:cubicBezTo>
                    <a:pt x="4225" y="2817"/>
                    <a:pt x="4225" y="2849"/>
                    <a:pt x="4257" y="2881"/>
                  </a:cubicBezTo>
                  <a:cubicBezTo>
                    <a:pt x="4321" y="2914"/>
                    <a:pt x="4385" y="2978"/>
                    <a:pt x="4417" y="3042"/>
                  </a:cubicBezTo>
                  <a:lnTo>
                    <a:pt x="4449" y="3042"/>
                  </a:lnTo>
                  <a:lnTo>
                    <a:pt x="4481" y="3074"/>
                  </a:lnTo>
                  <a:lnTo>
                    <a:pt x="4513" y="3106"/>
                  </a:lnTo>
                  <a:cubicBezTo>
                    <a:pt x="4546" y="3170"/>
                    <a:pt x="4610" y="3202"/>
                    <a:pt x="4642" y="3266"/>
                  </a:cubicBezTo>
                  <a:lnTo>
                    <a:pt x="4706" y="3298"/>
                  </a:lnTo>
                  <a:lnTo>
                    <a:pt x="4802" y="3426"/>
                  </a:lnTo>
                  <a:lnTo>
                    <a:pt x="4802" y="3458"/>
                  </a:lnTo>
                  <a:lnTo>
                    <a:pt x="4898" y="3522"/>
                  </a:lnTo>
                  <a:cubicBezTo>
                    <a:pt x="4930" y="3554"/>
                    <a:pt x="4962" y="3618"/>
                    <a:pt x="4994" y="3650"/>
                  </a:cubicBezTo>
                  <a:lnTo>
                    <a:pt x="5058" y="3746"/>
                  </a:lnTo>
                  <a:lnTo>
                    <a:pt x="5154" y="3842"/>
                  </a:lnTo>
                  <a:lnTo>
                    <a:pt x="5186" y="3874"/>
                  </a:lnTo>
                  <a:cubicBezTo>
                    <a:pt x="5186" y="3906"/>
                    <a:pt x="5218" y="3906"/>
                    <a:pt x="5218" y="3938"/>
                  </a:cubicBezTo>
                  <a:cubicBezTo>
                    <a:pt x="5250" y="3970"/>
                    <a:pt x="5282" y="4034"/>
                    <a:pt x="5314" y="4066"/>
                  </a:cubicBezTo>
                  <a:lnTo>
                    <a:pt x="5346" y="4098"/>
                  </a:lnTo>
                  <a:cubicBezTo>
                    <a:pt x="5378" y="4130"/>
                    <a:pt x="5378" y="4162"/>
                    <a:pt x="5410" y="4162"/>
                  </a:cubicBezTo>
                  <a:cubicBezTo>
                    <a:pt x="5442" y="4194"/>
                    <a:pt x="5474" y="4258"/>
                    <a:pt x="5474" y="4290"/>
                  </a:cubicBezTo>
                  <a:lnTo>
                    <a:pt x="5538" y="4354"/>
                  </a:lnTo>
                  <a:cubicBezTo>
                    <a:pt x="5538" y="4354"/>
                    <a:pt x="5538" y="4386"/>
                    <a:pt x="5570" y="4386"/>
                  </a:cubicBezTo>
                  <a:cubicBezTo>
                    <a:pt x="5602" y="4450"/>
                    <a:pt x="5634" y="4514"/>
                    <a:pt x="5666" y="4546"/>
                  </a:cubicBezTo>
                  <a:lnTo>
                    <a:pt x="5698" y="4578"/>
                  </a:lnTo>
                  <a:lnTo>
                    <a:pt x="5730" y="4610"/>
                  </a:lnTo>
                  <a:cubicBezTo>
                    <a:pt x="5762" y="4706"/>
                    <a:pt x="5826" y="4770"/>
                    <a:pt x="5858" y="4866"/>
                  </a:cubicBezTo>
                  <a:lnTo>
                    <a:pt x="5890" y="4898"/>
                  </a:lnTo>
                  <a:cubicBezTo>
                    <a:pt x="5922" y="4962"/>
                    <a:pt x="5954" y="5026"/>
                    <a:pt x="6018" y="5090"/>
                  </a:cubicBezTo>
                  <a:lnTo>
                    <a:pt x="6018" y="5154"/>
                  </a:lnTo>
                  <a:lnTo>
                    <a:pt x="6050" y="5218"/>
                  </a:lnTo>
                  <a:cubicBezTo>
                    <a:pt x="6082" y="5250"/>
                    <a:pt x="6114" y="5314"/>
                    <a:pt x="6146" y="5346"/>
                  </a:cubicBezTo>
                  <a:cubicBezTo>
                    <a:pt x="6146" y="5378"/>
                    <a:pt x="6178" y="5378"/>
                    <a:pt x="6178" y="5410"/>
                  </a:cubicBezTo>
                  <a:lnTo>
                    <a:pt x="6210" y="5474"/>
                  </a:lnTo>
                  <a:cubicBezTo>
                    <a:pt x="6210" y="5506"/>
                    <a:pt x="6242" y="5538"/>
                    <a:pt x="6274" y="5602"/>
                  </a:cubicBezTo>
                  <a:cubicBezTo>
                    <a:pt x="6274" y="5602"/>
                    <a:pt x="6306" y="5634"/>
                    <a:pt x="6306" y="5666"/>
                  </a:cubicBezTo>
                  <a:lnTo>
                    <a:pt x="6306" y="5698"/>
                  </a:lnTo>
                  <a:cubicBezTo>
                    <a:pt x="6338" y="5730"/>
                    <a:pt x="6370" y="5794"/>
                    <a:pt x="6402" y="5826"/>
                  </a:cubicBezTo>
                  <a:cubicBezTo>
                    <a:pt x="6402" y="5858"/>
                    <a:pt x="6402" y="5890"/>
                    <a:pt x="6434" y="5922"/>
                  </a:cubicBezTo>
                  <a:lnTo>
                    <a:pt x="6434" y="5954"/>
                  </a:lnTo>
                  <a:cubicBezTo>
                    <a:pt x="6466" y="6018"/>
                    <a:pt x="6498" y="6050"/>
                    <a:pt x="6498" y="6082"/>
                  </a:cubicBezTo>
                  <a:lnTo>
                    <a:pt x="6530" y="6178"/>
                  </a:lnTo>
                  <a:cubicBezTo>
                    <a:pt x="6562" y="6210"/>
                    <a:pt x="6594" y="6274"/>
                    <a:pt x="6626" y="6338"/>
                  </a:cubicBezTo>
                  <a:lnTo>
                    <a:pt x="6626" y="6402"/>
                  </a:lnTo>
                  <a:cubicBezTo>
                    <a:pt x="6658" y="6434"/>
                    <a:pt x="6658" y="6434"/>
                    <a:pt x="6658" y="6466"/>
                  </a:cubicBezTo>
                  <a:lnTo>
                    <a:pt x="6658" y="6498"/>
                  </a:lnTo>
                  <a:cubicBezTo>
                    <a:pt x="6690" y="6562"/>
                    <a:pt x="6722" y="6626"/>
                    <a:pt x="6754" y="6722"/>
                  </a:cubicBezTo>
                  <a:cubicBezTo>
                    <a:pt x="6754" y="6754"/>
                    <a:pt x="6786" y="6786"/>
                    <a:pt x="6786" y="6818"/>
                  </a:cubicBezTo>
                  <a:cubicBezTo>
                    <a:pt x="6818" y="6882"/>
                    <a:pt x="6818" y="6914"/>
                    <a:pt x="6850" y="6978"/>
                  </a:cubicBezTo>
                  <a:cubicBezTo>
                    <a:pt x="6850" y="7010"/>
                    <a:pt x="6882" y="7074"/>
                    <a:pt x="6882" y="7106"/>
                  </a:cubicBezTo>
                  <a:cubicBezTo>
                    <a:pt x="6882" y="7170"/>
                    <a:pt x="6914" y="7202"/>
                    <a:pt x="6914" y="7234"/>
                  </a:cubicBezTo>
                  <a:cubicBezTo>
                    <a:pt x="6946" y="7298"/>
                    <a:pt x="6946" y="7330"/>
                    <a:pt x="6978" y="7394"/>
                  </a:cubicBezTo>
                  <a:cubicBezTo>
                    <a:pt x="6978" y="7426"/>
                    <a:pt x="6978" y="7458"/>
                    <a:pt x="7010" y="7490"/>
                  </a:cubicBezTo>
                  <a:cubicBezTo>
                    <a:pt x="7010" y="7554"/>
                    <a:pt x="7010" y="7586"/>
                    <a:pt x="7042" y="7650"/>
                  </a:cubicBezTo>
                  <a:lnTo>
                    <a:pt x="7042" y="7746"/>
                  </a:lnTo>
                  <a:cubicBezTo>
                    <a:pt x="7074" y="7810"/>
                    <a:pt x="7074" y="7842"/>
                    <a:pt x="7074" y="7906"/>
                  </a:cubicBezTo>
                  <a:lnTo>
                    <a:pt x="7106" y="7938"/>
                  </a:lnTo>
                  <a:lnTo>
                    <a:pt x="7106" y="8002"/>
                  </a:lnTo>
                  <a:cubicBezTo>
                    <a:pt x="7106" y="8066"/>
                    <a:pt x="7138" y="8130"/>
                    <a:pt x="7138" y="8226"/>
                  </a:cubicBezTo>
                  <a:cubicBezTo>
                    <a:pt x="7170" y="8323"/>
                    <a:pt x="7170" y="8387"/>
                    <a:pt x="7170" y="8483"/>
                  </a:cubicBezTo>
                  <a:lnTo>
                    <a:pt x="7170" y="8515"/>
                  </a:lnTo>
                  <a:lnTo>
                    <a:pt x="7202" y="8547"/>
                  </a:lnTo>
                  <a:lnTo>
                    <a:pt x="7202" y="8707"/>
                  </a:lnTo>
                  <a:lnTo>
                    <a:pt x="7202" y="8803"/>
                  </a:lnTo>
                  <a:cubicBezTo>
                    <a:pt x="7202" y="8867"/>
                    <a:pt x="7202" y="8899"/>
                    <a:pt x="7234" y="8963"/>
                  </a:cubicBezTo>
                  <a:lnTo>
                    <a:pt x="7234" y="8995"/>
                  </a:lnTo>
                  <a:lnTo>
                    <a:pt x="7234" y="9027"/>
                  </a:lnTo>
                  <a:lnTo>
                    <a:pt x="7234" y="9251"/>
                  </a:lnTo>
                  <a:lnTo>
                    <a:pt x="7234" y="9507"/>
                  </a:lnTo>
                  <a:lnTo>
                    <a:pt x="7234" y="9539"/>
                  </a:lnTo>
                  <a:lnTo>
                    <a:pt x="7234" y="9571"/>
                  </a:lnTo>
                  <a:lnTo>
                    <a:pt x="7202" y="9699"/>
                  </a:lnTo>
                  <a:lnTo>
                    <a:pt x="7202" y="9795"/>
                  </a:lnTo>
                  <a:cubicBezTo>
                    <a:pt x="7202" y="9859"/>
                    <a:pt x="7202" y="9891"/>
                    <a:pt x="7170" y="9923"/>
                  </a:cubicBezTo>
                  <a:lnTo>
                    <a:pt x="7170" y="10019"/>
                  </a:lnTo>
                  <a:cubicBezTo>
                    <a:pt x="7170" y="10051"/>
                    <a:pt x="7170" y="10115"/>
                    <a:pt x="7138" y="10147"/>
                  </a:cubicBezTo>
                  <a:lnTo>
                    <a:pt x="7138" y="10243"/>
                  </a:lnTo>
                  <a:cubicBezTo>
                    <a:pt x="7138" y="10275"/>
                    <a:pt x="7106" y="10307"/>
                    <a:pt x="7106" y="10339"/>
                  </a:cubicBezTo>
                  <a:cubicBezTo>
                    <a:pt x="7106" y="10371"/>
                    <a:pt x="7074" y="10403"/>
                    <a:pt x="7074" y="10467"/>
                  </a:cubicBezTo>
                  <a:cubicBezTo>
                    <a:pt x="7074" y="10467"/>
                    <a:pt x="7074" y="10531"/>
                    <a:pt x="7042" y="10531"/>
                  </a:cubicBezTo>
                  <a:cubicBezTo>
                    <a:pt x="7042" y="10595"/>
                    <a:pt x="7010" y="10627"/>
                    <a:pt x="7010" y="10659"/>
                  </a:cubicBezTo>
                  <a:lnTo>
                    <a:pt x="7010" y="10691"/>
                  </a:lnTo>
                  <a:cubicBezTo>
                    <a:pt x="6978" y="10723"/>
                    <a:pt x="6978" y="10723"/>
                    <a:pt x="6978" y="10755"/>
                  </a:cubicBezTo>
                  <a:lnTo>
                    <a:pt x="6978" y="10787"/>
                  </a:lnTo>
                  <a:cubicBezTo>
                    <a:pt x="6946" y="10851"/>
                    <a:pt x="6914" y="10883"/>
                    <a:pt x="6914" y="10915"/>
                  </a:cubicBezTo>
                  <a:lnTo>
                    <a:pt x="6882" y="10947"/>
                  </a:lnTo>
                  <a:cubicBezTo>
                    <a:pt x="6882" y="11011"/>
                    <a:pt x="6850" y="11075"/>
                    <a:pt x="6818" y="11107"/>
                  </a:cubicBezTo>
                  <a:cubicBezTo>
                    <a:pt x="6786" y="11171"/>
                    <a:pt x="6754" y="11203"/>
                    <a:pt x="6722" y="11267"/>
                  </a:cubicBezTo>
                  <a:lnTo>
                    <a:pt x="6722" y="11299"/>
                  </a:lnTo>
                  <a:lnTo>
                    <a:pt x="6626" y="11395"/>
                  </a:lnTo>
                  <a:cubicBezTo>
                    <a:pt x="6626" y="11395"/>
                    <a:pt x="6626" y="11427"/>
                    <a:pt x="6594" y="11427"/>
                  </a:cubicBezTo>
                  <a:cubicBezTo>
                    <a:pt x="6594" y="11459"/>
                    <a:pt x="6562" y="11491"/>
                    <a:pt x="6530" y="11523"/>
                  </a:cubicBezTo>
                  <a:lnTo>
                    <a:pt x="6498" y="11555"/>
                  </a:lnTo>
                  <a:lnTo>
                    <a:pt x="6402" y="11651"/>
                  </a:lnTo>
                  <a:lnTo>
                    <a:pt x="6370" y="11683"/>
                  </a:lnTo>
                  <a:lnTo>
                    <a:pt x="6274" y="11747"/>
                  </a:lnTo>
                  <a:cubicBezTo>
                    <a:pt x="6274" y="11779"/>
                    <a:pt x="6274" y="11779"/>
                    <a:pt x="6242" y="11779"/>
                  </a:cubicBezTo>
                  <a:cubicBezTo>
                    <a:pt x="6210" y="11811"/>
                    <a:pt x="6210" y="11843"/>
                    <a:pt x="6146" y="11843"/>
                  </a:cubicBezTo>
                  <a:lnTo>
                    <a:pt x="6146" y="11875"/>
                  </a:lnTo>
                  <a:cubicBezTo>
                    <a:pt x="6082" y="11907"/>
                    <a:pt x="6050" y="11939"/>
                    <a:pt x="6018" y="11971"/>
                  </a:cubicBezTo>
                  <a:cubicBezTo>
                    <a:pt x="5986" y="11971"/>
                    <a:pt x="5986" y="11971"/>
                    <a:pt x="5986" y="12003"/>
                  </a:cubicBezTo>
                  <a:cubicBezTo>
                    <a:pt x="6018" y="12003"/>
                    <a:pt x="6018" y="12035"/>
                    <a:pt x="6018" y="12035"/>
                  </a:cubicBezTo>
                  <a:cubicBezTo>
                    <a:pt x="6050" y="12035"/>
                    <a:pt x="6050" y="12035"/>
                    <a:pt x="6050" y="12003"/>
                  </a:cubicBezTo>
                  <a:lnTo>
                    <a:pt x="8258" y="10723"/>
                  </a:lnTo>
                  <a:cubicBezTo>
                    <a:pt x="8290" y="10723"/>
                    <a:pt x="8322" y="10691"/>
                    <a:pt x="8386" y="10659"/>
                  </a:cubicBezTo>
                  <a:cubicBezTo>
                    <a:pt x="8386" y="10659"/>
                    <a:pt x="8386" y="10627"/>
                    <a:pt x="8418" y="10627"/>
                  </a:cubicBezTo>
                  <a:cubicBezTo>
                    <a:pt x="8450" y="10595"/>
                    <a:pt x="8482" y="10595"/>
                    <a:pt x="8514" y="10563"/>
                  </a:cubicBezTo>
                  <a:cubicBezTo>
                    <a:pt x="8514" y="10563"/>
                    <a:pt x="8514" y="10531"/>
                    <a:pt x="8546" y="10531"/>
                  </a:cubicBezTo>
                  <a:lnTo>
                    <a:pt x="8642" y="10435"/>
                  </a:lnTo>
                  <a:cubicBezTo>
                    <a:pt x="8706" y="10403"/>
                    <a:pt x="8738" y="10339"/>
                    <a:pt x="8770" y="10307"/>
                  </a:cubicBezTo>
                  <a:lnTo>
                    <a:pt x="8802" y="10275"/>
                  </a:lnTo>
                  <a:cubicBezTo>
                    <a:pt x="8834" y="10243"/>
                    <a:pt x="8834" y="10211"/>
                    <a:pt x="8866" y="10179"/>
                  </a:cubicBezTo>
                  <a:lnTo>
                    <a:pt x="8898" y="10147"/>
                  </a:lnTo>
                  <a:cubicBezTo>
                    <a:pt x="8930" y="10115"/>
                    <a:pt x="8962" y="10083"/>
                    <a:pt x="8962" y="10051"/>
                  </a:cubicBezTo>
                  <a:lnTo>
                    <a:pt x="8994" y="10019"/>
                  </a:lnTo>
                  <a:cubicBezTo>
                    <a:pt x="9026" y="9955"/>
                    <a:pt x="9058" y="9923"/>
                    <a:pt x="9090" y="9859"/>
                  </a:cubicBezTo>
                  <a:cubicBezTo>
                    <a:pt x="9122" y="9827"/>
                    <a:pt x="9122" y="9763"/>
                    <a:pt x="9154" y="9699"/>
                  </a:cubicBezTo>
                  <a:lnTo>
                    <a:pt x="9186" y="9667"/>
                  </a:lnTo>
                  <a:cubicBezTo>
                    <a:pt x="9186" y="9635"/>
                    <a:pt x="9218" y="9571"/>
                    <a:pt x="9250" y="9539"/>
                  </a:cubicBezTo>
                  <a:lnTo>
                    <a:pt x="9250" y="9475"/>
                  </a:lnTo>
                  <a:lnTo>
                    <a:pt x="9282" y="9443"/>
                  </a:lnTo>
                  <a:lnTo>
                    <a:pt x="9282" y="9411"/>
                  </a:lnTo>
                  <a:cubicBezTo>
                    <a:pt x="9314" y="9379"/>
                    <a:pt x="9314" y="9315"/>
                    <a:pt x="9346" y="9251"/>
                  </a:cubicBezTo>
                  <a:lnTo>
                    <a:pt x="9346" y="9219"/>
                  </a:lnTo>
                  <a:lnTo>
                    <a:pt x="9346" y="9187"/>
                  </a:lnTo>
                  <a:cubicBezTo>
                    <a:pt x="9378" y="9155"/>
                    <a:pt x="9378" y="9123"/>
                    <a:pt x="9378" y="9059"/>
                  </a:cubicBezTo>
                  <a:cubicBezTo>
                    <a:pt x="9410" y="9059"/>
                    <a:pt x="9410" y="9027"/>
                    <a:pt x="9410" y="9027"/>
                  </a:cubicBezTo>
                  <a:lnTo>
                    <a:pt x="9410" y="8995"/>
                  </a:lnTo>
                  <a:lnTo>
                    <a:pt x="9410" y="8963"/>
                  </a:lnTo>
                  <a:cubicBezTo>
                    <a:pt x="9410" y="8931"/>
                    <a:pt x="9410" y="8899"/>
                    <a:pt x="9442" y="8867"/>
                  </a:cubicBezTo>
                  <a:lnTo>
                    <a:pt x="9442" y="8835"/>
                  </a:lnTo>
                  <a:lnTo>
                    <a:pt x="9442" y="8803"/>
                  </a:lnTo>
                  <a:lnTo>
                    <a:pt x="9442" y="8771"/>
                  </a:lnTo>
                  <a:lnTo>
                    <a:pt x="9506" y="8739"/>
                  </a:lnTo>
                  <a:lnTo>
                    <a:pt x="9506" y="8611"/>
                  </a:lnTo>
                  <a:lnTo>
                    <a:pt x="9506" y="8579"/>
                  </a:lnTo>
                  <a:lnTo>
                    <a:pt x="9506" y="8547"/>
                  </a:lnTo>
                  <a:lnTo>
                    <a:pt x="9506" y="8483"/>
                  </a:lnTo>
                  <a:cubicBezTo>
                    <a:pt x="9506" y="8483"/>
                    <a:pt x="9506" y="8451"/>
                    <a:pt x="9538" y="8419"/>
                  </a:cubicBezTo>
                  <a:lnTo>
                    <a:pt x="9538" y="8387"/>
                  </a:lnTo>
                  <a:lnTo>
                    <a:pt x="9538" y="8291"/>
                  </a:lnTo>
                  <a:lnTo>
                    <a:pt x="9538" y="8226"/>
                  </a:lnTo>
                  <a:lnTo>
                    <a:pt x="9538" y="8194"/>
                  </a:lnTo>
                  <a:lnTo>
                    <a:pt x="9538" y="7970"/>
                  </a:lnTo>
                  <a:lnTo>
                    <a:pt x="9538" y="7778"/>
                  </a:lnTo>
                  <a:lnTo>
                    <a:pt x="9538" y="7746"/>
                  </a:lnTo>
                  <a:lnTo>
                    <a:pt x="9538" y="7682"/>
                  </a:lnTo>
                  <a:lnTo>
                    <a:pt x="9538" y="7618"/>
                  </a:lnTo>
                  <a:lnTo>
                    <a:pt x="9538" y="7554"/>
                  </a:lnTo>
                  <a:lnTo>
                    <a:pt x="9538" y="7522"/>
                  </a:lnTo>
                  <a:lnTo>
                    <a:pt x="9538" y="7490"/>
                  </a:lnTo>
                  <a:cubicBezTo>
                    <a:pt x="9506" y="7458"/>
                    <a:pt x="9506" y="7426"/>
                    <a:pt x="9506" y="7426"/>
                  </a:cubicBezTo>
                  <a:lnTo>
                    <a:pt x="9506" y="7362"/>
                  </a:lnTo>
                  <a:lnTo>
                    <a:pt x="9506" y="7266"/>
                  </a:lnTo>
                  <a:lnTo>
                    <a:pt x="9506" y="7202"/>
                  </a:lnTo>
                  <a:lnTo>
                    <a:pt x="9506" y="7170"/>
                  </a:lnTo>
                  <a:lnTo>
                    <a:pt x="9506" y="7138"/>
                  </a:lnTo>
                  <a:cubicBezTo>
                    <a:pt x="9474" y="7074"/>
                    <a:pt x="9474" y="7010"/>
                    <a:pt x="9474" y="6914"/>
                  </a:cubicBezTo>
                  <a:lnTo>
                    <a:pt x="9442" y="6914"/>
                  </a:lnTo>
                  <a:cubicBezTo>
                    <a:pt x="9442" y="6850"/>
                    <a:pt x="9442" y="6786"/>
                    <a:pt x="9410" y="6722"/>
                  </a:cubicBezTo>
                  <a:lnTo>
                    <a:pt x="9410" y="6690"/>
                  </a:lnTo>
                  <a:lnTo>
                    <a:pt x="9410" y="6626"/>
                  </a:lnTo>
                  <a:lnTo>
                    <a:pt x="9410" y="6562"/>
                  </a:lnTo>
                  <a:cubicBezTo>
                    <a:pt x="9378" y="6530"/>
                    <a:pt x="9378" y="6498"/>
                    <a:pt x="9378" y="6466"/>
                  </a:cubicBezTo>
                  <a:lnTo>
                    <a:pt x="9378" y="6434"/>
                  </a:lnTo>
                  <a:cubicBezTo>
                    <a:pt x="9346" y="6402"/>
                    <a:pt x="9346" y="6370"/>
                    <a:pt x="9346" y="6338"/>
                  </a:cubicBezTo>
                  <a:lnTo>
                    <a:pt x="9346" y="6306"/>
                  </a:lnTo>
                  <a:cubicBezTo>
                    <a:pt x="9346" y="6274"/>
                    <a:pt x="9314" y="6242"/>
                    <a:pt x="9314" y="6242"/>
                  </a:cubicBezTo>
                  <a:lnTo>
                    <a:pt x="9314" y="6210"/>
                  </a:lnTo>
                  <a:lnTo>
                    <a:pt x="9314" y="6178"/>
                  </a:lnTo>
                  <a:cubicBezTo>
                    <a:pt x="9282" y="6146"/>
                    <a:pt x="9282" y="6082"/>
                    <a:pt x="9282" y="6050"/>
                  </a:cubicBezTo>
                  <a:lnTo>
                    <a:pt x="9282" y="6018"/>
                  </a:lnTo>
                  <a:cubicBezTo>
                    <a:pt x="9250" y="6018"/>
                    <a:pt x="9250" y="5986"/>
                    <a:pt x="9250" y="5986"/>
                  </a:cubicBezTo>
                  <a:lnTo>
                    <a:pt x="9250" y="5954"/>
                  </a:lnTo>
                  <a:lnTo>
                    <a:pt x="9250" y="5922"/>
                  </a:lnTo>
                  <a:cubicBezTo>
                    <a:pt x="9218" y="5858"/>
                    <a:pt x="9218" y="5826"/>
                    <a:pt x="9186" y="5794"/>
                  </a:cubicBezTo>
                  <a:lnTo>
                    <a:pt x="9186" y="5762"/>
                  </a:lnTo>
                  <a:lnTo>
                    <a:pt x="9186" y="5730"/>
                  </a:lnTo>
                  <a:lnTo>
                    <a:pt x="9154" y="5666"/>
                  </a:lnTo>
                  <a:cubicBezTo>
                    <a:pt x="9154" y="5602"/>
                    <a:pt x="9122" y="5538"/>
                    <a:pt x="9090" y="5506"/>
                  </a:cubicBezTo>
                  <a:lnTo>
                    <a:pt x="9090" y="5474"/>
                  </a:lnTo>
                  <a:lnTo>
                    <a:pt x="9090" y="5442"/>
                  </a:lnTo>
                  <a:lnTo>
                    <a:pt x="9058" y="5378"/>
                  </a:lnTo>
                  <a:cubicBezTo>
                    <a:pt x="9026" y="5314"/>
                    <a:pt x="8994" y="5250"/>
                    <a:pt x="8994" y="5154"/>
                  </a:cubicBezTo>
                  <a:lnTo>
                    <a:pt x="8962" y="5122"/>
                  </a:lnTo>
                  <a:lnTo>
                    <a:pt x="8962" y="5090"/>
                  </a:lnTo>
                  <a:lnTo>
                    <a:pt x="8930" y="5026"/>
                  </a:lnTo>
                  <a:lnTo>
                    <a:pt x="8834" y="4834"/>
                  </a:lnTo>
                  <a:lnTo>
                    <a:pt x="8802" y="4706"/>
                  </a:lnTo>
                  <a:cubicBezTo>
                    <a:pt x="8770" y="4674"/>
                    <a:pt x="8770" y="4674"/>
                    <a:pt x="8770" y="4642"/>
                  </a:cubicBezTo>
                  <a:lnTo>
                    <a:pt x="8738" y="4578"/>
                  </a:lnTo>
                  <a:cubicBezTo>
                    <a:pt x="8738" y="4546"/>
                    <a:pt x="8706" y="4514"/>
                    <a:pt x="8706" y="4482"/>
                  </a:cubicBezTo>
                  <a:cubicBezTo>
                    <a:pt x="8674" y="4450"/>
                    <a:pt x="8642" y="4418"/>
                    <a:pt x="8642" y="4354"/>
                  </a:cubicBezTo>
                  <a:lnTo>
                    <a:pt x="8610" y="4322"/>
                  </a:lnTo>
                  <a:cubicBezTo>
                    <a:pt x="8610" y="4290"/>
                    <a:pt x="8578" y="4258"/>
                    <a:pt x="8578" y="4258"/>
                  </a:cubicBezTo>
                  <a:lnTo>
                    <a:pt x="8546" y="4226"/>
                  </a:lnTo>
                  <a:cubicBezTo>
                    <a:pt x="8546" y="4194"/>
                    <a:pt x="8546" y="4162"/>
                    <a:pt x="8514" y="4130"/>
                  </a:cubicBezTo>
                  <a:lnTo>
                    <a:pt x="8482" y="4066"/>
                  </a:lnTo>
                  <a:cubicBezTo>
                    <a:pt x="8450" y="4034"/>
                    <a:pt x="8450" y="4034"/>
                    <a:pt x="8450" y="4002"/>
                  </a:cubicBezTo>
                  <a:cubicBezTo>
                    <a:pt x="8418" y="3970"/>
                    <a:pt x="8386" y="3906"/>
                    <a:pt x="8354" y="3874"/>
                  </a:cubicBezTo>
                  <a:lnTo>
                    <a:pt x="8322" y="3810"/>
                  </a:lnTo>
                  <a:cubicBezTo>
                    <a:pt x="8322" y="3810"/>
                    <a:pt x="8322" y="3778"/>
                    <a:pt x="8290" y="3746"/>
                  </a:cubicBezTo>
                  <a:lnTo>
                    <a:pt x="8194" y="3554"/>
                  </a:lnTo>
                  <a:lnTo>
                    <a:pt x="8162" y="3522"/>
                  </a:lnTo>
                  <a:cubicBezTo>
                    <a:pt x="8098" y="3426"/>
                    <a:pt x="8066" y="3362"/>
                    <a:pt x="8002" y="3266"/>
                  </a:cubicBezTo>
                  <a:lnTo>
                    <a:pt x="7970" y="3202"/>
                  </a:lnTo>
                  <a:cubicBezTo>
                    <a:pt x="7938" y="3170"/>
                    <a:pt x="7906" y="3106"/>
                    <a:pt x="7842" y="3042"/>
                  </a:cubicBezTo>
                  <a:cubicBezTo>
                    <a:pt x="7842" y="3042"/>
                    <a:pt x="7810" y="3010"/>
                    <a:pt x="7810" y="2978"/>
                  </a:cubicBezTo>
                  <a:lnTo>
                    <a:pt x="7778" y="2946"/>
                  </a:lnTo>
                  <a:lnTo>
                    <a:pt x="7682" y="2817"/>
                  </a:lnTo>
                  <a:cubicBezTo>
                    <a:pt x="7682" y="2785"/>
                    <a:pt x="7650" y="2785"/>
                    <a:pt x="7650" y="2753"/>
                  </a:cubicBezTo>
                  <a:lnTo>
                    <a:pt x="7618" y="2721"/>
                  </a:lnTo>
                  <a:lnTo>
                    <a:pt x="7522" y="2593"/>
                  </a:lnTo>
                  <a:lnTo>
                    <a:pt x="7458" y="2529"/>
                  </a:lnTo>
                  <a:lnTo>
                    <a:pt x="7426" y="2465"/>
                  </a:lnTo>
                  <a:cubicBezTo>
                    <a:pt x="7394" y="2465"/>
                    <a:pt x="7394" y="2433"/>
                    <a:pt x="7362" y="2401"/>
                  </a:cubicBezTo>
                  <a:lnTo>
                    <a:pt x="7330" y="2401"/>
                  </a:lnTo>
                  <a:cubicBezTo>
                    <a:pt x="7330" y="2369"/>
                    <a:pt x="7298" y="2337"/>
                    <a:pt x="7266" y="2305"/>
                  </a:cubicBezTo>
                  <a:cubicBezTo>
                    <a:pt x="7234" y="2241"/>
                    <a:pt x="7202" y="2209"/>
                    <a:pt x="7170" y="2177"/>
                  </a:cubicBezTo>
                  <a:cubicBezTo>
                    <a:pt x="7138" y="2145"/>
                    <a:pt x="7106" y="2113"/>
                    <a:pt x="7106" y="2081"/>
                  </a:cubicBezTo>
                  <a:lnTo>
                    <a:pt x="7042" y="2049"/>
                  </a:lnTo>
                  <a:lnTo>
                    <a:pt x="7010" y="2017"/>
                  </a:lnTo>
                  <a:lnTo>
                    <a:pt x="6914" y="1921"/>
                  </a:lnTo>
                  <a:cubicBezTo>
                    <a:pt x="6882" y="1857"/>
                    <a:pt x="6818" y="1825"/>
                    <a:pt x="6786" y="1761"/>
                  </a:cubicBezTo>
                  <a:lnTo>
                    <a:pt x="6754" y="1729"/>
                  </a:lnTo>
                  <a:cubicBezTo>
                    <a:pt x="6722" y="1729"/>
                    <a:pt x="6722" y="1729"/>
                    <a:pt x="6722" y="1697"/>
                  </a:cubicBezTo>
                  <a:cubicBezTo>
                    <a:pt x="6658" y="1633"/>
                    <a:pt x="6594" y="1569"/>
                    <a:pt x="6530" y="1537"/>
                  </a:cubicBezTo>
                  <a:lnTo>
                    <a:pt x="6498" y="1505"/>
                  </a:lnTo>
                  <a:cubicBezTo>
                    <a:pt x="6498" y="1473"/>
                    <a:pt x="6466" y="1473"/>
                    <a:pt x="6466" y="1473"/>
                  </a:cubicBezTo>
                  <a:lnTo>
                    <a:pt x="6434" y="1441"/>
                  </a:lnTo>
                  <a:cubicBezTo>
                    <a:pt x="6402" y="1409"/>
                    <a:pt x="6370" y="1377"/>
                    <a:pt x="6306" y="1345"/>
                  </a:cubicBezTo>
                  <a:lnTo>
                    <a:pt x="6306" y="1313"/>
                  </a:lnTo>
                  <a:lnTo>
                    <a:pt x="6274" y="1313"/>
                  </a:lnTo>
                  <a:cubicBezTo>
                    <a:pt x="6274" y="1281"/>
                    <a:pt x="6242" y="1281"/>
                    <a:pt x="6242" y="1281"/>
                  </a:cubicBezTo>
                  <a:lnTo>
                    <a:pt x="6210" y="1249"/>
                  </a:lnTo>
                  <a:lnTo>
                    <a:pt x="6114" y="1153"/>
                  </a:lnTo>
                  <a:lnTo>
                    <a:pt x="6082" y="1153"/>
                  </a:lnTo>
                  <a:lnTo>
                    <a:pt x="6018" y="1089"/>
                  </a:lnTo>
                  <a:lnTo>
                    <a:pt x="5986" y="1057"/>
                  </a:lnTo>
                  <a:cubicBezTo>
                    <a:pt x="5954" y="1057"/>
                    <a:pt x="5954" y="1025"/>
                    <a:pt x="5922" y="1025"/>
                  </a:cubicBezTo>
                  <a:lnTo>
                    <a:pt x="5890" y="993"/>
                  </a:lnTo>
                  <a:cubicBezTo>
                    <a:pt x="5858" y="961"/>
                    <a:pt x="5826" y="961"/>
                    <a:pt x="5826" y="929"/>
                  </a:cubicBezTo>
                  <a:lnTo>
                    <a:pt x="5762" y="897"/>
                  </a:lnTo>
                  <a:cubicBezTo>
                    <a:pt x="5762" y="897"/>
                    <a:pt x="5730" y="865"/>
                    <a:pt x="5698" y="865"/>
                  </a:cubicBezTo>
                  <a:cubicBezTo>
                    <a:pt x="5634" y="801"/>
                    <a:pt x="5570" y="769"/>
                    <a:pt x="5506" y="737"/>
                  </a:cubicBezTo>
                  <a:lnTo>
                    <a:pt x="5506" y="705"/>
                  </a:lnTo>
                  <a:cubicBezTo>
                    <a:pt x="5442" y="673"/>
                    <a:pt x="5410" y="641"/>
                    <a:pt x="5346" y="609"/>
                  </a:cubicBezTo>
                  <a:lnTo>
                    <a:pt x="5282" y="609"/>
                  </a:lnTo>
                  <a:cubicBezTo>
                    <a:pt x="5250" y="577"/>
                    <a:pt x="5218" y="545"/>
                    <a:pt x="5154" y="513"/>
                  </a:cubicBezTo>
                  <a:cubicBezTo>
                    <a:pt x="5090" y="481"/>
                    <a:pt x="5058" y="449"/>
                    <a:pt x="4962" y="417"/>
                  </a:cubicBezTo>
                  <a:cubicBezTo>
                    <a:pt x="4930" y="385"/>
                    <a:pt x="4866" y="385"/>
                    <a:pt x="4834" y="353"/>
                  </a:cubicBezTo>
                  <a:lnTo>
                    <a:pt x="4802" y="353"/>
                  </a:lnTo>
                  <a:cubicBezTo>
                    <a:pt x="4738" y="321"/>
                    <a:pt x="4706" y="289"/>
                    <a:pt x="4642" y="289"/>
                  </a:cubicBezTo>
                  <a:cubicBezTo>
                    <a:pt x="4578" y="257"/>
                    <a:pt x="4546" y="225"/>
                    <a:pt x="4481" y="225"/>
                  </a:cubicBezTo>
                  <a:lnTo>
                    <a:pt x="4449" y="193"/>
                  </a:lnTo>
                  <a:cubicBezTo>
                    <a:pt x="4385" y="193"/>
                    <a:pt x="4353" y="161"/>
                    <a:pt x="4257" y="161"/>
                  </a:cubicBezTo>
                  <a:cubicBezTo>
                    <a:pt x="4225" y="129"/>
                    <a:pt x="4161" y="129"/>
                    <a:pt x="4097" y="97"/>
                  </a:cubicBezTo>
                  <a:cubicBezTo>
                    <a:pt x="4065" y="97"/>
                    <a:pt x="4001" y="65"/>
                    <a:pt x="3937" y="65"/>
                  </a:cubicBezTo>
                  <a:cubicBezTo>
                    <a:pt x="3873" y="65"/>
                    <a:pt x="3809" y="33"/>
                    <a:pt x="3745" y="33"/>
                  </a:cubicBezTo>
                  <a:cubicBezTo>
                    <a:pt x="3681" y="33"/>
                    <a:pt x="3617" y="1"/>
                    <a:pt x="35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101625" y="1548900"/>
              <a:ext cx="233675" cy="273575"/>
            </a:xfrm>
            <a:custGeom>
              <a:avLst/>
              <a:gdLst/>
              <a:ahLst/>
              <a:cxnLst/>
              <a:rect l="l" t="t" r="r" b="b"/>
              <a:pathLst>
                <a:path w="9347" h="10943" extrusionOk="0">
                  <a:moveTo>
                    <a:pt x="2780" y="0"/>
                  </a:moveTo>
                  <a:cubicBezTo>
                    <a:pt x="2378" y="0"/>
                    <a:pt x="2000" y="93"/>
                    <a:pt x="1665" y="286"/>
                  </a:cubicBezTo>
                  <a:cubicBezTo>
                    <a:pt x="0" y="1246"/>
                    <a:pt x="0" y="4351"/>
                    <a:pt x="1665" y="7232"/>
                  </a:cubicBezTo>
                  <a:cubicBezTo>
                    <a:pt x="2993" y="9505"/>
                    <a:pt x="4994" y="10942"/>
                    <a:pt x="6577" y="10942"/>
                  </a:cubicBezTo>
                  <a:cubicBezTo>
                    <a:pt x="6978" y="10942"/>
                    <a:pt x="7352" y="10850"/>
                    <a:pt x="7682" y="10656"/>
                  </a:cubicBezTo>
                  <a:cubicBezTo>
                    <a:pt x="9346" y="9696"/>
                    <a:pt x="9346" y="6591"/>
                    <a:pt x="7682" y="3743"/>
                  </a:cubicBezTo>
                  <a:cubicBezTo>
                    <a:pt x="6353" y="1443"/>
                    <a:pt x="4372" y="0"/>
                    <a:pt x="278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111225" y="1548550"/>
              <a:ext cx="214475" cy="275575"/>
            </a:xfrm>
            <a:custGeom>
              <a:avLst/>
              <a:gdLst/>
              <a:ahLst/>
              <a:cxnLst/>
              <a:rect l="l" t="t" r="r" b="b"/>
              <a:pathLst>
                <a:path w="8579" h="11023" extrusionOk="0">
                  <a:moveTo>
                    <a:pt x="2401" y="76"/>
                  </a:moveTo>
                  <a:cubicBezTo>
                    <a:pt x="2977" y="76"/>
                    <a:pt x="3617" y="268"/>
                    <a:pt x="4289" y="652"/>
                  </a:cubicBezTo>
                  <a:cubicBezTo>
                    <a:pt x="6626" y="1997"/>
                    <a:pt x="8514" y="5261"/>
                    <a:pt x="8514" y="7950"/>
                  </a:cubicBezTo>
                  <a:cubicBezTo>
                    <a:pt x="8514" y="9230"/>
                    <a:pt x="8066" y="10190"/>
                    <a:pt x="7298" y="10670"/>
                  </a:cubicBezTo>
                  <a:cubicBezTo>
                    <a:pt x="6980" y="10848"/>
                    <a:pt x="6621" y="10935"/>
                    <a:pt x="6232" y="10935"/>
                  </a:cubicBezTo>
                  <a:cubicBezTo>
                    <a:pt x="5642" y="10935"/>
                    <a:pt x="4983" y="10736"/>
                    <a:pt x="4289" y="10350"/>
                  </a:cubicBezTo>
                  <a:cubicBezTo>
                    <a:pt x="1985" y="9006"/>
                    <a:pt x="64" y="5741"/>
                    <a:pt x="96" y="3053"/>
                  </a:cubicBezTo>
                  <a:cubicBezTo>
                    <a:pt x="96" y="1773"/>
                    <a:pt x="512" y="812"/>
                    <a:pt x="1313" y="332"/>
                  </a:cubicBezTo>
                  <a:cubicBezTo>
                    <a:pt x="1633" y="172"/>
                    <a:pt x="2017" y="76"/>
                    <a:pt x="2401" y="76"/>
                  </a:cubicBezTo>
                  <a:close/>
                  <a:moveTo>
                    <a:pt x="2415" y="0"/>
                  </a:moveTo>
                  <a:cubicBezTo>
                    <a:pt x="1997" y="0"/>
                    <a:pt x="1614" y="100"/>
                    <a:pt x="1281" y="300"/>
                  </a:cubicBezTo>
                  <a:cubicBezTo>
                    <a:pt x="480" y="748"/>
                    <a:pt x="32" y="1741"/>
                    <a:pt x="0" y="3053"/>
                  </a:cubicBezTo>
                  <a:cubicBezTo>
                    <a:pt x="0" y="5741"/>
                    <a:pt x="1921" y="9070"/>
                    <a:pt x="4257" y="10414"/>
                  </a:cubicBezTo>
                  <a:cubicBezTo>
                    <a:pt x="4929" y="10798"/>
                    <a:pt x="5601" y="11022"/>
                    <a:pt x="6178" y="11022"/>
                  </a:cubicBezTo>
                  <a:cubicBezTo>
                    <a:pt x="6594" y="11022"/>
                    <a:pt x="6978" y="10926"/>
                    <a:pt x="7330" y="10734"/>
                  </a:cubicBezTo>
                  <a:cubicBezTo>
                    <a:pt x="8130" y="10254"/>
                    <a:pt x="8578" y="9262"/>
                    <a:pt x="8578" y="7950"/>
                  </a:cubicBezTo>
                  <a:cubicBezTo>
                    <a:pt x="8578" y="5261"/>
                    <a:pt x="6690" y="1965"/>
                    <a:pt x="4321" y="588"/>
                  </a:cubicBezTo>
                  <a:cubicBezTo>
                    <a:pt x="3649" y="196"/>
                    <a:pt x="2999" y="0"/>
                    <a:pt x="24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256850" y="1438600"/>
              <a:ext cx="20825" cy="26875"/>
            </a:xfrm>
            <a:custGeom>
              <a:avLst/>
              <a:gdLst/>
              <a:ahLst/>
              <a:cxnLst/>
              <a:rect l="l" t="t" r="r" b="b"/>
              <a:pathLst>
                <a:path w="833" h="1075" extrusionOk="0">
                  <a:moveTo>
                    <a:pt x="229" y="1"/>
                  </a:moveTo>
                  <a:cubicBezTo>
                    <a:pt x="95" y="1"/>
                    <a:pt x="1" y="102"/>
                    <a:pt x="1" y="281"/>
                  </a:cubicBezTo>
                  <a:cubicBezTo>
                    <a:pt x="1" y="569"/>
                    <a:pt x="193" y="890"/>
                    <a:pt x="417" y="1018"/>
                  </a:cubicBezTo>
                  <a:cubicBezTo>
                    <a:pt x="483" y="1056"/>
                    <a:pt x="547" y="1074"/>
                    <a:pt x="604" y="1074"/>
                  </a:cubicBezTo>
                  <a:cubicBezTo>
                    <a:pt x="738" y="1074"/>
                    <a:pt x="833" y="973"/>
                    <a:pt x="833" y="794"/>
                  </a:cubicBezTo>
                  <a:cubicBezTo>
                    <a:pt x="833" y="505"/>
                    <a:pt x="641" y="185"/>
                    <a:pt x="417" y="57"/>
                  </a:cubicBezTo>
                  <a:cubicBezTo>
                    <a:pt x="350" y="19"/>
                    <a:pt x="286" y="1"/>
                    <a:pt x="2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256050" y="1437550"/>
              <a:ext cx="23225" cy="28900"/>
            </a:xfrm>
            <a:custGeom>
              <a:avLst/>
              <a:gdLst/>
              <a:ahLst/>
              <a:cxnLst/>
              <a:rect l="l" t="t" r="r" b="b"/>
              <a:pathLst>
                <a:path w="929" h="1156" extrusionOk="0">
                  <a:moveTo>
                    <a:pt x="257" y="67"/>
                  </a:moveTo>
                  <a:cubicBezTo>
                    <a:pt x="321" y="67"/>
                    <a:pt x="385" y="99"/>
                    <a:pt x="449" y="131"/>
                  </a:cubicBezTo>
                  <a:cubicBezTo>
                    <a:pt x="673" y="259"/>
                    <a:pt x="833" y="547"/>
                    <a:pt x="833" y="804"/>
                  </a:cubicBezTo>
                  <a:cubicBezTo>
                    <a:pt x="833" y="932"/>
                    <a:pt x="801" y="1028"/>
                    <a:pt x="737" y="1060"/>
                  </a:cubicBezTo>
                  <a:cubicBezTo>
                    <a:pt x="710" y="1073"/>
                    <a:pt x="678" y="1081"/>
                    <a:pt x="643" y="1081"/>
                  </a:cubicBezTo>
                  <a:cubicBezTo>
                    <a:pt x="593" y="1081"/>
                    <a:pt x="537" y="1065"/>
                    <a:pt x="481" y="1028"/>
                  </a:cubicBezTo>
                  <a:cubicBezTo>
                    <a:pt x="257" y="900"/>
                    <a:pt x="65" y="579"/>
                    <a:pt x="65" y="323"/>
                  </a:cubicBezTo>
                  <a:cubicBezTo>
                    <a:pt x="65" y="227"/>
                    <a:pt x="97" y="131"/>
                    <a:pt x="161" y="99"/>
                  </a:cubicBezTo>
                  <a:cubicBezTo>
                    <a:pt x="193" y="67"/>
                    <a:pt x="225" y="67"/>
                    <a:pt x="257" y="67"/>
                  </a:cubicBezTo>
                  <a:close/>
                  <a:moveTo>
                    <a:pt x="251" y="0"/>
                  </a:moveTo>
                  <a:cubicBezTo>
                    <a:pt x="207" y="0"/>
                    <a:pt x="165" y="11"/>
                    <a:pt x="129" y="35"/>
                  </a:cubicBezTo>
                  <a:cubicBezTo>
                    <a:pt x="33" y="99"/>
                    <a:pt x="0" y="195"/>
                    <a:pt x="0" y="323"/>
                  </a:cubicBezTo>
                  <a:cubicBezTo>
                    <a:pt x="0" y="611"/>
                    <a:pt x="193" y="964"/>
                    <a:pt x="449" y="1092"/>
                  </a:cubicBezTo>
                  <a:cubicBezTo>
                    <a:pt x="513" y="1124"/>
                    <a:pt x="577" y="1156"/>
                    <a:pt x="641" y="1156"/>
                  </a:cubicBezTo>
                  <a:cubicBezTo>
                    <a:pt x="673" y="1156"/>
                    <a:pt x="737" y="1156"/>
                    <a:pt x="769" y="1124"/>
                  </a:cubicBezTo>
                  <a:cubicBezTo>
                    <a:pt x="865" y="1060"/>
                    <a:pt x="897" y="964"/>
                    <a:pt x="897" y="836"/>
                  </a:cubicBezTo>
                  <a:cubicBezTo>
                    <a:pt x="929" y="547"/>
                    <a:pt x="705" y="195"/>
                    <a:pt x="481" y="67"/>
                  </a:cubicBezTo>
                  <a:cubicBezTo>
                    <a:pt x="401" y="28"/>
                    <a:pt x="322" y="0"/>
                    <a:pt x="2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340875" y="1484225"/>
              <a:ext cx="20825" cy="26850"/>
            </a:xfrm>
            <a:custGeom>
              <a:avLst/>
              <a:gdLst/>
              <a:ahLst/>
              <a:cxnLst/>
              <a:rect l="l" t="t" r="r" b="b"/>
              <a:pathLst>
                <a:path w="833" h="1074" extrusionOk="0">
                  <a:moveTo>
                    <a:pt x="228" y="0"/>
                  </a:moveTo>
                  <a:cubicBezTo>
                    <a:pt x="95" y="0"/>
                    <a:pt x="0" y="101"/>
                    <a:pt x="0" y="281"/>
                  </a:cubicBezTo>
                  <a:cubicBezTo>
                    <a:pt x="0" y="569"/>
                    <a:pt x="192" y="889"/>
                    <a:pt x="416" y="1017"/>
                  </a:cubicBezTo>
                  <a:cubicBezTo>
                    <a:pt x="483" y="1055"/>
                    <a:pt x="547" y="1073"/>
                    <a:pt x="604" y="1073"/>
                  </a:cubicBezTo>
                  <a:cubicBezTo>
                    <a:pt x="738" y="1073"/>
                    <a:pt x="832" y="973"/>
                    <a:pt x="832" y="793"/>
                  </a:cubicBezTo>
                  <a:cubicBezTo>
                    <a:pt x="832" y="505"/>
                    <a:pt x="640" y="185"/>
                    <a:pt x="416" y="57"/>
                  </a:cubicBezTo>
                  <a:cubicBezTo>
                    <a:pt x="349" y="19"/>
                    <a:pt x="285" y="0"/>
                    <a:pt x="2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340075" y="1483150"/>
              <a:ext cx="22425" cy="28900"/>
            </a:xfrm>
            <a:custGeom>
              <a:avLst/>
              <a:gdLst/>
              <a:ahLst/>
              <a:cxnLst/>
              <a:rect l="l" t="t" r="r" b="b"/>
              <a:pathLst>
                <a:path w="897" h="1156" extrusionOk="0">
                  <a:moveTo>
                    <a:pt x="256" y="68"/>
                  </a:moveTo>
                  <a:cubicBezTo>
                    <a:pt x="320" y="68"/>
                    <a:pt x="384" y="100"/>
                    <a:pt x="416" y="132"/>
                  </a:cubicBezTo>
                  <a:cubicBezTo>
                    <a:pt x="640" y="260"/>
                    <a:pt x="832" y="580"/>
                    <a:pt x="832" y="836"/>
                  </a:cubicBezTo>
                  <a:cubicBezTo>
                    <a:pt x="832" y="932"/>
                    <a:pt x="800" y="1028"/>
                    <a:pt x="736" y="1060"/>
                  </a:cubicBezTo>
                  <a:cubicBezTo>
                    <a:pt x="710" y="1073"/>
                    <a:pt x="678" y="1081"/>
                    <a:pt x="643" y="1081"/>
                  </a:cubicBezTo>
                  <a:cubicBezTo>
                    <a:pt x="593" y="1081"/>
                    <a:pt x="536" y="1065"/>
                    <a:pt x="480" y="1028"/>
                  </a:cubicBezTo>
                  <a:cubicBezTo>
                    <a:pt x="256" y="900"/>
                    <a:pt x="64" y="612"/>
                    <a:pt x="64" y="356"/>
                  </a:cubicBezTo>
                  <a:cubicBezTo>
                    <a:pt x="64" y="228"/>
                    <a:pt x="96" y="132"/>
                    <a:pt x="160" y="100"/>
                  </a:cubicBezTo>
                  <a:cubicBezTo>
                    <a:pt x="192" y="100"/>
                    <a:pt x="224" y="68"/>
                    <a:pt x="256" y="68"/>
                  </a:cubicBezTo>
                  <a:close/>
                  <a:moveTo>
                    <a:pt x="250" y="1"/>
                  </a:moveTo>
                  <a:cubicBezTo>
                    <a:pt x="206" y="1"/>
                    <a:pt x="165" y="11"/>
                    <a:pt x="128" y="36"/>
                  </a:cubicBezTo>
                  <a:cubicBezTo>
                    <a:pt x="32" y="100"/>
                    <a:pt x="0" y="196"/>
                    <a:pt x="0" y="324"/>
                  </a:cubicBezTo>
                  <a:cubicBezTo>
                    <a:pt x="0" y="612"/>
                    <a:pt x="192" y="964"/>
                    <a:pt x="416" y="1092"/>
                  </a:cubicBezTo>
                  <a:cubicBezTo>
                    <a:pt x="480" y="1156"/>
                    <a:pt x="576" y="1156"/>
                    <a:pt x="640" y="1156"/>
                  </a:cubicBezTo>
                  <a:cubicBezTo>
                    <a:pt x="672" y="1156"/>
                    <a:pt x="736" y="1156"/>
                    <a:pt x="768" y="1124"/>
                  </a:cubicBezTo>
                  <a:cubicBezTo>
                    <a:pt x="864" y="1060"/>
                    <a:pt x="896" y="964"/>
                    <a:pt x="896" y="836"/>
                  </a:cubicBezTo>
                  <a:cubicBezTo>
                    <a:pt x="896" y="548"/>
                    <a:pt x="704" y="196"/>
                    <a:pt x="480" y="68"/>
                  </a:cubicBezTo>
                  <a:cubicBezTo>
                    <a:pt x="401" y="28"/>
                    <a:pt x="322" y="1"/>
                    <a:pt x="2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131225" y="1638350"/>
              <a:ext cx="27225" cy="35175"/>
            </a:xfrm>
            <a:custGeom>
              <a:avLst/>
              <a:gdLst/>
              <a:ahLst/>
              <a:cxnLst/>
              <a:rect l="l" t="t" r="r" b="b"/>
              <a:pathLst>
                <a:path w="1089" h="1407" extrusionOk="0">
                  <a:moveTo>
                    <a:pt x="310" y="1"/>
                  </a:moveTo>
                  <a:cubicBezTo>
                    <a:pt x="131" y="1"/>
                    <a:pt x="1" y="138"/>
                    <a:pt x="1" y="389"/>
                  </a:cubicBezTo>
                  <a:cubicBezTo>
                    <a:pt x="1" y="741"/>
                    <a:pt x="257" y="1157"/>
                    <a:pt x="545" y="1317"/>
                  </a:cubicBezTo>
                  <a:cubicBezTo>
                    <a:pt x="645" y="1378"/>
                    <a:pt x="737" y="1406"/>
                    <a:pt x="814" y="1406"/>
                  </a:cubicBezTo>
                  <a:cubicBezTo>
                    <a:pt x="984" y="1406"/>
                    <a:pt x="1089" y="1270"/>
                    <a:pt x="1089" y="1029"/>
                  </a:cubicBezTo>
                  <a:cubicBezTo>
                    <a:pt x="1089" y="677"/>
                    <a:pt x="865" y="261"/>
                    <a:pt x="545" y="69"/>
                  </a:cubicBezTo>
                  <a:cubicBezTo>
                    <a:pt x="462" y="23"/>
                    <a:pt x="382" y="1"/>
                    <a:pt x="310" y="1"/>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30425" y="1637350"/>
              <a:ext cx="29625" cy="37150"/>
            </a:xfrm>
            <a:custGeom>
              <a:avLst/>
              <a:gdLst/>
              <a:ahLst/>
              <a:cxnLst/>
              <a:rect l="l" t="t" r="r" b="b"/>
              <a:pathLst>
                <a:path w="1185" h="1486" extrusionOk="0">
                  <a:moveTo>
                    <a:pt x="353" y="77"/>
                  </a:moveTo>
                  <a:cubicBezTo>
                    <a:pt x="417" y="77"/>
                    <a:pt x="481" y="109"/>
                    <a:pt x="577" y="141"/>
                  </a:cubicBezTo>
                  <a:cubicBezTo>
                    <a:pt x="865" y="301"/>
                    <a:pt x="1089" y="717"/>
                    <a:pt x="1089" y="1069"/>
                  </a:cubicBezTo>
                  <a:cubicBezTo>
                    <a:pt x="1089" y="1197"/>
                    <a:pt x="1057" y="1325"/>
                    <a:pt x="961" y="1389"/>
                  </a:cubicBezTo>
                  <a:cubicBezTo>
                    <a:pt x="926" y="1401"/>
                    <a:pt x="886" y="1408"/>
                    <a:pt x="844" y="1408"/>
                  </a:cubicBezTo>
                  <a:cubicBezTo>
                    <a:pt x="771" y="1408"/>
                    <a:pt x="690" y="1386"/>
                    <a:pt x="609" y="1325"/>
                  </a:cubicBezTo>
                  <a:cubicBezTo>
                    <a:pt x="321" y="1165"/>
                    <a:pt x="65" y="749"/>
                    <a:pt x="65" y="429"/>
                  </a:cubicBezTo>
                  <a:cubicBezTo>
                    <a:pt x="65" y="269"/>
                    <a:pt x="129" y="141"/>
                    <a:pt x="225" y="109"/>
                  </a:cubicBezTo>
                  <a:cubicBezTo>
                    <a:pt x="257" y="77"/>
                    <a:pt x="289" y="77"/>
                    <a:pt x="353" y="77"/>
                  </a:cubicBezTo>
                  <a:close/>
                  <a:moveTo>
                    <a:pt x="355" y="0"/>
                  </a:moveTo>
                  <a:cubicBezTo>
                    <a:pt x="292" y="0"/>
                    <a:pt x="236" y="16"/>
                    <a:pt x="193" y="45"/>
                  </a:cubicBezTo>
                  <a:cubicBezTo>
                    <a:pt x="65" y="109"/>
                    <a:pt x="1" y="237"/>
                    <a:pt x="1" y="429"/>
                  </a:cubicBezTo>
                  <a:cubicBezTo>
                    <a:pt x="1" y="781"/>
                    <a:pt x="257" y="1229"/>
                    <a:pt x="577" y="1389"/>
                  </a:cubicBezTo>
                  <a:cubicBezTo>
                    <a:pt x="673" y="1453"/>
                    <a:pt x="737" y="1485"/>
                    <a:pt x="833" y="1485"/>
                  </a:cubicBezTo>
                  <a:cubicBezTo>
                    <a:pt x="897" y="1485"/>
                    <a:pt x="929" y="1453"/>
                    <a:pt x="993" y="1453"/>
                  </a:cubicBezTo>
                  <a:cubicBezTo>
                    <a:pt x="1121" y="1389"/>
                    <a:pt x="1185" y="1229"/>
                    <a:pt x="1185" y="1069"/>
                  </a:cubicBezTo>
                  <a:cubicBezTo>
                    <a:pt x="1185" y="685"/>
                    <a:pt x="929" y="269"/>
                    <a:pt x="609" y="77"/>
                  </a:cubicBezTo>
                  <a:cubicBezTo>
                    <a:pt x="521" y="24"/>
                    <a:pt x="432"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240050" y="1697575"/>
              <a:ext cx="27225" cy="35425"/>
            </a:xfrm>
            <a:custGeom>
              <a:avLst/>
              <a:gdLst/>
              <a:ahLst/>
              <a:cxnLst/>
              <a:rect l="l" t="t" r="r" b="b"/>
              <a:pathLst>
                <a:path w="1089" h="1417" extrusionOk="0">
                  <a:moveTo>
                    <a:pt x="310" y="0"/>
                  </a:moveTo>
                  <a:cubicBezTo>
                    <a:pt x="131" y="0"/>
                    <a:pt x="0" y="137"/>
                    <a:pt x="0" y="388"/>
                  </a:cubicBezTo>
                  <a:cubicBezTo>
                    <a:pt x="0" y="740"/>
                    <a:pt x="256" y="1157"/>
                    <a:pt x="544" y="1349"/>
                  </a:cubicBezTo>
                  <a:cubicBezTo>
                    <a:pt x="636" y="1394"/>
                    <a:pt x="720" y="1417"/>
                    <a:pt x="793" y="1417"/>
                  </a:cubicBezTo>
                  <a:cubicBezTo>
                    <a:pt x="975" y="1417"/>
                    <a:pt x="1089" y="1280"/>
                    <a:pt x="1089" y="1029"/>
                  </a:cubicBezTo>
                  <a:cubicBezTo>
                    <a:pt x="1089" y="676"/>
                    <a:pt x="865" y="260"/>
                    <a:pt x="544" y="68"/>
                  </a:cubicBezTo>
                  <a:cubicBezTo>
                    <a:pt x="462" y="22"/>
                    <a:pt x="382" y="0"/>
                    <a:pt x="31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239250" y="1696550"/>
              <a:ext cx="28825" cy="37150"/>
            </a:xfrm>
            <a:custGeom>
              <a:avLst/>
              <a:gdLst/>
              <a:ahLst/>
              <a:cxnLst/>
              <a:rect l="l" t="t" r="r" b="b"/>
              <a:pathLst>
                <a:path w="1153" h="1486" extrusionOk="0">
                  <a:moveTo>
                    <a:pt x="352" y="77"/>
                  </a:moveTo>
                  <a:cubicBezTo>
                    <a:pt x="416" y="77"/>
                    <a:pt x="480" y="109"/>
                    <a:pt x="576" y="141"/>
                  </a:cubicBezTo>
                  <a:cubicBezTo>
                    <a:pt x="865" y="333"/>
                    <a:pt x="1089" y="717"/>
                    <a:pt x="1089" y="1070"/>
                  </a:cubicBezTo>
                  <a:cubicBezTo>
                    <a:pt x="1089" y="1230"/>
                    <a:pt x="1057" y="1326"/>
                    <a:pt x="961" y="1390"/>
                  </a:cubicBezTo>
                  <a:cubicBezTo>
                    <a:pt x="921" y="1403"/>
                    <a:pt x="876" y="1411"/>
                    <a:pt x="827" y="1411"/>
                  </a:cubicBezTo>
                  <a:cubicBezTo>
                    <a:pt x="758" y="1411"/>
                    <a:pt x="683" y="1395"/>
                    <a:pt x="608" y="1358"/>
                  </a:cubicBezTo>
                  <a:cubicBezTo>
                    <a:pt x="320" y="1166"/>
                    <a:pt x="64" y="781"/>
                    <a:pt x="64" y="429"/>
                  </a:cubicBezTo>
                  <a:cubicBezTo>
                    <a:pt x="64" y="269"/>
                    <a:pt x="128" y="173"/>
                    <a:pt x="224" y="109"/>
                  </a:cubicBezTo>
                  <a:cubicBezTo>
                    <a:pt x="256" y="77"/>
                    <a:pt x="288" y="77"/>
                    <a:pt x="352" y="77"/>
                  </a:cubicBezTo>
                  <a:close/>
                  <a:moveTo>
                    <a:pt x="355" y="1"/>
                  </a:moveTo>
                  <a:cubicBezTo>
                    <a:pt x="292" y="1"/>
                    <a:pt x="236" y="17"/>
                    <a:pt x="192" y="45"/>
                  </a:cubicBezTo>
                  <a:cubicBezTo>
                    <a:pt x="64" y="109"/>
                    <a:pt x="0" y="237"/>
                    <a:pt x="0" y="429"/>
                  </a:cubicBezTo>
                  <a:cubicBezTo>
                    <a:pt x="0" y="781"/>
                    <a:pt x="256" y="1230"/>
                    <a:pt x="576" y="1390"/>
                  </a:cubicBezTo>
                  <a:cubicBezTo>
                    <a:pt x="640" y="1454"/>
                    <a:pt x="737" y="1486"/>
                    <a:pt x="833" y="1486"/>
                  </a:cubicBezTo>
                  <a:cubicBezTo>
                    <a:pt x="897" y="1486"/>
                    <a:pt x="929" y="1486"/>
                    <a:pt x="993" y="1454"/>
                  </a:cubicBezTo>
                  <a:cubicBezTo>
                    <a:pt x="1089" y="1390"/>
                    <a:pt x="1153" y="1230"/>
                    <a:pt x="1153" y="1070"/>
                  </a:cubicBezTo>
                  <a:cubicBezTo>
                    <a:pt x="1153" y="717"/>
                    <a:pt x="929" y="269"/>
                    <a:pt x="608" y="77"/>
                  </a:cubicBezTo>
                  <a:cubicBezTo>
                    <a:pt x="520" y="24"/>
                    <a:pt x="432" y="1"/>
                    <a:pt x="3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481700" y="1183950"/>
              <a:ext cx="261675" cy="79275"/>
            </a:xfrm>
            <a:custGeom>
              <a:avLst/>
              <a:gdLst/>
              <a:ahLst/>
              <a:cxnLst/>
              <a:rect l="l" t="t" r="r" b="b"/>
              <a:pathLst>
                <a:path w="10467" h="3171" extrusionOk="0">
                  <a:moveTo>
                    <a:pt x="8555" y="0"/>
                  </a:moveTo>
                  <a:cubicBezTo>
                    <a:pt x="6575" y="0"/>
                    <a:pt x="4729" y="496"/>
                    <a:pt x="3425" y="962"/>
                  </a:cubicBezTo>
                  <a:cubicBezTo>
                    <a:pt x="1504" y="1666"/>
                    <a:pt x="256" y="2498"/>
                    <a:pt x="224" y="2530"/>
                  </a:cubicBezTo>
                  <a:cubicBezTo>
                    <a:pt x="64" y="2626"/>
                    <a:pt x="0" y="2850"/>
                    <a:pt x="128" y="3010"/>
                  </a:cubicBezTo>
                  <a:cubicBezTo>
                    <a:pt x="192" y="3106"/>
                    <a:pt x="288" y="3170"/>
                    <a:pt x="416" y="3170"/>
                  </a:cubicBezTo>
                  <a:cubicBezTo>
                    <a:pt x="480" y="3170"/>
                    <a:pt x="544" y="3138"/>
                    <a:pt x="576" y="3106"/>
                  </a:cubicBezTo>
                  <a:cubicBezTo>
                    <a:pt x="632" y="3078"/>
                    <a:pt x="4307" y="694"/>
                    <a:pt x="8555" y="694"/>
                  </a:cubicBezTo>
                  <a:cubicBezTo>
                    <a:pt x="9183" y="694"/>
                    <a:pt x="9823" y="746"/>
                    <a:pt x="10466" y="866"/>
                  </a:cubicBezTo>
                  <a:cubicBezTo>
                    <a:pt x="9922" y="546"/>
                    <a:pt x="9346" y="258"/>
                    <a:pt x="8738" y="1"/>
                  </a:cubicBezTo>
                  <a:cubicBezTo>
                    <a:pt x="8677" y="1"/>
                    <a:pt x="8616" y="0"/>
                    <a:pt x="85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481700" y="1183150"/>
              <a:ext cx="266475" cy="80875"/>
            </a:xfrm>
            <a:custGeom>
              <a:avLst/>
              <a:gdLst/>
              <a:ahLst/>
              <a:cxnLst/>
              <a:rect l="l" t="t" r="r" b="b"/>
              <a:pathLst>
                <a:path w="10659" h="3235" extrusionOk="0">
                  <a:moveTo>
                    <a:pt x="8738" y="65"/>
                  </a:moveTo>
                  <a:cubicBezTo>
                    <a:pt x="9250" y="290"/>
                    <a:pt x="9762" y="546"/>
                    <a:pt x="10274" y="802"/>
                  </a:cubicBezTo>
                  <a:cubicBezTo>
                    <a:pt x="9725" y="716"/>
                    <a:pt x="9178" y="677"/>
                    <a:pt x="8639" y="677"/>
                  </a:cubicBezTo>
                  <a:cubicBezTo>
                    <a:pt x="4368" y="677"/>
                    <a:pt x="605" y="3078"/>
                    <a:pt x="576" y="3106"/>
                  </a:cubicBezTo>
                  <a:cubicBezTo>
                    <a:pt x="512" y="3138"/>
                    <a:pt x="448" y="3170"/>
                    <a:pt x="384" y="3170"/>
                  </a:cubicBezTo>
                  <a:cubicBezTo>
                    <a:pt x="288" y="3170"/>
                    <a:pt x="192" y="3106"/>
                    <a:pt x="128" y="3010"/>
                  </a:cubicBezTo>
                  <a:cubicBezTo>
                    <a:pt x="96" y="2946"/>
                    <a:pt x="64" y="2882"/>
                    <a:pt x="96" y="2786"/>
                  </a:cubicBezTo>
                  <a:cubicBezTo>
                    <a:pt x="128" y="2722"/>
                    <a:pt x="160" y="2626"/>
                    <a:pt x="224" y="2594"/>
                  </a:cubicBezTo>
                  <a:cubicBezTo>
                    <a:pt x="288" y="2562"/>
                    <a:pt x="1536" y="1730"/>
                    <a:pt x="3425" y="1026"/>
                  </a:cubicBezTo>
                  <a:cubicBezTo>
                    <a:pt x="4673" y="578"/>
                    <a:pt x="6529" y="65"/>
                    <a:pt x="8578" y="65"/>
                  </a:cubicBezTo>
                  <a:close/>
                  <a:moveTo>
                    <a:pt x="8559" y="0"/>
                  </a:moveTo>
                  <a:cubicBezTo>
                    <a:pt x="6516" y="0"/>
                    <a:pt x="4638" y="526"/>
                    <a:pt x="3425" y="962"/>
                  </a:cubicBezTo>
                  <a:cubicBezTo>
                    <a:pt x="1504" y="1666"/>
                    <a:pt x="256" y="2498"/>
                    <a:pt x="192" y="2530"/>
                  </a:cubicBezTo>
                  <a:cubicBezTo>
                    <a:pt x="96" y="2594"/>
                    <a:pt x="64" y="2658"/>
                    <a:pt x="32" y="2754"/>
                  </a:cubicBezTo>
                  <a:cubicBezTo>
                    <a:pt x="0" y="2882"/>
                    <a:pt x="32" y="2978"/>
                    <a:pt x="96" y="3042"/>
                  </a:cubicBezTo>
                  <a:cubicBezTo>
                    <a:pt x="160" y="3170"/>
                    <a:pt x="256" y="3234"/>
                    <a:pt x="416" y="3234"/>
                  </a:cubicBezTo>
                  <a:cubicBezTo>
                    <a:pt x="480" y="3234"/>
                    <a:pt x="544" y="3202"/>
                    <a:pt x="608" y="3170"/>
                  </a:cubicBezTo>
                  <a:cubicBezTo>
                    <a:pt x="664" y="3142"/>
                    <a:pt x="4397" y="737"/>
                    <a:pt x="8631" y="737"/>
                  </a:cubicBezTo>
                  <a:cubicBezTo>
                    <a:pt x="9236" y="737"/>
                    <a:pt x="9850" y="786"/>
                    <a:pt x="10466" y="898"/>
                  </a:cubicBezTo>
                  <a:lnTo>
                    <a:pt x="10658" y="962"/>
                  </a:lnTo>
                  <a:lnTo>
                    <a:pt x="10466" y="834"/>
                  </a:lnTo>
                  <a:cubicBezTo>
                    <a:pt x="9922" y="514"/>
                    <a:pt x="9346" y="226"/>
                    <a:pt x="8738" y="1"/>
                  </a:cubicBezTo>
                  <a:cubicBezTo>
                    <a:pt x="8678" y="1"/>
                    <a:pt x="8619" y="0"/>
                    <a:pt x="85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500900" y="1385600"/>
              <a:ext cx="144850" cy="238475"/>
            </a:xfrm>
            <a:custGeom>
              <a:avLst/>
              <a:gdLst/>
              <a:ahLst/>
              <a:cxnLst/>
              <a:rect l="l" t="t" r="r" b="b"/>
              <a:pathLst>
                <a:path w="5794" h="9539" extrusionOk="0">
                  <a:moveTo>
                    <a:pt x="1313" y="1"/>
                  </a:moveTo>
                  <a:lnTo>
                    <a:pt x="0" y="769"/>
                  </a:lnTo>
                  <a:cubicBezTo>
                    <a:pt x="32" y="801"/>
                    <a:pt x="96" y="801"/>
                    <a:pt x="128" y="801"/>
                  </a:cubicBezTo>
                  <a:cubicBezTo>
                    <a:pt x="160" y="833"/>
                    <a:pt x="224" y="833"/>
                    <a:pt x="256" y="865"/>
                  </a:cubicBezTo>
                  <a:lnTo>
                    <a:pt x="288" y="865"/>
                  </a:lnTo>
                  <a:cubicBezTo>
                    <a:pt x="320" y="865"/>
                    <a:pt x="352" y="897"/>
                    <a:pt x="384" y="897"/>
                  </a:cubicBezTo>
                  <a:cubicBezTo>
                    <a:pt x="416" y="897"/>
                    <a:pt x="416" y="897"/>
                    <a:pt x="448" y="929"/>
                  </a:cubicBezTo>
                  <a:lnTo>
                    <a:pt x="512" y="961"/>
                  </a:lnTo>
                  <a:lnTo>
                    <a:pt x="576" y="961"/>
                  </a:lnTo>
                  <a:cubicBezTo>
                    <a:pt x="608" y="993"/>
                    <a:pt x="640" y="993"/>
                    <a:pt x="672" y="1025"/>
                  </a:cubicBezTo>
                  <a:lnTo>
                    <a:pt x="704" y="1025"/>
                  </a:lnTo>
                  <a:cubicBezTo>
                    <a:pt x="736" y="1057"/>
                    <a:pt x="800" y="1089"/>
                    <a:pt x="833" y="1121"/>
                  </a:cubicBezTo>
                  <a:cubicBezTo>
                    <a:pt x="865" y="1121"/>
                    <a:pt x="897" y="1153"/>
                    <a:pt x="929" y="1185"/>
                  </a:cubicBezTo>
                  <a:cubicBezTo>
                    <a:pt x="961" y="1185"/>
                    <a:pt x="993" y="1217"/>
                    <a:pt x="1025" y="1217"/>
                  </a:cubicBezTo>
                  <a:cubicBezTo>
                    <a:pt x="1057" y="1249"/>
                    <a:pt x="1089" y="1249"/>
                    <a:pt x="1089" y="1281"/>
                  </a:cubicBezTo>
                  <a:cubicBezTo>
                    <a:pt x="1121" y="1281"/>
                    <a:pt x="1153" y="1281"/>
                    <a:pt x="1185" y="1313"/>
                  </a:cubicBezTo>
                  <a:lnTo>
                    <a:pt x="1249" y="1377"/>
                  </a:lnTo>
                  <a:cubicBezTo>
                    <a:pt x="1281" y="1377"/>
                    <a:pt x="1281" y="1409"/>
                    <a:pt x="1313" y="1409"/>
                  </a:cubicBezTo>
                  <a:lnTo>
                    <a:pt x="1409" y="1473"/>
                  </a:lnTo>
                  <a:lnTo>
                    <a:pt x="1473" y="1505"/>
                  </a:lnTo>
                  <a:cubicBezTo>
                    <a:pt x="1505" y="1537"/>
                    <a:pt x="1505" y="1569"/>
                    <a:pt x="1537" y="1601"/>
                  </a:cubicBezTo>
                  <a:lnTo>
                    <a:pt x="1601" y="1633"/>
                  </a:lnTo>
                  <a:cubicBezTo>
                    <a:pt x="1633" y="1665"/>
                    <a:pt x="1697" y="1697"/>
                    <a:pt x="1729" y="1729"/>
                  </a:cubicBezTo>
                  <a:lnTo>
                    <a:pt x="1761" y="1761"/>
                  </a:lnTo>
                  <a:cubicBezTo>
                    <a:pt x="1825" y="1825"/>
                    <a:pt x="1889" y="1857"/>
                    <a:pt x="1921" y="1921"/>
                  </a:cubicBezTo>
                  <a:cubicBezTo>
                    <a:pt x="2017" y="1985"/>
                    <a:pt x="2049" y="2017"/>
                    <a:pt x="2113" y="2081"/>
                  </a:cubicBezTo>
                  <a:lnTo>
                    <a:pt x="2177" y="2145"/>
                  </a:lnTo>
                  <a:lnTo>
                    <a:pt x="2241" y="2209"/>
                  </a:lnTo>
                  <a:lnTo>
                    <a:pt x="2305" y="2273"/>
                  </a:lnTo>
                  <a:cubicBezTo>
                    <a:pt x="2305" y="2305"/>
                    <a:pt x="2337" y="2305"/>
                    <a:pt x="2337" y="2337"/>
                  </a:cubicBezTo>
                  <a:cubicBezTo>
                    <a:pt x="2369" y="2337"/>
                    <a:pt x="2401" y="2369"/>
                    <a:pt x="2401" y="2401"/>
                  </a:cubicBezTo>
                  <a:lnTo>
                    <a:pt x="2497" y="2497"/>
                  </a:lnTo>
                  <a:cubicBezTo>
                    <a:pt x="2497" y="2497"/>
                    <a:pt x="2529" y="2529"/>
                    <a:pt x="2561" y="2561"/>
                  </a:cubicBezTo>
                  <a:cubicBezTo>
                    <a:pt x="2561" y="2593"/>
                    <a:pt x="2593" y="2625"/>
                    <a:pt x="2625" y="2657"/>
                  </a:cubicBezTo>
                  <a:cubicBezTo>
                    <a:pt x="2657" y="2657"/>
                    <a:pt x="2657" y="2689"/>
                    <a:pt x="2689" y="2721"/>
                  </a:cubicBezTo>
                  <a:cubicBezTo>
                    <a:pt x="2721" y="2753"/>
                    <a:pt x="2721" y="2786"/>
                    <a:pt x="2753" y="2818"/>
                  </a:cubicBezTo>
                  <a:cubicBezTo>
                    <a:pt x="2785" y="2818"/>
                    <a:pt x="2785" y="2850"/>
                    <a:pt x="2817" y="2882"/>
                  </a:cubicBezTo>
                  <a:lnTo>
                    <a:pt x="2881" y="2978"/>
                  </a:lnTo>
                  <a:lnTo>
                    <a:pt x="2945" y="3042"/>
                  </a:lnTo>
                  <a:cubicBezTo>
                    <a:pt x="2977" y="3106"/>
                    <a:pt x="3009" y="3138"/>
                    <a:pt x="3041" y="3202"/>
                  </a:cubicBezTo>
                  <a:lnTo>
                    <a:pt x="3073" y="3202"/>
                  </a:lnTo>
                  <a:lnTo>
                    <a:pt x="3169" y="3394"/>
                  </a:lnTo>
                  <a:cubicBezTo>
                    <a:pt x="3201" y="3394"/>
                    <a:pt x="3201" y="3426"/>
                    <a:pt x="3233" y="3458"/>
                  </a:cubicBezTo>
                  <a:cubicBezTo>
                    <a:pt x="3233" y="3490"/>
                    <a:pt x="3265" y="3522"/>
                    <a:pt x="3297" y="3586"/>
                  </a:cubicBezTo>
                  <a:cubicBezTo>
                    <a:pt x="3329" y="3586"/>
                    <a:pt x="3329" y="3618"/>
                    <a:pt x="3329" y="3650"/>
                  </a:cubicBezTo>
                  <a:lnTo>
                    <a:pt x="3425" y="3746"/>
                  </a:lnTo>
                  <a:cubicBezTo>
                    <a:pt x="3425" y="3778"/>
                    <a:pt x="3425" y="3810"/>
                    <a:pt x="3457" y="3842"/>
                  </a:cubicBezTo>
                  <a:cubicBezTo>
                    <a:pt x="3489" y="3874"/>
                    <a:pt x="3489" y="3906"/>
                    <a:pt x="3521" y="3938"/>
                  </a:cubicBezTo>
                  <a:cubicBezTo>
                    <a:pt x="3521" y="3970"/>
                    <a:pt x="3553" y="4002"/>
                    <a:pt x="3553" y="4034"/>
                  </a:cubicBezTo>
                  <a:cubicBezTo>
                    <a:pt x="3585" y="4066"/>
                    <a:pt x="3617" y="4098"/>
                    <a:pt x="3617" y="4130"/>
                  </a:cubicBezTo>
                  <a:cubicBezTo>
                    <a:pt x="3649" y="4162"/>
                    <a:pt x="3649" y="4194"/>
                    <a:pt x="3649" y="4194"/>
                  </a:cubicBezTo>
                  <a:cubicBezTo>
                    <a:pt x="3681" y="4258"/>
                    <a:pt x="3713" y="4290"/>
                    <a:pt x="3713" y="4322"/>
                  </a:cubicBezTo>
                  <a:lnTo>
                    <a:pt x="3745" y="4418"/>
                  </a:lnTo>
                  <a:cubicBezTo>
                    <a:pt x="3777" y="4450"/>
                    <a:pt x="3809" y="4514"/>
                    <a:pt x="3841" y="4546"/>
                  </a:cubicBezTo>
                  <a:lnTo>
                    <a:pt x="3841" y="4610"/>
                  </a:lnTo>
                  <a:cubicBezTo>
                    <a:pt x="3905" y="4706"/>
                    <a:pt x="3937" y="4770"/>
                    <a:pt x="3969" y="4866"/>
                  </a:cubicBezTo>
                  <a:cubicBezTo>
                    <a:pt x="3969" y="4898"/>
                    <a:pt x="3969" y="4930"/>
                    <a:pt x="4001" y="4930"/>
                  </a:cubicBezTo>
                  <a:cubicBezTo>
                    <a:pt x="4033" y="5026"/>
                    <a:pt x="4065" y="5090"/>
                    <a:pt x="4065" y="5154"/>
                  </a:cubicBezTo>
                  <a:cubicBezTo>
                    <a:pt x="4097" y="5250"/>
                    <a:pt x="4129" y="5314"/>
                    <a:pt x="4161" y="5378"/>
                  </a:cubicBezTo>
                  <a:lnTo>
                    <a:pt x="4161" y="5474"/>
                  </a:lnTo>
                  <a:cubicBezTo>
                    <a:pt x="4193" y="5506"/>
                    <a:pt x="4193" y="5538"/>
                    <a:pt x="4225" y="5602"/>
                  </a:cubicBezTo>
                  <a:lnTo>
                    <a:pt x="4225" y="5666"/>
                  </a:lnTo>
                  <a:cubicBezTo>
                    <a:pt x="4257" y="5730"/>
                    <a:pt x="4257" y="5762"/>
                    <a:pt x="4257" y="5794"/>
                  </a:cubicBezTo>
                  <a:cubicBezTo>
                    <a:pt x="4289" y="5826"/>
                    <a:pt x="4289" y="5858"/>
                    <a:pt x="4289" y="5890"/>
                  </a:cubicBezTo>
                  <a:cubicBezTo>
                    <a:pt x="4289" y="5922"/>
                    <a:pt x="4321" y="5954"/>
                    <a:pt x="4321" y="5986"/>
                  </a:cubicBezTo>
                  <a:cubicBezTo>
                    <a:pt x="4321" y="6018"/>
                    <a:pt x="4353" y="6082"/>
                    <a:pt x="4353" y="6114"/>
                  </a:cubicBezTo>
                  <a:cubicBezTo>
                    <a:pt x="4353" y="6146"/>
                    <a:pt x="4353" y="6210"/>
                    <a:pt x="4385" y="6242"/>
                  </a:cubicBezTo>
                  <a:cubicBezTo>
                    <a:pt x="4385" y="6306"/>
                    <a:pt x="4385" y="6370"/>
                    <a:pt x="4417" y="6434"/>
                  </a:cubicBezTo>
                  <a:lnTo>
                    <a:pt x="4417" y="6594"/>
                  </a:lnTo>
                  <a:cubicBezTo>
                    <a:pt x="4417" y="6594"/>
                    <a:pt x="4417" y="6626"/>
                    <a:pt x="4449" y="6626"/>
                  </a:cubicBezTo>
                  <a:lnTo>
                    <a:pt x="4449" y="6754"/>
                  </a:lnTo>
                  <a:lnTo>
                    <a:pt x="4449" y="6818"/>
                  </a:lnTo>
                  <a:lnTo>
                    <a:pt x="4449" y="6914"/>
                  </a:lnTo>
                  <a:lnTo>
                    <a:pt x="4449" y="6978"/>
                  </a:lnTo>
                  <a:cubicBezTo>
                    <a:pt x="4481" y="7010"/>
                    <a:pt x="4481" y="7042"/>
                    <a:pt x="4481" y="7074"/>
                  </a:cubicBezTo>
                  <a:lnTo>
                    <a:pt x="4481" y="7138"/>
                  </a:lnTo>
                  <a:lnTo>
                    <a:pt x="4481" y="7266"/>
                  </a:lnTo>
                  <a:cubicBezTo>
                    <a:pt x="4481" y="7330"/>
                    <a:pt x="4481" y="7394"/>
                    <a:pt x="4449" y="7426"/>
                  </a:cubicBezTo>
                  <a:lnTo>
                    <a:pt x="4449" y="7490"/>
                  </a:lnTo>
                  <a:lnTo>
                    <a:pt x="4449" y="7586"/>
                  </a:lnTo>
                  <a:lnTo>
                    <a:pt x="4449" y="7618"/>
                  </a:lnTo>
                  <a:lnTo>
                    <a:pt x="4449" y="7746"/>
                  </a:lnTo>
                  <a:lnTo>
                    <a:pt x="4417" y="7778"/>
                  </a:lnTo>
                  <a:lnTo>
                    <a:pt x="4417" y="7938"/>
                  </a:lnTo>
                  <a:cubicBezTo>
                    <a:pt x="4417" y="7938"/>
                    <a:pt x="4417" y="7970"/>
                    <a:pt x="4385" y="7970"/>
                  </a:cubicBezTo>
                  <a:lnTo>
                    <a:pt x="4385" y="8098"/>
                  </a:lnTo>
                  <a:cubicBezTo>
                    <a:pt x="4385" y="8098"/>
                    <a:pt x="4385" y="8131"/>
                    <a:pt x="4353" y="8131"/>
                  </a:cubicBezTo>
                  <a:cubicBezTo>
                    <a:pt x="4353" y="8195"/>
                    <a:pt x="4353" y="8227"/>
                    <a:pt x="4321" y="8291"/>
                  </a:cubicBezTo>
                  <a:lnTo>
                    <a:pt x="4321" y="8323"/>
                  </a:lnTo>
                  <a:cubicBezTo>
                    <a:pt x="4289" y="8355"/>
                    <a:pt x="4289" y="8419"/>
                    <a:pt x="4257" y="8483"/>
                  </a:cubicBezTo>
                  <a:lnTo>
                    <a:pt x="4257" y="8515"/>
                  </a:lnTo>
                  <a:cubicBezTo>
                    <a:pt x="4225" y="8547"/>
                    <a:pt x="4225" y="8579"/>
                    <a:pt x="4225" y="8579"/>
                  </a:cubicBezTo>
                  <a:cubicBezTo>
                    <a:pt x="4225" y="8611"/>
                    <a:pt x="4225" y="8611"/>
                    <a:pt x="4193" y="8611"/>
                  </a:cubicBezTo>
                  <a:lnTo>
                    <a:pt x="4193" y="8675"/>
                  </a:lnTo>
                  <a:lnTo>
                    <a:pt x="4161" y="8707"/>
                  </a:lnTo>
                  <a:cubicBezTo>
                    <a:pt x="4161" y="8739"/>
                    <a:pt x="4129" y="8771"/>
                    <a:pt x="4129" y="8803"/>
                  </a:cubicBezTo>
                  <a:lnTo>
                    <a:pt x="4097" y="8835"/>
                  </a:lnTo>
                  <a:cubicBezTo>
                    <a:pt x="4097" y="8867"/>
                    <a:pt x="4065" y="8899"/>
                    <a:pt x="4033" y="8931"/>
                  </a:cubicBezTo>
                  <a:cubicBezTo>
                    <a:pt x="4033" y="8963"/>
                    <a:pt x="4001" y="8995"/>
                    <a:pt x="3969" y="9027"/>
                  </a:cubicBezTo>
                  <a:lnTo>
                    <a:pt x="3969" y="9059"/>
                  </a:lnTo>
                  <a:cubicBezTo>
                    <a:pt x="3937" y="9059"/>
                    <a:pt x="3937" y="9091"/>
                    <a:pt x="3905" y="9123"/>
                  </a:cubicBezTo>
                  <a:lnTo>
                    <a:pt x="3905" y="9155"/>
                  </a:lnTo>
                  <a:cubicBezTo>
                    <a:pt x="3873" y="9155"/>
                    <a:pt x="3873" y="9187"/>
                    <a:pt x="3841" y="9187"/>
                  </a:cubicBezTo>
                  <a:cubicBezTo>
                    <a:pt x="3841" y="9187"/>
                    <a:pt x="3841" y="9219"/>
                    <a:pt x="3809" y="9219"/>
                  </a:cubicBezTo>
                  <a:cubicBezTo>
                    <a:pt x="3809" y="9251"/>
                    <a:pt x="3809" y="9251"/>
                    <a:pt x="3777" y="9251"/>
                  </a:cubicBezTo>
                  <a:cubicBezTo>
                    <a:pt x="3777" y="9283"/>
                    <a:pt x="3745" y="9283"/>
                    <a:pt x="3745" y="9283"/>
                  </a:cubicBezTo>
                  <a:cubicBezTo>
                    <a:pt x="3745" y="9315"/>
                    <a:pt x="3713" y="9315"/>
                    <a:pt x="3713" y="9347"/>
                  </a:cubicBezTo>
                  <a:lnTo>
                    <a:pt x="3681" y="9347"/>
                  </a:lnTo>
                  <a:lnTo>
                    <a:pt x="3617" y="9411"/>
                  </a:lnTo>
                  <a:lnTo>
                    <a:pt x="3585" y="9411"/>
                  </a:lnTo>
                  <a:cubicBezTo>
                    <a:pt x="3585" y="9443"/>
                    <a:pt x="3553" y="9443"/>
                    <a:pt x="3521" y="9475"/>
                  </a:cubicBezTo>
                  <a:cubicBezTo>
                    <a:pt x="3489" y="9507"/>
                    <a:pt x="3457" y="9507"/>
                    <a:pt x="3425" y="9539"/>
                  </a:cubicBezTo>
                  <a:lnTo>
                    <a:pt x="4737" y="8771"/>
                  </a:lnTo>
                  <a:cubicBezTo>
                    <a:pt x="4769" y="8739"/>
                    <a:pt x="4801" y="8739"/>
                    <a:pt x="4833" y="8707"/>
                  </a:cubicBezTo>
                  <a:lnTo>
                    <a:pt x="4865" y="8707"/>
                  </a:lnTo>
                  <a:cubicBezTo>
                    <a:pt x="4865" y="8675"/>
                    <a:pt x="4897" y="8675"/>
                    <a:pt x="4897" y="8643"/>
                  </a:cubicBezTo>
                  <a:lnTo>
                    <a:pt x="4929" y="8643"/>
                  </a:lnTo>
                  <a:lnTo>
                    <a:pt x="4993" y="8579"/>
                  </a:lnTo>
                  <a:lnTo>
                    <a:pt x="5025" y="8579"/>
                  </a:lnTo>
                  <a:cubicBezTo>
                    <a:pt x="5025" y="8547"/>
                    <a:pt x="5057" y="8547"/>
                    <a:pt x="5057" y="8515"/>
                  </a:cubicBezTo>
                  <a:cubicBezTo>
                    <a:pt x="5089" y="8515"/>
                    <a:pt x="5089" y="8515"/>
                    <a:pt x="5089" y="8483"/>
                  </a:cubicBezTo>
                  <a:lnTo>
                    <a:pt x="5153" y="8451"/>
                  </a:lnTo>
                  <a:cubicBezTo>
                    <a:pt x="5153" y="8451"/>
                    <a:pt x="5153" y="8419"/>
                    <a:pt x="5185" y="8419"/>
                  </a:cubicBezTo>
                  <a:cubicBezTo>
                    <a:pt x="5185" y="8419"/>
                    <a:pt x="5185" y="8387"/>
                    <a:pt x="5217" y="8387"/>
                  </a:cubicBezTo>
                  <a:cubicBezTo>
                    <a:pt x="5217" y="8355"/>
                    <a:pt x="5217" y="8355"/>
                    <a:pt x="5249" y="8355"/>
                  </a:cubicBezTo>
                  <a:cubicBezTo>
                    <a:pt x="5249" y="8323"/>
                    <a:pt x="5249" y="8291"/>
                    <a:pt x="5281" y="8291"/>
                  </a:cubicBezTo>
                  <a:cubicBezTo>
                    <a:pt x="5281" y="8291"/>
                    <a:pt x="5281" y="8259"/>
                    <a:pt x="5313" y="8259"/>
                  </a:cubicBezTo>
                  <a:cubicBezTo>
                    <a:pt x="5313" y="8227"/>
                    <a:pt x="5345" y="8195"/>
                    <a:pt x="5345" y="8163"/>
                  </a:cubicBezTo>
                  <a:cubicBezTo>
                    <a:pt x="5377" y="8131"/>
                    <a:pt x="5409" y="8098"/>
                    <a:pt x="5409" y="8066"/>
                  </a:cubicBezTo>
                  <a:lnTo>
                    <a:pt x="5441" y="8034"/>
                  </a:lnTo>
                  <a:cubicBezTo>
                    <a:pt x="5441" y="8002"/>
                    <a:pt x="5473" y="7970"/>
                    <a:pt x="5473" y="7938"/>
                  </a:cubicBezTo>
                  <a:lnTo>
                    <a:pt x="5505" y="7938"/>
                  </a:lnTo>
                  <a:cubicBezTo>
                    <a:pt x="5505" y="7906"/>
                    <a:pt x="5505" y="7874"/>
                    <a:pt x="5537" y="7874"/>
                  </a:cubicBezTo>
                  <a:lnTo>
                    <a:pt x="5537" y="7810"/>
                  </a:lnTo>
                  <a:lnTo>
                    <a:pt x="5569" y="7746"/>
                  </a:lnTo>
                  <a:lnTo>
                    <a:pt x="5569" y="7714"/>
                  </a:lnTo>
                  <a:cubicBezTo>
                    <a:pt x="5601" y="7650"/>
                    <a:pt x="5633" y="7586"/>
                    <a:pt x="5633" y="7554"/>
                  </a:cubicBezTo>
                  <a:cubicBezTo>
                    <a:pt x="5665" y="7458"/>
                    <a:pt x="5665" y="7426"/>
                    <a:pt x="5697" y="7362"/>
                  </a:cubicBezTo>
                  <a:lnTo>
                    <a:pt x="5697" y="7330"/>
                  </a:lnTo>
                  <a:cubicBezTo>
                    <a:pt x="5697" y="7298"/>
                    <a:pt x="5697" y="7234"/>
                    <a:pt x="5729" y="7202"/>
                  </a:cubicBezTo>
                  <a:lnTo>
                    <a:pt x="5729" y="7170"/>
                  </a:lnTo>
                  <a:cubicBezTo>
                    <a:pt x="5729" y="7106"/>
                    <a:pt x="5729" y="7074"/>
                    <a:pt x="5761" y="7010"/>
                  </a:cubicBezTo>
                  <a:lnTo>
                    <a:pt x="5761" y="6978"/>
                  </a:lnTo>
                  <a:lnTo>
                    <a:pt x="5761" y="6850"/>
                  </a:lnTo>
                  <a:lnTo>
                    <a:pt x="5761" y="6818"/>
                  </a:lnTo>
                  <a:lnTo>
                    <a:pt x="5761" y="6722"/>
                  </a:lnTo>
                  <a:lnTo>
                    <a:pt x="5761" y="6690"/>
                  </a:lnTo>
                  <a:cubicBezTo>
                    <a:pt x="5793" y="6626"/>
                    <a:pt x="5793" y="6562"/>
                    <a:pt x="5793" y="6530"/>
                  </a:cubicBezTo>
                  <a:lnTo>
                    <a:pt x="5793" y="6498"/>
                  </a:lnTo>
                  <a:lnTo>
                    <a:pt x="5793" y="6370"/>
                  </a:lnTo>
                  <a:lnTo>
                    <a:pt x="5793" y="6306"/>
                  </a:lnTo>
                  <a:lnTo>
                    <a:pt x="5793" y="6210"/>
                  </a:lnTo>
                  <a:lnTo>
                    <a:pt x="5793" y="6178"/>
                  </a:lnTo>
                  <a:cubicBezTo>
                    <a:pt x="5793" y="6178"/>
                    <a:pt x="5793" y="6146"/>
                    <a:pt x="5761" y="6146"/>
                  </a:cubicBezTo>
                  <a:lnTo>
                    <a:pt x="5761" y="6018"/>
                  </a:lnTo>
                  <a:lnTo>
                    <a:pt x="5761" y="5986"/>
                  </a:lnTo>
                  <a:lnTo>
                    <a:pt x="5761" y="5858"/>
                  </a:lnTo>
                  <a:lnTo>
                    <a:pt x="5729" y="5826"/>
                  </a:lnTo>
                  <a:lnTo>
                    <a:pt x="5729" y="5634"/>
                  </a:lnTo>
                  <a:cubicBezTo>
                    <a:pt x="5697" y="5602"/>
                    <a:pt x="5697" y="5538"/>
                    <a:pt x="5697" y="5474"/>
                  </a:cubicBezTo>
                  <a:cubicBezTo>
                    <a:pt x="5665" y="5410"/>
                    <a:pt x="5665" y="5378"/>
                    <a:pt x="5665" y="5346"/>
                  </a:cubicBezTo>
                  <a:cubicBezTo>
                    <a:pt x="5665" y="5314"/>
                    <a:pt x="5633" y="5282"/>
                    <a:pt x="5633" y="5250"/>
                  </a:cubicBezTo>
                  <a:lnTo>
                    <a:pt x="5633" y="5218"/>
                  </a:lnTo>
                  <a:cubicBezTo>
                    <a:pt x="5633" y="5186"/>
                    <a:pt x="5601" y="5122"/>
                    <a:pt x="5601" y="5090"/>
                  </a:cubicBezTo>
                  <a:lnTo>
                    <a:pt x="5601" y="5058"/>
                  </a:lnTo>
                  <a:lnTo>
                    <a:pt x="5601" y="5026"/>
                  </a:lnTo>
                  <a:cubicBezTo>
                    <a:pt x="5569" y="4962"/>
                    <a:pt x="5569" y="4930"/>
                    <a:pt x="5569" y="4898"/>
                  </a:cubicBezTo>
                  <a:lnTo>
                    <a:pt x="5537" y="4866"/>
                  </a:lnTo>
                  <a:lnTo>
                    <a:pt x="5537" y="4802"/>
                  </a:lnTo>
                  <a:cubicBezTo>
                    <a:pt x="5505" y="4770"/>
                    <a:pt x="5505" y="4738"/>
                    <a:pt x="5505" y="4674"/>
                  </a:cubicBezTo>
                  <a:cubicBezTo>
                    <a:pt x="5473" y="4674"/>
                    <a:pt x="5473" y="4642"/>
                    <a:pt x="5473" y="4642"/>
                  </a:cubicBezTo>
                  <a:lnTo>
                    <a:pt x="5473" y="4610"/>
                  </a:lnTo>
                  <a:cubicBezTo>
                    <a:pt x="5441" y="4546"/>
                    <a:pt x="5409" y="4482"/>
                    <a:pt x="5409" y="4418"/>
                  </a:cubicBezTo>
                  <a:cubicBezTo>
                    <a:pt x="5377" y="4322"/>
                    <a:pt x="5345" y="4226"/>
                    <a:pt x="5313" y="4162"/>
                  </a:cubicBezTo>
                  <a:cubicBezTo>
                    <a:pt x="5313" y="4130"/>
                    <a:pt x="5281" y="4130"/>
                    <a:pt x="5281" y="4130"/>
                  </a:cubicBezTo>
                  <a:lnTo>
                    <a:pt x="5281" y="4098"/>
                  </a:lnTo>
                  <a:cubicBezTo>
                    <a:pt x="5249" y="4002"/>
                    <a:pt x="5217" y="3906"/>
                    <a:pt x="5153" y="3810"/>
                  </a:cubicBezTo>
                  <a:lnTo>
                    <a:pt x="5153" y="3778"/>
                  </a:lnTo>
                  <a:cubicBezTo>
                    <a:pt x="5121" y="3714"/>
                    <a:pt x="5089" y="3682"/>
                    <a:pt x="5057" y="3618"/>
                  </a:cubicBezTo>
                  <a:lnTo>
                    <a:pt x="5025" y="3554"/>
                  </a:lnTo>
                  <a:cubicBezTo>
                    <a:pt x="5025" y="3522"/>
                    <a:pt x="4993" y="3458"/>
                    <a:pt x="4961" y="3426"/>
                  </a:cubicBezTo>
                  <a:lnTo>
                    <a:pt x="4961" y="3394"/>
                  </a:lnTo>
                  <a:lnTo>
                    <a:pt x="4929" y="3362"/>
                  </a:lnTo>
                  <a:cubicBezTo>
                    <a:pt x="4929" y="3298"/>
                    <a:pt x="4897" y="3266"/>
                    <a:pt x="4865" y="3234"/>
                  </a:cubicBezTo>
                  <a:cubicBezTo>
                    <a:pt x="4865" y="3202"/>
                    <a:pt x="4833" y="3170"/>
                    <a:pt x="4833" y="3170"/>
                  </a:cubicBezTo>
                  <a:cubicBezTo>
                    <a:pt x="4801" y="3138"/>
                    <a:pt x="4801" y="3074"/>
                    <a:pt x="4769" y="3042"/>
                  </a:cubicBezTo>
                  <a:cubicBezTo>
                    <a:pt x="4737" y="3010"/>
                    <a:pt x="4737" y="3010"/>
                    <a:pt x="4737" y="2978"/>
                  </a:cubicBezTo>
                  <a:cubicBezTo>
                    <a:pt x="4705" y="2946"/>
                    <a:pt x="4673" y="2882"/>
                    <a:pt x="4641" y="2850"/>
                  </a:cubicBezTo>
                  <a:cubicBezTo>
                    <a:pt x="4641" y="2818"/>
                    <a:pt x="4641" y="2818"/>
                    <a:pt x="4609" y="2786"/>
                  </a:cubicBezTo>
                  <a:cubicBezTo>
                    <a:pt x="4577" y="2753"/>
                    <a:pt x="4545" y="2689"/>
                    <a:pt x="4545" y="2657"/>
                  </a:cubicBezTo>
                  <a:cubicBezTo>
                    <a:pt x="4513" y="2657"/>
                    <a:pt x="4513" y="2625"/>
                    <a:pt x="4481" y="2593"/>
                  </a:cubicBezTo>
                  <a:cubicBezTo>
                    <a:pt x="4449" y="2561"/>
                    <a:pt x="4417" y="2497"/>
                    <a:pt x="4385" y="2433"/>
                  </a:cubicBezTo>
                  <a:cubicBezTo>
                    <a:pt x="4353" y="2433"/>
                    <a:pt x="4353" y="2401"/>
                    <a:pt x="4353" y="2401"/>
                  </a:cubicBezTo>
                  <a:cubicBezTo>
                    <a:pt x="4321" y="2369"/>
                    <a:pt x="4289" y="2305"/>
                    <a:pt x="4257" y="2273"/>
                  </a:cubicBezTo>
                  <a:cubicBezTo>
                    <a:pt x="4225" y="2241"/>
                    <a:pt x="4225" y="2209"/>
                    <a:pt x="4193" y="2209"/>
                  </a:cubicBezTo>
                  <a:lnTo>
                    <a:pt x="4129" y="2081"/>
                  </a:lnTo>
                  <a:cubicBezTo>
                    <a:pt x="4097" y="2081"/>
                    <a:pt x="4097" y="2049"/>
                    <a:pt x="4065" y="2017"/>
                  </a:cubicBezTo>
                  <a:cubicBezTo>
                    <a:pt x="4033" y="1985"/>
                    <a:pt x="4033" y="1953"/>
                    <a:pt x="4001" y="1921"/>
                  </a:cubicBezTo>
                  <a:cubicBezTo>
                    <a:pt x="3969" y="1921"/>
                    <a:pt x="3969" y="1921"/>
                    <a:pt x="3969" y="1889"/>
                  </a:cubicBezTo>
                  <a:cubicBezTo>
                    <a:pt x="3969" y="1889"/>
                    <a:pt x="3937" y="1889"/>
                    <a:pt x="3937" y="1857"/>
                  </a:cubicBezTo>
                  <a:lnTo>
                    <a:pt x="3841" y="1761"/>
                  </a:lnTo>
                  <a:cubicBezTo>
                    <a:pt x="3841" y="1761"/>
                    <a:pt x="3809" y="1729"/>
                    <a:pt x="3809" y="1697"/>
                  </a:cubicBezTo>
                  <a:lnTo>
                    <a:pt x="3713" y="1601"/>
                  </a:lnTo>
                  <a:lnTo>
                    <a:pt x="3681" y="1569"/>
                  </a:lnTo>
                  <a:cubicBezTo>
                    <a:pt x="3681" y="1569"/>
                    <a:pt x="3681" y="1537"/>
                    <a:pt x="3649" y="1537"/>
                  </a:cubicBezTo>
                  <a:lnTo>
                    <a:pt x="3617" y="1505"/>
                  </a:lnTo>
                  <a:cubicBezTo>
                    <a:pt x="3585" y="1473"/>
                    <a:pt x="3553" y="1441"/>
                    <a:pt x="3521" y="1409"/>
                  </a:cubicBezTo>
                  <a:lnTo>
                    <a:pt x="3489" y="1377"/>
                  </a:lnTo>
                  <a:lnTo>
                    <a:pt x="3457" y="1313"/>
                  </a:lnTo>
                  <a:lnTo>
                    <a:pt x="3425" y="1313"/>
                  </a:lnTo>
                  <a:cubicBezTo>
                    <a:pt x="3361" y="1249"/>
                    <a:pt x="3329" y="1185"/>
                    <a:pt x="3265" y="1153"/>
                  </a:cubicBezTo>
                  <a:cubicBezTo>
                    <a:pt x="3201" y="1089"/>
                    <a:pt x="3137" y="1025"/>
                    <a:pt x="3073" y="993"/>
                  </a:cubicBezTo>
                  <a:lnTo>
                    <a:pt x="3041" y="961"/>
                  </a:lnTo>
                  <a:cubicBezTo>
                    <a:pt x="3009" y="929"/>
                    <a:pt x="2945" y="897"/>
                    <a:pt x="2913" y="865"/>
                  </a:cubicBezTo>
                  <a:cubicBezTo>
                    <a:pt x="2913" y="865"/>
                    <a:pt x="2913" y="833"/>
                    <a:pt x="2881" y="833"/>
                  </a:cubicBezTo>
                  <a:lnTo>
                    <a:pt x="2849" y="801"/>
                  </a:lnTo>
                  <a:cubicBezTo>
                    <a:pt x="2817" y="801"/>
                    <a:pt x="2817" y="769"/>
                    <a:pt x="2785" y="737"/>
                  </a:cubicBezTo>
                  <a:cubicBezTo>
                    <a:pt x="2753" y="737"/>
                    <a:pt x="2753" y="737"/>
                    <a:pt x="2721" y="705"/>
                  </a:cubicBezTo>
                  <a:lnTo>
                    <a:pt x="2625" y="641"/>
                  </a:lnTo>
                  <a:lnTo>
                    <a:pt x="2593" y="609"/>
                  </a:lnTo>
                  <a:lnTo>
                    <a:pt x="2561" y="609"/>
                  </a:lnTo>
                  <a:cubicBezTo>
                    <a:pt x="2529" y="577"/>
                    <a:pt x="2497" y="545"/>
                    <a:pt x="2497" y="545"/>
                  </a:cubicBezTo>
                  <a:cubicBezTo>
                    <a:pt x="2465" y="545"/>
                    <a:pt x="2465" y="513"/>
                    <a:pt x="2433" y="513"/>
                  </a:cubicBezTo>
                  <a:cubicBezTo>
                    <a:pt x="2401" y="481"/>
                    <a:pt x="2369" y="481"/>
                    <a:pt x="2337" y="449"/>
                  </a:cubicBezTo>
                  <a:lnTo>
                    <a:pt x="2305" y="417"/>
                  </a:lnTo>
                  <a:lnTo>
                    <a:pt x="2273" y="417"/>
                  </a:lnTo>
                  <a:lnTo>
                    <a:pt x="2145" y="353"/>
                  </a:lnTo>
                  <a:cubicBezTo>
                    <a:pt x="2113" y="321"/>
                    <a:pt x="2049" y="289"/>
                    <a:pt x="2017" y="289"/>
                  </a:cubicBezTo>
                  <a:cubicBezTo>
                    <a:pt x="2017" y="257"/>
                    <a:pt x="1985" y="257"/>
                    <a:pt x="1985" y="257"/>
                  </a:cubicBezTo>
                  <a:cubicBezTo>
                    <a:pt x="1953" y="225"/>
                    <a:pt x="1921" y="225"/>
                    <a:pt x="1889" y="225"/>
                  </a:cubicBezTo>
                  <a:lnTo>
                    <a:pt x="1857" y="193"/>
                  </a:lnTo>
                  <a:lnTo>
                    <a:pt x="1761" y="161"/>
                  </a:lnTo>
                  <a:cubicBezTo>
                    <a:pt x="1761" y="161"/>
                    <a:pt x="1729" y="161"/>
                    <a:pt x="1729" y="129"/>
                  </a:cubicBezTo>
                  <a:lnTo>
                    <a:pt x="1697" y="129"/>
                  </a:lnTo>
                  <a:cubicBezTo>
                    <a:pt x="1697" y="129"/>
                    <a:pt x="1665" y="97"/>
                    <a:pt x="1633" y="97"/>
                  </a:cubicBezTo>
                  <a:lnTo>
                    <a:pt x="1601" y="97"/>
                  </a:lnTo>
                  <a:cubicBezTo>
                    <a:pt x="1537" y="65"/>
                    <a:pt x="1505" y="65"/>
                    <a:pt x="1441" y="33"/>
                  </a:cubicBezTo>
                  <a:cubicBezTo>
                    <a:pt x="1409" y="33"/>
                    <a:pt x="1377" y="33"/>
                    <a:pt x="13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499300" y="1384800"/>
              <a:ext cx="146450" cy="240075"/>
            </a:xfrm>
            <a:custGeom>
              <a:avLst/>
              <a:gdLst/>
              <a:ahLst/>
              <a:cxnLst/>
              <a:rect l="l" t="t" r="r" b="b"/>
              <a:pathLst>
                <a:path w="5858" h="9603" extrusionOk="0">
                  <a:moveTo>
                    <a:pt x="5857" y="6530"/>
                  </a:moveTo>
                  <a:cubicBezTo>
                    <a:pt x="5857" y="6530"/>
                    <a:pt x="5825" y="6530"/>
                    <a:pt x="5825" y="6562"/>
                  </a:cubicBezTo>
                  <a:cubicBezTo>
                    <a:pt x="5825" y="6594"/>
                    <a:pt x="5793" y="6626"/>
                    <a:pt x="5793" y="6690"/>
                  </a:cubicBezTo>
                  <a:lnTo>
                    <a:pt x="5793" y="6722"/>
                  </a:lnTo>
                  <a:lnTo>
                    <a:pt x="5793" y="6818"/>
                  </a:lnTo>
                  <a:lnTo>
                    <a:pt x="5793" y="6882"/>
                  </a:lnTo>
                  <a:lnTo>
                    <a:pt x="5793" y="7010"/>
                  </a:lnTo>
                  <a:lnTo>
                    <a:pt x="5761" y="7042"/>
                  </a:lnTo>
                  <a:lnTo>
                    <a:pt x="5761" y="7170"/>
                  </a:lnTo>
                  <a:lnTo>
                    <a:pt x="5761" y="7202"/>
                  </a:lnTo>
                  <a:cubicBezTo>
                    <a:pt x="5729" y="7266"/>
                    <a:pt x="5729" y="7298"/>
                    <a:pt x="5729" y="7330"/>
                  </a:cubicBezTo>
                  <a:lnTo>
                    <a:pt x="5729" y="7362"/>
                  </a:lnTo>
                  <a:cubicBezTo>
                    <a:pt x="5697" y="7426"/>
                    <a:pt x="5697" y="7490"/>
                    <a:pt x="5665" y="7522"/>
                  </a:cubicBezTo>
                  <a:lnTo>
                    <a:pt x="5665" y="7554"/>
                  </a:lnTo>
                  <a:cubicBezTo>
                    <a:pt x="5665" y="7618"/>
                    <a:pt x="5633" y="7682"/>
                    <a:pt x="5601" y="7714"/>
                  </a:cubicBezTo>
                  <a:lnTo>
                    <a:pt x="5601" y="7778"/>
                  </a:lnTo>
                  <a:lnTo>
                    <a:pt x="5569" y="7810"/>
                  </a:lnTo>
                  <a:lnTo>
                    <a:pt x="5569" y="7874"/>
                  </a:lnTo>
                  <a:cubicBezTo>
                    <a:pt x="5537" y="7874"/>
                    <a:pt x="5537" y="7906"/>
                    <a:pt x="5537" y="7938"/>
                  </a:cubicBezTo>
                  <a:lnTo>
                    <a:pt x="5505" y="7938"/>
                  </a:lnTo>
                  <a:cubicBezTo>
                    <a:pt x="5505" y="7970"/>
                    <a:pt x="5473" y="8002"/>
                    <a:pt x="5473" y="8034"/>
                  </a:cubicBezTo>
                  <a:lnTo>
                    <a:pt x="5441" y="8066"/>
                  </a:lnTo>
                  <a:cubicBezTo>
                    <a:pt x="5441" y="8098"/>
                    <a:pt x="5409" y="8130"/>
                    <a:pt x="5377" y="8163"/>
                  </a:cubicBezTo>
                  <a:cubicBezTo>
                    <a:pt x="5377" y="8195"/>
                    <a:pt x="5345" y="8227"/>
                    <a:pt x="5345" y="8259"/>
                  </a:cubicBezTo>
                  <a:lnTo>
                    <a:pt x="5313" y="8291"/>
                  </a:lnTo>
                  <a:cubicBezTo>
                    <a:pt x="5313" y="8323"/>
                    <a:pt x="5281" y="8323"/>
                    <a:pt x="5281" y="8355"/>
                  </a:cubicBezTo>
                  <a:lnTo>
                    <a:pt x="5249" y="8387"/>
                  </a:lnTo>
                  <a:lnTo>
                    <a:pt x="5217" y="8419"/>
                  </a:lnTo>
                  <a:cubicBezTo>
                    <a:pt x="5217" y="8451"/>
                    <a:pt x="5185" y="8451"/>
                    <a:pt x="5185" y="8451"/>
                  </a:cubicBezTo>
                  <a:cubicBezTo>
                    <a:pt x="5185" y="8483"/>
                    <a:pt x="5153" y="8483"/>
                    <a:pt x="5153" y="8515"/>
                  </a:cubicBezTo>
                  <a:cubicBezTo>
                    <a:pt x="5185" y="8515"/>
                    <a:pt x="5185" y="8483"/>
                    <a:pt x="5217" y="8483"/>
                  </a:cubicBezTo>
                  <a:lnTo>
                    <a:pt x="5249" y="8451"/>
                  </a:lnTo>
                  <a:cubicBezTo>
                    <a:pt x="5249" y="8451"/>
                    <a:pt x="5249" y="8419"/>
                    <a:pt x="5281" y="8419"/>
                  </a:cubicBezTo>
                  <a:lnTo>
                    <a:pt x="5313" y="8387"/>
                  </a:lnTo>
                  <a:cubicBezTo>
                    <a:pt x="5313" y="8355"/>
                    <a:pt x="5345" y="8323"/>
                    <a:pt x="5345" y="8323"/>
                  </a:cubicBezTo>
                  <a:lnTo>
                    <a:pt x="5377" y="8291"/>
                  </a:lnTo>
                  <a:cubicBezTo>
                    <a:pt x="5377" y="8259"/>
                    <a:pt x="5409" y="8227"/>
                    <a:pt x="5441" y="8195"/>
                  </a:cubicBezTo>
                  <a:cubicBezTo>
                    <a:pt x="5441" y="8163"/>
                    <a:pt x="5473" y="8130"/>
                    <a:pt x="5505" y="8098"/>
                  </a:cubicBezTo>
                  <a:lnTo>
                    <a:pt x="5505" y="8066"/>
                  </a:lnTo>
                  <a:cubicBezTo>
                    <a:pt x="5537" y="8034"/>
                    <a:pt x="5537" y="8002"/>
                    <a:pt x="5537" y="7970"/>
                  </a:cubicBezTo>
                  <a:lnTo>
                    <a:pt x="5569" y="7938"/>
                  </a:lnTo>
                  <a:cubicBezTo>
                    <a:pt x="5569" y="7938"/>
                    <a:pt x="5569" y="7906"/>
                    <a:pt x="5601" y="7874"/>
                  </a:cubicBezTo>
                  <a:lnTo>
                    <a:pt x="5601" y="7842"/>
                  </a:lnTo>
                  <a:lnTo>
                    <a:pt x="5633" y="7778"/>
                  </a:lnTo>
                  <a:cubicBezTo>
                    <a:pt x="5633" y="7778"/>
                    <a:pt x="5633" y="7746"/>
                    <a:pt x="5665" y="7746"/>
                  </a:cubicBezTo>
                  <a:cubicBezTo>
                    <a:pt x="5665" y="7682"/>
                    <a:pt x="5697" y="7618"/>
                    <a:pt x="5697" y="7554"/>
                  </a:cubicBezTo>
                  <a:lnTo>
                    <a:pt x="5729" y="7522"/>
                  </a:lnTo>
                  <a:cubicBezTo>
                    <a:pt x="5729" y="7490"/>
                    <a:pt x="5761" y="7426"/>
                    <a:pt x="5761" y="7362"/>
                  </a:cubicBezTo>
                  <a:cubicBezTo>
                    <a:pt x="5761" y="7298"/>
                    <a:pt x="5793" y="7266"/>
                    <a:pt x="5793" y="7234"/>
                  </a:cubicBezTo>
                  <a:lnTo>
                    <a:pt x="5793" y="7170"/>
                  </a:lnTo>
                  <a:cubicBezTo>
                    <a:pt x="5793" y="7138"/>
                    <a:pt x="5825" y="7074"/>
                    <a:pt x="5825" y="7010"/>
                  </a:cubicBezTo>
                  <a:lnTo>
                    <a:pt x="5825" y="6882"/>
                  </a:lnTo>
                  <a:lnTo>
                    <a:pt x="5825" y="6818"/>
                  </a:lnTo>
                  <a:cubicBezTo>
                    <a:pt x="5857" y="6786"/>
                    <a:pt x="5857" y="6754"/>
                    <a:pt x="5857" y="6722"/>
                  </a:cubicBezTo>
                  <a:lnTo>
                    <a:pt x="5857" y="6690"/>
                  </a:lnTo>
                  <a:lnTo>
                    <a:pt x="5857" y="6530"/>
                  </a:lnTo>
                  <a:close/>
                  <a:moveTo>
                    <a:pt x="1345" y="1"/>
                  </a:moveTo>
                  <a:lnTo>
                    <a:pt x="32" y="769"/>
                  </a:lnTo>
                  <a:cubicBezTo>
                    <a:pt x="0" y="769"/>
                    <a:pt x="0" y="801"/>
                    <a:pt x="0" y="801"/>
                  </a:cubicBezTo>
                  <a:cubicBezTo>
                    <a:pt x="0" y="833"/>
                    <a:pt x="32" y="833"/>
                    <a:pt x="32" y="833"/>
                  </a:cubicBezTo>
                  <a:cubicBezTo>
                    <a:pt x="64" y="833"/>
                    <a:pt x="128" y="865"/>
                    <a:pt x="160" y="865"/>
                  </a:cubicBezTo>
                  <a:cubicBezTo>
                    <a:pt x="192" y="897"/>
                    <a:pt x="256" y="897"/>
                    <a:pt x="288" y="897"/>
                  </a:cubicBezTo>
                  <a:lnTo>
                    <a:pt x="320" y="929"/>
                  </a:lnTo>
                  <a:cubicBezTo>
                    <a:pt x="352" y="929"/>
                    <a:pt x="384" y="961"/>
                    <a:pt x="416" y="961"/>
                  </a:cubicBezTo>
                  <a:cubicBezTo>
                    <a:pt x="448" y="961"/>
                    <a:pt x="448" y="961"/>
                    <a:pt x="480" y="993"/>
                  </a:cubicBezTo>
                  <a:cubicBezTo>
                    <a:pt x="480" y="993"/>
                    <a:pt x="512" y="993"/>
                    <a:pt x="544" y="1025"/>
                  </a:cubicBezTo>
                  <a:lnTo>
                    <a:pt x="608" y="1025"/>
                  </a:lnTo>
                  <a:cubicBezTo>
                    <a:pt x="640" y="1057"/>
                    <a:pt x="672" y="1057"/>
                    <a:pt x="704" y="1089"/>
                  </a:cubicBezTo>
                  <a:lnTo>
                    <a:pt x="736" y="1089"/>
                  </a:lnTo>
                  <a:cubicBezTo>
                    <a:pt x="768" y="1121"/>
                    <a:pt x="800" y="1153"/>
                    <a:pt x="864" y="1153"/>
                  </a:cubicBezTo>
                  <a:cubicBezTo>
                    <a:pt x="897" y="1185"/>
                    <a:pt x="929" y="1217"/>
                    <a:pt x="961" y="1217"/>
                  </a:cubicBezTo>
                  <a:cubicBezTo>
                    <a:pt x="993" y="1249"/>
                    <a:pt x="1025" y="1249"/>
                    <a:pt x="1025" y="1281"/>
                  </a:cubicBezTo>
                  <a:lnTo>
                    <a:pt x="1057" y="1281"/>
                  </a:lnTo>
                  <a:cubicBezTo>
                    <a:pt x="1089" y="1313"/>
                    <a:pt x="1121" y="1313"/>
                    <a:pt x="1121" y="1313"/>
                  </a:cubicBezTo>
                  <a:lnTo>
                    <a:pt x="1185" y="1377"/>
                  </a:lnTo>
                  <a:cubicBezTo>
                    <a:pt x="1217" y="1377"/>
                    <a:pt x="1249" y="1409"/>
                    <a:pt x="1281" y="1409"/>
                  </a:cubicBezTo>
                  <a:cubicBezTo>
                    <a:pt x="1281" y="1441"/>
                    <a:pt x="1313" y="1441"/>
                    <a:pt x="1313" y="1441"/>
                  </a:cubicBezTo>
                  <a:lnTo>
                    <a:pt x="1345" y="1473"/>
                  </a:lnTo>
                  <a:lnTo>
                    <a:pt x="1409" y="1537"/>
                  </a:lnTo>
                  <a:cubicBezTo>
                    <a:pt x="1441" y="1537"/>
                    <a:pt x="1473" y="1537"/>
                    <a:pt x="1473" y="1569"/>
                  </a:cubicBezTo>
                  <a:cubicBezTo>
                    <a:pt x="1505" y="1601"/>
                    <a:pt x="1537" y="1633"/>
                    <a:pt x="1569" y="1633"/>
                  </a:cubicBezTo>
                  <a:lnTo>
                    <a:pt x="1633" y="1697"/>
                  </a:lnTo>
                  <a:lnTo>
                    <a:pt x="1729" y="1793"/>
                  </a:lnTo>
                  <a:lnTo>
                    <a:pt x="1793" y="1825"/>
                  </a:lnTo>
                  <a:cubicBezTo>
                    <a:pt x="1857" y="1857"/>
                    <a:pt x="1889" y="1921"/>
                    <a:pt x="1953" y="1985"/>
                  </a:cubicBezTo>
                  <a:cubicBezTo>
                    <a:pt x="2017" y="2017"/>
                    <a:pt x="2081" y="2081"/>
                    <a:pt x="2145" y="2145"/>
                  </a:cubicBezTo>
                  <a:cubicBezTo>
                    <a:pt x="2145" y="2177"/>
                    <a:pt x="2177" y="2177"/>
                    <a:pt x="2177" y="2209"/>
                  </a:cubicBezTo>
                  <a:lnTo>
                    <a:pt x="2241" y="2241"/>
                  </a:lnTo>
                  <a:cubicBezTo>
                    <a:pt x="2273" y="2273"/>
                    <a:pt x="2305" y="2305"/>
                    <a:pt x="2305" y="2337"/>
                  </a:cubicBezTo>
                  <a:lnTo>
                    <a:pt x="2369" y="2369"/>
                  </a:lnTo>
                  <a:cubicBezTo>
                    <a:pt x="2369" y="2401"/>
                    <a:pt x="2401" y="2401"/>
                    <a:pt x="2401" y="2433"/>
                  </a:cubicBezTo>
                  <a:lnTo>
                    <a:pt x="2433" y="2433"/>
                  </a:lnTo>
                  <a:lnTo>
                    <a:pt x="2497" y="2529"/>
                  </a:lnTo>
                  <a:lnTo>
                    <a:pt x="2561" y="2593"/>
                  </a:lnTo>
                  <a:cubicBezTo>
                    <a:pt x="2593" y="2625"/>
                    <a:pt x="2625" y="2657"/>
                    <a:pt x="2657" y="2689"/>
                  </a:cubicBezTo>
                  <a:cubicBezTo>
                    <a:pt x="2657" y="2721"/>
                    <a:pt x="2689" y="2753"/>
                    <a:pt x="2689" y="2753"/>
                  </a:cubicBezTo>
                  <a:cubicBezTo>
                    <a:pt x="2721" y="2785"/>
                    <a:pt x="2753" y="2818"/>
                    <a:pt x="2785" y="2882"/>
                  </a:cubicBezTo>
                  <a:lnTo>
                    <a:pt x="2817" y="2914"/>
                  </a:lnTo>
                  <a:lnTo>
                    <a:pt x="2913" y="3042"/>
                  </a:lnTo>
                  <a:lnTo>
                    <a:pt x="2945" y="3106"/>
                  </a:lnTo>
                  <a:lnTo>
                    <a:pt x="3073" y="3234"/>
                  </a:lnTo>
                  <a:lnTo>
                    <a:pt x="3073" y="3266"/>
                  </a:lnTo>
                  <a:cubicBezTo>
                    <a:pt x="3105" y="3330"/>
                    <a:pt x="3169" y="3394"/>
                    <a:pt x="3201" y="3458"/>
                  </a:cubicBezTo>
                  <a:lnTo>
                    <a:pt x="3233" y="3490"/>
                  </a:lnTo>
                  <a:cubicBezTo>
                    <a:pt x="3265" y="3554"/>
                    <a:pt x="3297" y="3586"/>
                    <a:pt x="3297" y="3618"/>
                  </a:cubicBezTo>
                  <a:lnTo>
                    <a:pt x="3361" y="3682"/>
                  </a:lnTo>
                  <a:cubicBezTo>
                    <a:pt x="3393" y="3746"/>
                    <a:pt x="3393" y="3778"/>
                    <a:pt x="3425" y="3810"/>
                  </a:cubicBezTo>
                  <a:cubicBezTo>
                    <a:pt x="3425" y="3842"/>
                    <a:pt x="3457" y="3874"/>
                    <a:pt x="3457" y="3874"/>
                  </a:cubicBezTo>
                  <a:cubicBezTo>
                    <a:pt x="3489" y="3906"/>
                    <a:pt x="3521" y="3970"/>
                    <a:pt x="3521" y="4002"/>
                  </a:cubicBezTo>
                  <a:lnTo>
                    <a:pt x="3585" y="4066"/>
                  </a:lnTo>
                  <a:cubicBezTo>
                    <a:pt x="3585" y="4098"/>
                    <a:pt x="3617" y="4162"/>
                    <a:pt x="3649" y="4194"/>
                  </a:cubicBezTo>
                  <a:lnTo>
                    <a:pt x="3681" y="4258"/>
                  </a:lnTo>
                  <a:cubicBezTo>
                    <a:pt x="3681" y="4290"/>
                    <a:pt x="3713" y="4354"/>
                    <a:pt x="3745" y="4386"/>
                  </a:cubicBezTo>
                  <a:lnTo>
                    <a:pt x="3745" y="4418"/>
                  </a:lnTo>
                  <a:lnTo>
                    <a:pt x="3777" y="4450"/>
                  </a:lnTo>
                  <a:cubicBezTo>
                    <a:pt x="3809" y="4514"/>
                    <a:pt x="3809" y="4546"/>
                    <a:pt x="3841" y="4610"/>
                  </a:cubicBezTo>
                  <a:lnTo>
                    <a:pt x="3873" y="4642"/>
                  </a:lnTo>
                  <a:lnTo>
                    <a:pt x="3969" y="4930"/>
                  </a:lnTo>
                  <a:lnTo>
                    <a:pt x="4001" y="4994"/>
                  </a:lnTo>
                  <a:cubicBezTo>
                    <a:pt x="4033" y="5058"/>
                    <a:pt x="4065" y="5154"/>
                    <a:pt x="4097" y="5218"/>
                  </a:cubicBezTo>
                  <a:cubicBezTo>
                    <a:pt x="4129" y="5314"/>
                    <a:pt x="4129" y="5378"/>
                    <a:pt x="4161" y="5442"/>
                  </a:cubicBezTo>
                  <a:cubicBezTo>
                    <a:pt x="4161" y="5442"/>
                    <a:pt x="4161" y="5474"/>
                    <a:pt x="4193" y="5474"/>
                  </a:cubicBezTo>
                  <a:lnTo>
                    <a:pt x="4193" y="5506"/>
                  </a:lnTo>
                  <a:cubicBezTo>
                    <a:pt x="4193" y="5538"/>
                    <a:pt x="4225" y="5602"/>
                    <a:pt x="4225" y="5634"/>
                  </a:cubicBezTo>
                  <a:lnTo>
                    <a:pt x="4257" y="5730"/>
                  </a:lnTo>
                  <a:cubicBezTo>
                    <a:pt x="4257" y="5762"/>
                    <a:pt x="4257" y="5794"/>
                    <a:pt x="4289" y="5826"/>
                  </a:cubicBezTo>
                  <a:cubicBezTo>
                    <a:pt x="4289" y="5858"/>
                    <a:pt x="4289" y="5890"/>
                    <a:pt x="4321" y="5922"/>
                  </a:cubicBezTo>
                  <a:lnTo>
                    <a:pt x="4321" y="6018"/>
                  </a:lnTo>
                  <a:lnTo>
                    <a:pt x="4321" y="6050"/>
                  </a:lnTo>
                  <a:cubicBezTo>
                    <a:pt x="4353" y="6082"/>
                    <a:pt x="4353" y="6114"/>
                    <a:pt x="4353" y="6178"/>
                  </a:cubicBezTo>
                  <a:cubicBezTo>
                    <a:pt x="4385" y="6210"/>
                    <a:pt x="4385" y="6242"/>
                    <a:pt x="4385" y="6306"/>
                  </a:cubicBezTo>
                  <a:cubicBezTo>
                    <a:pt x="4385" y="6338"/>
                    <a:pt x="4417" y="6402"/>
                    <a:pt x="4417" y="6466"/>
                  </a:cubicBezTo>
                  <a:cubicBezTo>
                    <a:pt x="4417" y="6530"/>
                    <a:pt x="4449" y="6562"/>
                    <a:pt x="4449" y="6626"/>
                  </a:cubicBezTo>
                  <a:lnTo>
                    <a:pt x="4449" y="6690"/>
                  </a:lnTo>
                  <a:lnTo>
                    <a:pt x="4449" y="6786"/>
                  </a:lnTo>
                  <a:lnTo>
                    <a:pt x="4481" y="6818"/>
                  </a:lnTo>
                  <a:lnTo>
                    <a:pt x="4481" y="6914"/>
                  </a:lnTo>
                  <a:lnTo>
                    <a:pt x="4481" y="6978"/>
                  </a:lnTo>
                  <a:lnTo>
                    <a:pt x="4481" y="7074"/>
                  </a:lnTo>
                  <a:lnTo>
                    <a:pt x="4481" y="7138"/>
                  </a:lnTo>
                  <a:lnTo>
                    <a:pt x="4481" y="7298"/>
                  </a:lnTo>
                  <a:lnTo>
                    <a:pt x="4481" y="7426"/>
                  </a:lnTo>
                  <a:lnTo>
                    <a:pt x="4481" y="7490"/>
                  </a:lnTo>
                  <a:lnTo>
                    <a:pt x="4481" y="7586"/>
                  </a:lnTo>
                  <a:lnTo>
                    <a:pt x="4481" y="7650"/>
                  </a:lnTo>
                  <a:cubicBezTo>
                    <a:pt x="4481" y="7682"/>
                    <a:pt x="4449" y="7714"/>
                    <a:pt x="4449" y="7746"/>
                  </a:cubicBezTo>
                  <a:lnTo>
                    <a:pt x="4449" y="7778"/>
                  </a:lnTo>
                  <a:cubicBezTo>
                    <a:pt x="4449" y="7842"/>
                    <a:pt x="4449" y="7874"/>
                    <a:pt x="4417" y="7938"/>
                  </a:cubicBezTo>
                  <a:lnTo>
                    <a:pt x="4417" y="7970"/>
                  </a:lnTo>
                  <a:cubicBezTo>
                    <a:pt x="4417" y="8002"/>
                    <a:pt x="4417" y="8066"/>
                    <a:pt x="4385" y="8098"/>
                  </a:cubicBezTo>
                  <a:lnTo>
                    <a:pt x="4385" y="8130"/>
                  </a:lnTo>
                  <a:cubicBezTo>
                    <a:pt x="4385" y="8195"/>
                    <a:pt x="4353" y="8227"/>
                    <a:pt x="4353" y="8291"/>
                  </a:cubicBezTo>
                  <a:lnTo>
                    <a:pt x="4353" y="8323"/>
                  </a:lnTo>
                  <a:cubicBezTo>
                    <a:pt x="4321" y="8387"/>
                    <a:pt x="4321" y="8419"/>
                    <a:pt x="4289" y="8483"/>
                  </a:cubicBezTo>
                  <a:lnTo>
                    <a:pt x="4289" y="8515"/>
                  </a:lnTo>
                  <a:lnTo>
                    <a:pt x="4257" y="8547"/>
                  </a:lnTo>
                  <a:lnTo>
                    <a:pt x="4257" y="8579"/>
                  </a:lnTo>
                  <a:lnTo>
                    <a:pt x="4225" y="8643"/>
                  </a:lnTo>
                  <a:cubicBezTo>
                    <a:pt x="4225" y="8643"/>
                    <a:pt x="4225" y="8675"/>
                    <a:pt x="4193" y="8675"/>
                  </a:cubicBezTo>
                  <a:lnTo>
                    <a:pt x="4193" y="8707"/>
                  </a:lnTo>
                  <a:cubicBezTo>
                    <a:pt x="4161" y="8739"/>
                    <a:pt x="4161" y="8771"/>
                    <a:pt x="4161" y="8803"/>
                  </a:cubicBezTo>
                  <a:lnTo>
                    <a:pt x="4129" y="8835"/>
                  </a:lnTo>
                  <a:cubicBezTo>
                    <a:pt x="4097" y="8867"/>
                    <a:pt x="4097" y="8899"/>
                    <a:pt x="4065" y="8931"/>
                  </a:cubicBezTo>
                  <a:cubicBezTo>
                    <a:pt x="4033" y="8963"/>
                    <a:pt x="4033" y="8995"/>
                    <a:pt x="4001" y="9027"/>
                  </a:cubicBezTo>
                  <a:lnTo>
                    <a:pt x="4001" y="9059"/>
                  </a:lnTo>
                  <a:cubicBezTo>
                    <a:pt x="3969" y="9059"/>
                    <a:pt x="3969" y="9091"/>
                    <a:pt x="3937" y="9123"/>
                  </a:cubicBezTo>
                  <a:lnTo>
                    <a:pt x="3937" y="9155"/>
                  </a:lnTo>
                  <a:cubicBezTo>
                    <a:pt x="3905" y="9155"/>
                    <a:pt x="3905" y="9187"/>
                    <a:pt x="3873" y="9187"/>
                  </a:cubicBezTo>
                  <a:lnTo>
                    <a:pt x="3873" y="9219"/>
                  </a:lnTo>
                  <a:cubicBezTo>
                    <a:pt x="3841" y="9251"/>
                    <a:pt x="3841" y="9251"/>
                    <a:pt x="3809" y="9251"/>
                  </a:cubicBezTo>
                  <a:lnTo>
                    <a:pt x="3777" y="9283"/>
                  </a:lnTo>
                  <a:cubicBezTo>
                    <a:pt x="3777" y="9315"/>
                    <a:pt x="3777" y="9315"/>
                    <a:pt x="3745" y="9347"/>
                  </a:cubicBezTo>
                  <a:lnTo>
                    <a:pt x="3713" y="9347"/>
                  </a:lnTo>
                  <a:cubicBezTo>
                    <a:pt x="3713" y="9379"/>
                    <a:pt x="3681" y="9379"/>
                    <a:pt x="3649" y="9411"/>
                  </a:cubicBezTo>
                  <a:lnTo>
                    <a:pt x="3585" y="9475"/>
                  </a:lnTo>
                  <a:lnTo>
                    <a:pt x="3553" y="9475"/>
                  </a:lnTo>
                  <a:cubicBezTo>
                    <a:pt x="3521" y="9507"/>
                    <a:pt x="3489" y="9507"/>
                    <a:pt x="3457" y="9539"/>
                  </a:cubicBezTo>
                  <a:lnTo>
                    <a:pt x="3457" y="9571"/>
                  </a:lnTo>
                  <a:cubicBezTo>
                    <a:pt x="3457" y="9603"/>
                    <a:pt x="3489" y="9603"/>
                    <a:pt x="3489" y="9603"/>
                  </a:cubicBezTo>
                  <a:cubicBezTo>
                    <a:pt x="3489" y="9603"/>
                    <a:pt x="3521" y="9603"/>
                    <a:pt x="3489" y="9571"/>
                  </a:cubicBezTo>
                  <a:lnTo>
                    <a:pt x="4801" y="8803"/>
                  </a:lnTo>
                  <a:cubicBezTo>
                    <a:pt x="4833" y="8803"/>
                    <a:pt x="4865" y="8771"/>
                    <a:pt x="4897" y="8739"/>
                  </a:cubicBezTo>
                  <a:lnTo>
                    <a:pt x="4929" y="8739"/>
                  </a:lnTo>
                  <a:cubicBezTo>
                    <a:pt x="4929" y="8707"/>
                    <a:pt x="4961" y="8707"/>
                    <a:pt x="4961" y="8707"/>
                  </a:cubicBezTo>
                  <a:lnTo>
                    <a:pt x="4993" y="8675"/>
                  </a:lnTo>
                  <a:cubicBezTo>
                    <a:pt x="5025" y="8643"/>
                    <a:pt x="5025" y="8643"/>
                    <a:pt x="5057" y="8643"/>
                  </a:cubicBezTo>
                  <a:cubicBezTo>
                    <a:pt x="5057" y="8611"/>
                    <a:pt x="5089" y="8611"/>
                    <a:pt x="5089" y="8611"/>
                  </a:cubicBezTo>
                  <a:cubicBezTo>
                    <a:pt x="5089" y="8579"/>
                    <a:pt x="5121" y="8579"/>
                    <a:pt x="5121" y="8547"/>
                  </a:cubicBezTo>
                  <a:lnTo>
                    <a:pt x="5153" y="8515"/>
                  </a:lnTo>
                  <a:lnTo>
                    <a:pt x="5121" y="8515"/>
                  </a:lnTo>
                  <a:lnTo>
                    <a:pt x="5057" y="8579"/>
                  </a:lnTo>
                  <a:lnTo>
                    <a:pt x="5025" y="8579"/>
                  </a:lnTo>
                  <a:cubicBezTo>
                    <a:pt x="5025" y="8611"/>
                    <a:pt x="4993" y="8611"/>
                    <a:pt x="4993" y="8643"/>
                  </a:cubicBezTo>
                  <a:lnTo>
                    <a:pt x="4961" y="8643"/>
                  </a:lnTo>
                  <a:cubicBezTo>
                    <a:pt x="4961" y="8675"/>
                    <a:pt x="4929" y="8675"/>
                    <a:pt x="4897" y="8707"/>
                  </a:cubicBezTo>
                  <a:cubicBezTo>
                    <a:pt x="4865" y="8739"/>
                    <a:pt x="4833" y="8739"/>
                    <a:pt x="4801" y="8771"/>
                  </a:cubicBezTo>
                  <a:lnTo>
                    <a:pt x="3905" y="9283"/>
                  </a:lnTo>
                  <a:lnTo>
                    <a:pt x="3937" y="9251"/>
                  </a:lnTo>
                  <a:lnTo>
                    <a:pt x="4001" y="9187"/>
                  </a:lnTo>
                  <a:lnTo>
                    <a:pt x="4001" y="9155"/>
                  </a:lnTo>
                  <a:cubicBezTo>
                    <a:pt x="4033" y="9155"/>
                    <a:pt x="4033" y="9123"/>
                    <a:pt x="4065" y="9091"/>
                  </a:cubicBezTo>
                  <a:cubicBezTo>
                    <a:pt x="4097" y="9059"/>
                    <a:pt x="4129" y="9027"/>
                    <a:pt x="4129" y="8995"/>
                  </a:cubicBezTo>
                  <a:cubicBezTo>
                    <a:pt x="4161" y="8963"/>
                    <a:pt x="4193" y="8931"/>
                    <a:pt x="4193" y="8867"/>
                  </a:cubicBezTo>
                  <a:lnTo>
                    <a:pt x="4225" y="8835"/>
                  </a:lnTo>
                  <a:cubicBezTo>
                    <a:pt x="4225" y="8835"/>
                    <a:pt x="4257" y="8803"/>
                    <a:pt x="4257" y="8771"/>
                  </a:cubicBezTo>
                  <a:lnTo>
                    <a:pt x="4257" y="8739"/>
                  </a:lnTo>
                  <a:cubicBezTo>
                    <a:pt x="4289" y="8707"/>
                    <a:pt x="4289" y="8707"/>
                    <a:pt x="4289" y="8675"/>
                  </a:cubicBezTo>
                  <a:lnTo>
                    <a:pt x="4321" y="8643"/>
                  </a:lnTo>
                  <a:lnTo>
                    <a:pt x="4321" y="8579"/>
                  </a:lnTo>
                  <a:lnTo>
                    <a:pt x="4353" y="8547"/>
                  </a:lnTo>
                  <a:lnTo>
                    <a:pt x="4353" y="8515"/>
                  </a:lnTo>
                  <a:cubicBezTo>
                    <a:pt x="4385" y="8483"/>
                    <a:pt x="4385" y="8419"/>
                    <a:pt x="4417" y="8355"/>
                  </a:cubicBezTo>
                  <a:lnTo>
                    <a:pt x="4417" y="8323"/>
                  </a:lnTo>
                  <a:cubicBezTo>
                    <a:pt x="4449" y="8259"/>
                    <a:pt x="4449" y="8227"/>
                    <a:pt x="4449" y="8163"/>
                  </a:cubicBezTo>
                  <a:lnTo>
                    <a:pt x="4481" y="8130"/>
                  </a:lnTo>
                  <a:lnTo>
                    <a:pt x="4481" y="8002"/>
                  </a:lnTo>
                  <a:lnTo>
                    <a:pt x="4513" y="7970"/>
                  </a:lnTo>
                  <a:lnTo>
                    <a:pt x="4513" y="7810"/>
                  </a:lnTo>
                  <a:lnTo>
                    <a:pt x="4545" y="7778"/>
                  </a:lnTo>
                  <a:lnTo>
                    <a:pt x="4545" y="7682"/>
                  </a:lnTo>
                  <a:lnTo>
                    <a:pt x="4545" y="7618"/>
                  </a:lnTo>
                  <a:lnTo>
                    <a:pt x="4545" y="7522"/>
                  </a:lnTo>
                  <a:lnTo>
                    <a:pt x="4545" y="7458"/>
                  </a:lnTo>
                  <a:cubicBezTo>
                    <a:pt x="4577" y="7426"/>
                    <a:pt x="4577" y="7362"/>
                    <a:pt x="4577" y="7298"/>
                  </a:cubicBezTo>
                  <a:lnTo>
                    <a:pt x="4577" y="7170"/>
                  </a:lnTo>
                  <a:lnTo>
                    <a:pt x="4577" y="7106"/>
                  </a:lnTo>
                  <a:cubicBezTo>
                    <a:pt x="4577" y="7074"/>
                    <a:pt x="4577" y="7042"/>
                    <a:pt x="4545" y="7010"/>
                  </a:cubicBezTo>
                  <a:lnTo>
                    <a:pt x="4545" y="6946"/>
                  </a:lnTo>
                  <a:lnTo>
                    <a:pt x="4545" y="6818"/>
                  </a:lnTo>
                  <a:lnTo>
                    <a:pt x="4545" y="6786"/>
                  </a:lnTo>
                  <a:lnTo>
                    <a:pt x="4545" y="6658"/>
                  </a:lnTo>
                  <a:lnTo>
                    <a:pt x="4513" y="6594"/>
                  </a:lnTo>
                  <a:lnTo>
                    <a:pt x="4513" y="6434"/>
                  </a:lnTo>
                  <a:cubicBezTo>
                    <a:pt x="4481" y="6370"/>
                    <a:pt x="4481" y="6338"/>
                    <a:pt x="4481" y="6274"/>
                  </a:cubicBezTo>
                  <a:cubicBezTo>
                    <a:pt x="4449" y="6210"/>
                    <a:pt x="4449" y="6178"/>
                    <a:pt x="4449" y="6146"/>
                  </a:cubicBezTo>
                  <a:lnTo>
                    <a:pt x="4417" y="6018"/>
                  </a:lnTo>
                  <a:lnTo>
                    <a:pt x="4417" y="5986"/>
                  </a:lnTo>
                  <a:cubicBezTo>
                    <a:pt x="4417" y="5954"/>
                    <a:pt x="4385" y="5922"/>
                    <a:pt x="4385" y="5890"/>
                  </a:cubicBezTo>
                  <a:cubicBezTo>
                    <a:pt x="4385" y="5858"/>
                    <a:pt x="4385" y="5826"/>
                    <a:pt x="4353" y="5794"/>
                  </a:cubicBezTo>
                  <a:cubicBezTo>
                    <a:pt x="4353" y="5762"/>
                    <a:pt x="4353" y="5730"/>
                    <a:pt x="4321" y="5698"/>
                  </a:cubicBezTo>
                  <a:lnTo>
                    <a:pt x="4321" y="5602"/>
                  </a:lnTo>
                  <a:cubicBezTo>
                    <a:pt x="4289" y="5570"/>
                    <a:pt x="4289" y="5506"/>
                    <a:pt x="4257" y="5474"/>
                  </a:cubicBezTo>
                  <a:lnTo>
                    <a:pt x="4257" y="5442"/>
                  </a:lnTo>
                  <a:lnTo>
                    <a:pt x="4257" y="5410"/>
                  </a:lnTo>
                  <a:cubicBezTo>
                    <a:pt x="4225" y="5314"/>
                    <a:pt x="4193" y="5250"/>
                    <a:pt x="4161" y="5186"/>
                  </a:cubicBezTo>
                  <a:cubicBezTo>
                    <a:pt x="4161" y="5090"/>
                    <a:pt x="4129" y="5026"/>
                    <a:pt x="4097" y="4930"/>
                  </a:cubicBezTo>
                  <a:lnTo>
                    <a:pt x="4065" y="4898"/>
                  </a:lnTo>
                  <a:cubicBezTo>
                    <a:pt x="4033" y="4770"/>
                    <a:pt x="4001" y="4706"/>
                    <a:pt x="3937" y="4610"/>
                  </a:cubicBezTo>
                  <a:lnTo>
                    <a:pt x="3937" y="4546"/>
                  </a:lnTo>
                  <a:cubicBezTo>
                    <a:pt x="3905" y="4514"/>
                    <a:pt x="3873" y="4450"/>
                    <a:pt x="3873" y="4418"/>
                  </a:cubicBezTo>
                  <a:cubicBezTo>
                    <a:pt x="3841" y="4386"/>
                    <a:pt x="3841" y="4386"/>
                    <a:pt x="3841" y="4354"/>
                  </a:cubicBezTo>
                  <a:lnTo>
                    <a:pt x="3809" y="4354"/>
                  </a:lnTo>
                  <a:cubicBezTo>
                    <a:pt x="3809" y="4290"/>
                    <a:pt x="3777" y="4258"/>
                    <a:pt x="3777" y="4226"/>
                  </a:cubicBezTo>
                  <a:lnTo>
                    <a:pt x="3713" y="4130"/>
                  </a:lnTo>
                  <a:cubicBezTo>
                    <a:pt x="3713" y="4098"/>
                    <a:pt x="3681" y="4066"/>
                    <a:pt x="3649" y="4034"/>
                  </a:cubicBezTo>
                  <a:cubicBezTo>
                    <a:pt x="3649" y="4002"/>
                    <a:pt x="3649" y="3970"/>
                    <a:pt x="3617" y="3938"/>
                  </a:cubicBezTo>
                  <a:cubicBezTo>
                    <a:pt x="3585" y="3906"/>
                    <a:pt x="3585" y="3874"/>
                    <a:pt x="3553" y="3842"/>
                  </a:cubicBezTo>
                  <a:cubicBezTo>
                    <a:pt x="3553" y="3810"/>
                    <a:pt x="3521" y="3778"/>
                    <a:pt x="3521" y="3746"/>
                  </a:cubicBezTo>
                  <a:cubicBezTo>
                    <a:pt x="3489" y="3714"/>
                    <a:pt x="3457" y="3682"/>
                    <a:pt x="3457" y="3650"/>
                  </a:cubicBezTo>
                  <a:lnTo>
                    <a:pt x="3393" y="3586"/>
                  </a:lnTo>
                  <a:cubicBezTo>
                    <a:pt x="3361" y="3522"/>
                    <a:pt x="3361" y="3490"/>
                    <a:pt x="3329" y="3458"/>
                  </a:cubicBezTo>
                  <a:lnTo>
                    <a:pt x="3297" y="3394"/>
                  </a:lnTo>
                  <a:cubicBezTo>
                    <a:pt x="3233" y="3330"/>
                    <a:pt x="3201" y="3266"/>
                    <a:pt x="3169" y="3202"/>
                  </a:cubicBezTo>
                  <a:lnTo>
                    <a:pt x="3137" y="3202"/>
                  </a:lnTo>
                  <a:cubicBezTo>
                    <a:pt x="3105" y="3138"/>
                    <a:pt x="3073" y="3106"/>
                    <a:pt x="3041" y="3042"/>
                  </a:cubicBezTo>
                  <a:lnTo>
                    <a:pt x="3009" y="2978"/>
                  </a:lnTo>
                  <a:lnTo>
                    <a:pt x="2913" y="2882"/>
                  </a:lnTo>
                  <a:lnTo>
                    <a:pt x="2849" y="2818"/>
                  </a:lnTo>
                  <a:cubicBezTo>
                    <a:pt x="2817" y="2785"/>
                    <a:pt x="2817" y="2753"/>
                    <a:pt x="2785" y="2721"/>
                  </a:cubicBezTo>
                  <a:cubicBezTo>
                    <a:pt x="2753" y="2689"/>
                    <a:pt x="2753" y="2657"/>
                    <a:pt x="2721" y="2657"/>
                  </a:cubicBezTo>
                  <a:cubicBezTo>
                    <a:pt x="2689" y="2625"/>
                    <a:pt x="2657" y="2593"/>
                    <a:pt x="2657" y="2561"/>
                  </a:cubicBezTo>
                  <a:lnTo>
                    <a:pt x="2593" y="2497"/>
                  </a:lnTo>
                  <a:lnTo>
                    <a:pt x="2497" y="2401"/>
                  </a:lnTo>
                  <a:lnTo>
                    <a:pt x="2497" y="2369"/>
                  </a:lnTo>
                  <a:cubicBezTo>
                    <a:pt x="2465" y="2369"/>
                    <a:pt x="2465" y="2337"/>
                    <a:pt x="2433" y="2337"/>
                  </a:cubicBezTo>
                  <a:lnTo>
                    <a:pt x="2401" y="2273"/>
                  </a:lnTo>
                  <a:cubicBezTo>
                    <a:pt x="2369" y="2241"/>
                    <a:pt x="2337" y="2209"/>
                    <a:pt x="2305" y="2209"/>
                  </a:cubicBezTo>
                  <a:lnTo>
                    <a:pt x="2273" y="2145"/>
                  </a:lnTo>
                  <a:lnTo>
                    <a:pt x="2209" y="2081"/>
                  </a:lnTo>
                  <a:cubicBezTo>
                    <a:pt x="2145" y="2017"/>
                    <a:pt x="2081" y="1985"/>
                    <a:pt x="2017" y="1921"/>
                  </a:cubicBezTo>
                  <a:cubicBezTo>
                    <a:pt x="1985" y="1857"/>
                    <a:pt x="1921" y="1825"/>
                    <a:pt x="1857" y="1761"/>
                  </a:cubicBezTo>
                  <a:lnTo>
                    <a:pt x="1825" y="1729"/>
                  </a:lnTo>
                  <a:cubicBezTo>
                    <a:pt x="1761" y="1697"/>
                    <a:pt x="1729" y="1665"/>
                    <a:pt x="1697" y="1633"/>
                  </a:cubicBezTo>
                  <a:lnTo>
                    <a:pt x="1633" y="1601"/>
                  </a:lnTo>
                  <a:lnTo>
                    <a:pt x="1537" y="1505"/>
                  </a:lnTo>
                  <a:cubicBezTo>
                    <a:pt x="1537" y="1505"/>
                    <a:pt x="1505" y="1473"/>
                    <a:pt x="1473" y="1473"/>
                  </a:cubicBezTo>
                  <a:lnTo>
                    <a:pt x="1409" y="1409"/>
                  </a:lnTo>
                  <a:lnTo>
                    <a:pt x="1377" y="1409"/>
                  </a:lnTo>
                  <a:lnTo>
                    <a:pt x="1345" y="1377"/>
                  </a:lnTo>
                  <a:cubicBezTo>
                    <a:pt x="1313" y="1345"/>
                    <a:pt x="1281" y="1345"/>
                    <a:pt x="1249" y="1313"/>
                  </a:cubicBezTo>
                  <a:cubicBezTo>
                    <a:pt x="1217" y="1281"/>
                    <a:pt x="1217" y="1281"/>
                    <a:pt x="1185" y="1281"/>
                  </a:cubicBezTo>
                  <a:cubicBezTo>
                    <a:pt x="1185" y="1249"/>
                    <a:pt x="1153" y="1249"/>
                    <a:pt x="1121" y="1249"/>
                  </a:cubicBezTo>
                  <a:lnTo>
                    <a:pt x="1089" y="1217"/>
                  </a:lnTo>
                  <a:cubicBezTo>
                    <a:pt x="1089" y="1185"/>
                    <a:pt x="1057" y="1185"/>
                    <a:pt x="1025" y="1153"/>
                  </a:cubicBezTo>
                  <a:cubicBezTo>
                    <a:pt x="993" y="1153"/>
                    <a:pt x="961" y="1121"/>
                    <a:pt x="929" y="1121"/>
                  </a:cubicBezTo>
                  <a:cubicBezTo>
                    <a:pt x="864" y="1089"/>
                    <a:pt x="832" y="1057"/>
                    <a:pt x="800" y="1025"/>
                  </a:cubicBezTo>
                  <a:lnTo>
                    <a:pt x="736" y="1025"/>
                  </a:lnTo>
                  <a:cubicBezTo>
                    <a:pt x="704" y="993"/>
                    <a:pt x="672" y="993"/>
                    <a:pt x="640" y="961"/>
                  </a:cubicBezTo>
                  <a:lnTo>
                    <a:pt x="608" y="961"/>
                  </a:lnTo>
                  <a:cubicBezTo>
                    <a:pt x="576" y="929"/>
                    <a:pt x="544" y="929"/>
                    <a:pt x="512" y="929"/>
                  </a:cubicBezTo>
                  <a:cubicBezTo>
                    <a:pt x="512" y="897"/>
                    <a:pt x="480" y="897"/>
                    <a:pt x="480" y="897"/>
                  </a:cubicBezTo>
                  <a:cubicBezTo>
                    <a:pt x="448" y="897"/>
                    <a:pt x="416" y="865"/>
                    <a:pt x="384" y="865"/>
                  </a:cubicBezTo>
                  <a:lnTo>
                    <a:pt x="320" y="865"/>
                  </a:lnTo>
                  <a:cubicBezTo>
                    <a:pt x="288" y="833"/>
                    <a:pt x="256" y="833"/>
                    <a:pt x="192" y="801"/>
                  </a:cubicBezTo>
                  <a:lnTo>
                    <a:pt x="160" y="801"/>
                  </a:lnTo>
                  <a:lnTo>
                    <a:pt x="1377" y="65"/>
                  </a:lnTo>
                  <a:cubicBezTo>
                    <a:pt x="1441" y="97"/>
                    <a:pt x="1473" y="97"/>
                    <a:pt x="1505" y="97"/>
                  </a:cubicBezTo>
                  <a:cubicBezTo>
                    <a:pt x="1537" y="129"/>
                    <a:pt x="1569" y="129"/>
                    <a:pt x="1633" y="161"/>
                  </a:cubicBezTo>
                  <a:lnTo>
                    <a:pt x="1665" y="161"/>
                  </a:lnTo>
                  <a:cubicBezTo>
                    <a:pt x="1697" y="161"/>
                    <a:pt x="1729" y="193"/>
                    <a:pt x="1761" y="193"/>
                  </a:cubicBezTo>
                  <a:lnTo>
                    <a:pt x="1825" y="225"/>
                  </a:lnTo>
                  <a:lnTo>
                    <a:pt x="1889" y="257"/>
                  </a:lnTo>
                  <a:lnTo>
                    <a:pt x="1953" y="257"/>
                  </a:lnTo>
                  <a:cubicBezTo>
                    <a:pt x="1985" y="289"/>
                    <a:pt x="2017" y="289"/>
                    <a:pt x="2049" y="321"/>
                  </a:cubicBezTo>
                  <a:lnTo>
                    <a:pt x="2081" y="289"/>
                  </a:lnTo>
                  <a:lnTo>
                    <a:pt x="2081" y="321"/>
                  </a:lnTo>
                  <a:cubicBezTo>
                    <a:pt x="2113" y="353"/>
                    <a:pt x="2145" y="385"/>
                    <a:pt x="2209" y="385"/>
                  </a:cubicBezTo>
                  <a:lnTo>
                    <a:pt x="2305" y="449"/>
                  </a:lnTo>
                  <a:lnTo>
                    <a:pt x="2337" y="481"/>
                  </a:lnTo>
                  <a:lnTo>
                    <a:pt x="2369" y="481"/>
                  </a:lnTo>
                  <a:lnTo>
                    <a:pt x="2401" y="513"/>
                  </a:lnTo>
                  <a:lnTo>
                    <a:pt x="2465" y="545"/>
                  </a:lnTo>
                  <a:lnTo>
                    <a:pt x="2497" y="577"/>
                  </a:lnTo>
                  <a:lnTo>
                    <a:pt x="2529" y="577"/>
                  </a:lnTo>
                  <a:lnTo>
                    <a:pt x="2529" y="609"/>
                  </a:lnTo>
                  <a:cubicBezTo>
                    <a:pt x="2561" y="609"/>
                    <a:pt x="2593" y="641"/>
                    <a:pt x="2625" y="641"/>
                  </a:cubicBezTo>
                  <a:lnTo>
                    <a:pt x="2689" y="705"/>
                  </a:lnTo>
                  <a:lnTo>
                    <a:pt x="2753" y="769"/>
                  </a:lnTo>
                  <a:lnTo>
                    <a:pt x="2817" y="801"/>
                  </a:lnTo>
                  <a:cubicBezTo>
                    <a:pt x="2849" y="833"/>
                    <a:pt x="2881" y="865"/>
                    <a:pt x="2913" y="865"/>
                  </a:cubicBezTo>
                  <a:lnTo>
                    <a:pt x="2977" y="929"/>
                  </a:lnTo>
                  <a:lnTo>
                    <a:pt x="3073" y="1025"/>
                  </a:lnTo>
                  <a:lnTo>
                    <a:pt x="3137" y="1057"/>
                  </a:lnTo>
                  <a:cubicBezTo>
                    <a:pt x="3201" y="1089"/>
                    <a:pt x="3233" y="1153"/>
                    <a:pt x="3297" y="1217"/>
                  </a:cubicBezTo>
                  <a:cubicBezTo>
                    <a:pt x="3361" y="1249"/>
                    <a:pt x="3425" y="1313"/>
                    <a:pt x="3457" y="1377"/>
                  </a:cubicBezTo>
                  <a:lnTo>
                    <a:pt x="3585" y="1473"/>
                  </a:lnTo>
                  <a:cubicBezTo>
                    <a:pt x="3617" y="1505"/>
                    <a:pt x="3617" y="1537"/>
                    <a:pt x="3649" y="1569"/>
                  </a:cubicBezTo>
                  <a:cubicBezTo>
                    <a:pt x="3681" y="1569"/>
                    <a:pt x="3681" y="1601"/>
                    <a:pt x="3713" y="1601"/>
                  </a:cubicBezTo>
                  <a:lnTo>
                    <a:pt x="3745" y="1665"/>
                  </a:lnTo>
                  <a:lnTo>
                    <a:pt x="3841" y="1761"/>
                  </a:lnTo>
                  <a:cubicBezTo>
                    <a:pt x="3873" y="1793"/>
                    <a:pt x="3873" y="1825"/>
                    <a:pt x="3905" y="1825"/>
                  </a:cubicBezTo>
                  <a:cubicBezTo>
                    <a:pt x="3937" y="1857"/>
                    <a:pt x="3937" y="1889"/>
                    <a:pt x="3969" y="1921"/>
                  </a:cubicBezTo>
                  <a:lnTo>
                    <a:pt x="4033" y="1985"/>
                  </a:lnTo>
                  <a:cubicBezTo>
                    <a:pt x="4065" y="2017"/>
                    <a:pt x="4097" y="2049"/>
                    <a:pt x="4129" y="2113"/>
                  </a:cubicBezTo>
                  <a:lnTo>
                    <a:pt x="4161" y="2145"/>
                  </a:lnTo>
                  <a:lnTo>
                    <a:pt x="4257" y="2273"/>
                  </a:lnTo>
                  <a:lnTo>
                    <a:pt x="4289" y="2337"/>
                  </a:lnTo>
                  <a:cubicBezTo>
                    <a:pt x="4321" y="2369"/>
                    <a:pt x="4353" y="2433"/>
                    <a:pt x="4385" y="2465"/>
                  </a:cubicBezTo>
                  <a:lnTo>
                    <a:pt x="4417" y="2497"/>
                  </a:lnTo>
                  <a:cubicBezTo>
                    <a:pt x="4449" y="2561"/>
                    <a:pt x="4481" y="2625"/>
                    <a:pt x="4545" y="2657"/>
                  </a:cubicBezTo>
                  <a:lnTo>
                    <a:pt x="4577" y="2721"/>
                  </a:lnTo>
                  <a:cubicBezTo>
                    <a:pt x="4577" y="2753"/>
                    <a:pt x="4609" y="2818"/>
                    <a:pt x="4641" y="2850"/>
                  </a:cubicBezTo>
                  <a:cubicBezTo>
                    <a:pt x="4641" y="2882"/>
                    <a:pt x="4673" y="2882"/>
                    <a:pt x="4673" y="2914"/>
                  </a:cubicBezTo>
                  <a:cubicBezTo>
                    <a:pt x="4705" y="2946"/>
                    <a:pt x="4737" y="3010"/>
                    <a:pt x="4769" y="3042"/>
                  </a:cubicBezTo>
                  <a:cubicBezTo>
                    <a:pt x="4769" y="3074"/>
                    <a:pt x="4769" y="3074"/>
                    <a:pt x="4801" y="3106"/>
                  </a:cubicBezTo>
                  <a:cubicBezTo>
                    <a:pt x="4833" y="3138"/>
                    <a:pt x="4833" y="3202"/>
                    <a:pt x="4865" y="3234"/>
                  </a:cubicBezTo>
                  <a:cubicBezTo>
                    <a:pt x="4865" y="3234"/>
                    <a:pt x="4897" y="3266"/>
                    <a:pt x="4897" y="3298"/>
                  </a:cubicBezTo>
                  <a:cubicBezTo>
                    <a:pt x="4929" y="3330"/>
                    <a:pt x="4961" y="3362"/>
                    <a:pt x="4961" y="3426"/>
                  </a:cubicBezTo>
                  <a:lnTo>
                    <a:pt x="4993" y="3490"/>
                  </a:lnTo>
                  <a:cubicBezTo>
                    <a:pt x="5025" y="3522"/>
                    <a:pt x="5057" y="3586"/>
                    <a:pt x="5057" y="3618"/>
                  </a:cubicBezTo>
                  <a:lnTo>
                    <a:pt x="5089" y="3682"/>
                  </a:lnTo>
                  <a:cubicBezTo>
                    <a:pt x="5121" y="3746"/>
                    <a:pt x="5153" y="3778"/>
                    <a:pt x="5185" y="3842"/>
                  </a:cubicBezTo>
                  <a:lnTo>
                    <a:pt x="5185" y="3874"/>
                  </a:lnTo>
                  <a:cubicBezTo>
                    <a:pt x="5217" y="3970"/>
                    <a:pt x="5281" y="4066"/>
                    <a:pt x="5313" y="4162"/>
                  </a:cubicBezTo>
                  <a:lnTo>
                    <a:pt x="5345" y="4226"/>
                  </a:lnTo>
                  <a:cubicBezTo>
                    <a:pt x="5377" y="4290"/>
                    <a:pt x="5409" y="4354"/>
                    <a:pt x="5409" y="4450"/>
                  </a:cubicBezTo>
                  <a:lnTo>
                    <a:pt x="5441" y="4450"/>
                  </a:lnTo>
                  <a:cubicBezTo>
                    <a:pt x="5441" y="4546"/>
                    <a:pt x="5473" y="4610"/>
                    <a:pt x="5505" y="4674"/>
                  </a:cubicBezTo>
                  <a:lnTo>
                    <a:pt x="5505" y="4738"/>
                  </a:lnTo>
                  <a:cubicBezTo>
                    <a:pt x="5537" y="4770"/>
                    <a:pt x="5537" y="4834"/>
                    <a:pt x="5569" y="4866"/>
                  </a:cubicBezTo>
                  <a:lnTo>
                    <a:pt x="5569" y="4962"/>
                  </a:lnTo>
                  <a:cubicBezTo>
                    <a:pt x="5601" y="4994"/>
                    <a:pt x="5601" y="5026"/>
                    <a:pt x="5601" y="5058"/>
                  </a:cubicBezTo>
                  <a:lnTo>
                    <a:pt x="5633" y="5154"/>
                  </a:lnTo>
                  <a:cubicBezTo>
                    <a:pt x="5633" y="5186"/>
                    <a:pt x="5665" y="5218"/>
                    <a:pt x="5665" y="5250"/>
                  </a:cubicBezTo>
                  <a:lnTo>
                    <a:pt x="5665" y="5314"/>
                  </a:lnTo>
                  <a:cubicBezTo>
                    <a:pt x="5665" y="5346"/>
                    <a:pt x="5697" y="5378"/>
                    <a:pt x="5697" y="5378"/>
                  </a:cubicBezTo>
                  <a:cubicBezTo>
                    <a:pt x="5697" y="5442"/>
                    <a:pt x="5697" y="5474"/>
                    <a:pt x="5729" y="5538"/>
                  </a:cubicBezTo>
                  <a:cubicBezTo>
                    <a:pt x="5729" y="5570"/>
                    <a:pt x="5729" y="5634"/>
                    <a:pt x="5761" y="5698"/>
                  </a:cubicBezTo>
                  <a:lnTo>
                    <a:pt x="5761" y="5858"/>
                  </a:lnTo>
                  <a:lnTo>
                    <a:pt x="5793" y="5922"/>
                  </a:lnTo>
                  <a:lnTo>
                    <a:pt x="5793" y="6018"/>
                  </a:lnTo>
                  <a:lnTo>
                    <a:pt x="5793" y="6082"/>
                  </a:lnTo>
                  <a:lnTo>
                    <a:pt x="5793" y="6178"/>
                  </a:lnTo>
                  <a:lnTo>
                    <a:pt x="5793" y="6242"/>
                  </a:lnTo>
                  <a:cubicBezTo>
                    <a:pt x="5793" y="6274"/>
                    <a:pt x="5825" y="6306"/>
                    <a:pt x="5825" y="6338"/>
                  </a:cubicBezTo>
                  <a:lnTo>
                    <a:pt x="5825" y="6370"/>
                  </a:lnTo>
                  <a:lnTo>
                    <a:pt x="5825" y="6530"/>
                  </a:lnTo>
                  <a:lnTo>
                    <a:pt x="5857" y="6530"/>
                  </a:lnTo>
                  <a:lnTo>
                    <a:pt x="5857" y="6370"/>
                  </a:lnTo>
                  <a:lnTo>
                    <a:pt x="5857" y="6306"/>
                  </a:lnTo>
                  <a:lnTo>
                    <a:pt x="5857" y="6210"/>
                  </a:lnTo>
                  <a:lnTo>
                    <a:pt x="5857" y="6146"/>
                  </a:lnTo>
                  <a:cubicBezTo>
                    <a:pt x="5825" y="6114"/>
                    <a:pt x="5825" y="6082"/>
                    <a:pt x="5825" y="6050"/>
                  </a:cubicBezTo>
                  <a:lnTo>
                    <a:pt x="5825" y="5986"/>
                  </a:lnTo>
                  <a:lnTo>
                    <a:pt x="5825" y="5890"/>
                  </a:lnTo>
                  <a:lnTo>
                    <a:pt x="5825" y="5826"/>
                  </a:lnTo>
                  <a:cubicBezTo>
                    <a:pt x="5793" y="5762"/>
                    <a:pt x="5793" y="5730"/>
                    <a:pt x="5793" y="5666"/>
                  </a:cubicBezTo>
                  <a:cubicBezTo>
                    <a:pt x="5793" y="5602"/>
                    <a:pt x="5761" y="5538"/>
                    <a:pt x="5761" y="5474"/>
                  </a:cubicBezTo>
                  <a:lnTo>
                    <a:pt x="5729" y="5346"/>
                  </a:lnTo>
                  <a:lnTo>
                    <a:pt x="5729" y="5282"/>
                  </a:lnTo>
                  <a:cubicBezTo>
                    <a:pt x="5729" y="5282"/>
                    <a:pt x="5729" y="5250"/>
                    <a:pt x="5697" y="5250"/>
                  </a:cubicBezTo>
                  <a:lnTo>
                    <a:pt x="5697" y="5218"/>
                  </a:lnTo>
                  <a:lnTo>
                    <a:pt x="5697" y="5122"/>
                  </a:lnTo>
                  <a:lnTo>
                    <a:pt x="5665" y="5026"/>
                  </a:lnTo>
                  <a:cubicBezTo>
                    <a:pt x="5633" y="4994"/>
                    <a:pt x="5633" y="4962"/>
                    <a:pt x="5633" y="4898"/>
                  </a:cubicBezTo>
                  <a:lnTo>
                    <a:pt x="5601" y="4834"/>
                  </a:lnTo>
                  <a:cubicBezTo>
                    <a:pt x="5601" y="4770"/>
                    <a:pt x="5569" y="4738"/>
                    <a:pt x="5569" y="4706"/>
                  </a:cubicBezTo>
                  <a:lnTo>
                    <a:pt x="5569" y="4674"/>
                  </a:lnTo>
                  <a:lnTo>
                    <a:pt x="5537" y="4642"/>
                  </a:lnTo>
                  <a:lnTo>
                    <a:pt x="5537" y="4610"/>
                  </a:lnTo>
                  <a:cubicBezTo>
                    <a:pt x="5505" y="4546"/>
                    <a:pt x="5505" y="4482"/>
                    <a:pt x="5473" y="4386"/>
                  </a:cubicBezTo>
                  <a:cubicBezTo>
                    <a:pt x="5441" y="4322"/>
                    <a:pt x="5409" y="4258"/>
                    <a:pt x="5377" y="4162"/>
                  </a:cubicBezTo>
                  <a:lnTo>
                    <a:pt x="5345" y="4098"/>
                  </a:lnTo>
                  <a:cubicBezTo>
                    <a:pt x="5313" y="4002"/>
                    <a:pt x="5281" y="3906"/>
                    <a:pt x="5249" y="3810"/>
                  </a:cubicBezTo>
                  <a:lnTo>
                    <a:pt x="5217" y="3778"/>
                  </a:lnTo>
                  <a:cubicBezTo>
                    <a:pt x="5185" y="3746"/>
                    <a:pt x="5185" y="3682"/>
                    <a:pt x="5153" y="3650"/>
                  </a:cubicBezTo>
                  <a:lnTo>
                    <a:pt x="5121" y="3554"/>
                  </a:lnTo>
                  <a:cubicBezTo>
                    <a:pt x="5089" y="3522"/>
                    <a:pt x="5057" y="3490"/>
                    <a:pt x="5057" y="3426"/>
                  </a:cubicBezTo>
                  <a:lnTo>
                    <a:pt x="5025" y="3362"/>
                  </a:lnTo>
                  <a:cubicBezTo>
                    <a:pt x="4993" y="3330"/>
                    <a:pt x="4961" y="3298"/>
                    <a:pt x="4961" y="3234"/>
                  </a:cubicBezTo>
                  <a:cubicBezTo>
                    <a:pt x="4929" y="3234"/>
                    <a:pt x="4929" y="3202"/>
                    <a:pt x="4897" y="3170"/>
                  </a:cubicBezTo>
                  <a:cubicBezTo>
                    <a:pt x="4897" y="3138"/>
                    <a:pt x="4865" y="3106"/>
                    <a:pt x="4833" y="3042"/>
                  </a:cubicBezTo>
                  <a:cubicBezTo>
                    <a:pt x="4833" y="3010"/>
                    <a:pt x="4801" y="3010"/>
                    <a:pt x="4801" y="2978"/>
                  </a:cubicBezTo>
                  <a:cubicBezTo>
                    <a:pt x="4769" y="2946"/>
                    <a:pt x="4769" y="2914"/>
                    <a:pt x="4737" y="2850"/>
                  </a:cubicBezTo>
                  <a:lnTo>
                    <a:pt x="4673" y="2785"/>
                  </a:lnTo>
                  <a:cubicBezTo>
                    <a:pt x="4673" y="2753"/>
                    <a:pt x="4641" y="2721"/>
                    <a:pt x="4609" y="2657"/>
                  </a:cubicBezTo>
                  <a:lnTo>
                    <a:pt x="4577" y="2625"/>
                  </a:lnTo>
                  <a:cubicBezTo>
                    <a:pt x="4545" y="2561"/>
                    <a:pt x="4481" y="2497"/>
                    <a:pt x="4449" y="2433"/>
                  </a:cubicBezTo>
                  <a:lnTo>
                    <a:pt x="4417" y="2401"/>
                  </a:lnTo>
                  <a:cubicBezTo>
                    <a:pt x="4385" y="2369"/>
                    <a:pt x="4353" y="2305"/>
                    <a:pt x="4321" y="2273"/>
                  </a:cubicBezTo>
                  <a:lnTo>
                    <a:pt x="4289" y="2209"/>
                  </a:lnTo>
                  <a:lnTo>
                    <a:pt x="4193" y="2113"/>
                  </a:lnTo>
                  <a:cubicBezTo>
                    <a:pt x="4193" y="2081"/>
                    <a:pt x="4161" y="2049"/>
                    <a:pt x="4161" y="2049"/>
                  </a:cubicBezTo>
                  <a:cubicBezTo>
                    <a:pt x="4129" y="2017"/>
                    <a:pt x="4097" y="1953"/>
                    <a:pt x="4065" y="1921"/>
                  </a:cubicBezTo>
                  <a:lnTo>
                    <a:pt x="4001" y="1857"/>
                  </a:lnTo>
                  <a:cubicBezTo>
                    <a:pt x="4001" y="1825"/>
                    <a:pt x="3969" y="1793"/>
                    <a:pt x="3937" y="1761"/>
                  </a:cubicBezTo>
                  <a:cubicBezTo>
                    <a:pt x="3905" y="1761"/>
                    <a:pt x="3905" y="1729"/>
                    <a:pt x="3873" y="1697"/>
                  </a:cubicBezTo>
                  <a:lnTo>
                    <a:pt x="3777" y="1601"/>
                  </a:lnTo>
                  <a:lnTo>
                    <a:pt x="3745" y="1537"/>
                  </a:lnTo>
                  <a:cubicBezTo>
                    <a:pt x="3713" y="1537"/>
                    <a:pt x="3713" y="1505"/>
                    <a:pt x="3681" y="1505"/>
                  </a:cubicBezTo>
                  <a:cubicBezTo>
                    <a:pt x="3649" y="1473"/>
                    <a:pt x="3649" y="1441"/>
                    <a:pt x="3617" y="1409"/>
                  </a:cubicBezTo>
                  <a:lnTo>
                    <a:pt x="3489" y="1313"/>
                  </a:lnTo>
                  <a:cubicBezTo>
                    <a:pt x="3457" y="1249"/>
                    <a:pt x="3393" y="1185"/>
                    <a:pt x="3329" y="1121"/>
                  </a:cubicBezTo>
                  <a:cubicBezTo>
                    <a:pt x="3265" y="1089"/>
                    <a:pt x="3201" y="1025"/>
                    <a:pt x="3169" y="993"/>
                  </a:cubicBezTo>
                  <a:lnTo>
                    <a:pt x="3105" y="961"/>
                  </a:lnTo>
                  <a:lnTo>
                    <a:pt x="3009" y="865"/>
                  </a:lnTo>
                  <a:lnTo>
                    <a:pt x="2945" y="801"/>
                  </a:lnTo>
                  <a:cubicBezTo>
                    <a:pt x="2913" y="801"/>
                    <a:pt x="2881" y="769"/>
                    <a:pt x="2849" y="737"/>
                  </a:cubicBezTo>
                  <a:lnTo>
                    <a:pt x="2785" y="705"/>
                  </a:lnTo>
                  <a:lnTo>
                    <a:pt x="2689" y="641"/>
                  </a:lnTo>
                  <a:lnTo>
                    <a:pt x="2689" y="609"/>
                  </a:lnTo>
                  <a:lnTo>
                    <a:pt x="2657" y="609"/>
                  </a:lnTo>
                  <a:lnTo>
                    <a:pt x="2625" y="577"/>
                  </a:lnTo>
                  <a:cubicBezTo>
                    <a:pt x="2593" y="577"/>
                    <a:pt x="2593" y="545"/>
                    <a:pt x="2561" y="545"/>
                  </a:cubicBezTo>
                  <a:lnTo>
                    <a:pt x="2529" y="513"/>
                  </a:lnTo>
                  <a:lnTo>
                    <a:pt x="2497" y="513"/>
                  </a:lnTo>
                  <a:lnTo>
                    <a:pt x="2497" y="481"/>
                  </a:lnTo>
                  <a:lnTo>
                    <a:pt x="2433" y="449"/>
                  </a:lnTo>
                  <a:lnTo>
                    <a:pt x="2401" y="449"/>
                  </a:lnTo>
                  <a:cubicBezTo>
                    <a:pt x="2401" y="417"/>
                    <a:pt x="2369" y="417"/>
                    <a:pt x="2369" y="417"/>
                  </a:cubicBezTo>
                  <a:lnTo>
                    <a:pt x="2337" y="385"/>
                  </a:lnTo>
                  <a:cubicBezTo>
                    <a:pt x="2305" y="385"/>
                    <a:pt x="2241" y="353"/>
                    <a:pt x="2209" y="321"/>
                  </a:cubicBezTo>
                  <a:cubicBezTo>
                    <a:pt x="2177" y="321"/>
                    <a:pt x="2113" y="289"/>
                    <a:pt x="2081" y="257"/>
                  </a:cubicBezTo>
                  <a:lnTo>
                    <a:pt x="2049" y="257"/>
                  </a:lnTo>
                  <a:cubicBezTo>
                    <a:pt x="2017" y="225"/>
                    <a:pt x="1985" y="225"/>
                    <a:pt x="1953" y="193"/>
                  </a:cubicBezTo>
                  <a:lnTo>
                    <a:pt x="1889" y="193"/>
                  </a:lnTo>
                  <a:lnTo>
                    <a:pt x="1825" y="129"/>
                  </a:lnTo>
                  <a:lnTo>
                    <a:pt x="1761" y="129"/>
                  </a:lnTo>
                  <a:cubicBezTo>
                    <a:pt x="1729" y="129"/>
                    <a:pt x="1697" y="97"/>
                    <a:pt x="1665" y="97"/>
                  </a:cubicBezTo>
                  <a:lnTo>
                    <a:pt x="1633" y="65"/>
                  </a:lnTo>
                  <a:cubicBezTo>
                    <a:pt x="1601" y="65"/>
                    <a:pt x="1537" y="33"/>
                    <a:pt x="1505" y="33"/>
                  </a:cubicBezTo>
                  <a:cubicBezTo>
                    <a:pt x="1441" y="33"/>
                    <a:pt x="1409" y="1"/>
                    <a:pt x="137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00900" y="1404825"/>
              <a:ext cx="120025" cy="224850"/>
            </a:xfrm>
            <a:custGeom>
              <a:avLst/>
              <a:gdLst/>
              <a:ahLst/>
              <a:cxnLst/>
              <a:rect l="l" t="t" r="r" b="b"/>
              <a:pathLst>
                <a:path w="4801" h="8994" extrusionOk="0">
                  <a:moveTo>
                    <a:pt x="0" y="0"/>
                  </a:moveTo>
                  <a:lnTo>
                    <a:pt x="1857" y="8898"/>
                  </a:lnTo>
                  <a:cubicBezTo>
                    <a:pt x="2094" y="8962"/>
                    <a:pt x="2320" y="8993"/>
                    <a:pt x="2532" y="8993"/>
                  </a:cubicBezTo>
                  <a:cubicBezTo>
                    <a:pt x="4001" y="8993"/>
                    <a:pt x="4801" y="7499"/>
                    <a:pt x="4353" y="5345"/>
                  </a:cubicBezTo>
                  <a:cubicBezTo>
                    <a:pt x="3905" y="3297"/>
                    <a:pt x="2497" y="1312"/>
                    <a:pt x="961" y="416"/>
                  </a:cubicBezTo>
                  <a:cubicBezTo>
                    <a:pt x="640" y="224"/>
                    <a:pt x="320" y="96"/>
                    <a:pt x="0"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500900" y="1404025"/>
              <a:ext cx="116050" cy="226450"/>
            </a:xfrm>
            <a:custGeom>
              <a:avLst/>
              <a:gdLst/>
              <a:ahLst/>
              <a:cxnLst/>
              <a:rect l="l" t="t" r="r" b="b"/>
              <a:pathLst>
                <a:path w="4642" h="9058" extrusionOk="0">
                  <a:moveTo>
                    <a:pt x="0" y="0"/>
                  </a:moveTo>
                  <a:lnTo>
                    <a:pt x="0" y="64"/>
                  </a:lnTo>
                  <a:cubicBezTo>
                    <a:pt x="288" y="160"/>
                    <a:pt x="608" y="288"/>
                    <a:pt x="929" y="480"/>
                  </a:cubicBezTo>
                  <a:cubicBezTo>
                    <a:pt x="2497" y="1376"/>
                    <a:pt x="3905" y="3393"/>
                    <a:pt x="4289" y="5377"/>
                  </a:cubicBezTo>
                  <a:cubicBezTo>
                    <a:pt x="4577" y="6753"/>
                    <a:pt x="4385" y="7906"/>
                    <a:pt x="3713" y="8546"/>
                  </a:cubicBezTo>
                  <a:cubicBezTo>
                    <a:pt x="3401" y="8835"/>
                    <a:pt x="2997" y="8985"/>
                    <a:pt x="2521" y="8985"/>
                  </a:cubicBezTo>
                  <a:cubicBezTo>
                    <a:pt x="2313" y="8985"/>
                    <a:pt x="2091" y="8956"/>
                    <a:pt x="1857" y="8898"/>
                  </a:cubicBezTo>
                  <a:lnTo>
                    <a:pt x="1857" y="8962"/>
                  </a:lnTo>
                  <a:cubicBezTo>
                    <a:pt x="2081" y="9026"/>
                    <a:pt x="2305" y="9058"/>
                    <a:pt x="2529" y="9058"/>
                  </a:cubicBezTo>
                  <a:cubicBezTo>
                    <a:pt x="3009" y="9058"/>
                    <a:pt x="3425" y="8898"/>
                    <a:pt x="3777" y="8578"/>
                  </a:cubicBezTo>
                  <a:cubicBezTo>
                    <a:pt x="4449" y="7938"/>
                    <a:pt x="4641" y="6785"/>
                    <a:pt x="4353" y="5377"/>
                  </a:cubicBezTo>
                  <a:cubicBezTo>
                    <a:pt x="3937" y="3361"/>
                    <a:pt x="2561" y="1312"/>
                    <a:pt x="961" y="416"/>
                  </a:cubicBezTo>
                  <a:cubicBezTo>
                    <a:pt x="640" y="224"/>
                    <a:pt x="320" y="96"/>
                    <a:pt x="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524100" y="1451225"/>
              <a:ext cx="70275" cy="132525"/>
            </a:xfrm>
            <a:custGeom>
              <a:avLst/>
              <a:gdLst/>
              <a:ahLst/>
              <a:cxnLst/>
              <a:rect l="l" t="t" r="r" b="b"/>
              <a:pathLst>
                <a:path w="2811" h="5301" extrusionOk="0">
                  <a:moveTo>
                    <a:pt x="1" y="0"/>
                  </a:moveTo>
                  <a:lnTo>
                    <a:pt x="1089" y="5249"/>
                  </a:lnTo>
                  <a:cubicBezTo>
                    <a:pt x="1219" y="5284"/>
                    <a:pt x="1344" y="5301"/>
                    <a:pt x="1461" y="5301"/>
                  </a:cubicBezTo>
                  <a:cubicBezTo>
                    <a:pt x="2324" y="5301"/>
                    <a:pt x="2811" y="4405"/>
                    <a:pt x="2529" y="3137"/>
                  </a:cubicBezTo>
                  <a:cubicBezTo>
                    <a:pt x="2273" y="1953"/>
                    <a:pt x="1441" y="769"/>
                    <a:pt x="545" y="257"/>
                  </a:cubicBezTo>
                  <a:cubicBezTo>
                    <a:pt x="353" y="128"/>
                    <a:pt x="161" y="64"/>
                    <a:pt x="1" y="0"/>
                  </a:cubicBezTo>
                  <a:close/>
                </a:path>
              </a:pathLst>
            </a:custGeom>
            <a:solidFill>
              <a:srgbClr val="1F1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524100" y="1450425"/>
              <a:ext cx="68850" cy="133650"/>
            </a:xfrm>
            <a:custGeom>
              <a:avLst/>
              <a:gdLst/>
              <a:ahLst/>
              <a:cxnLst/>
              <a:rect l="l" t="t" r="r" b="b"/>
              <a:pathLst>
                <a:path w="2754" h="5346" extrusionOk="0">
                  <a:moveTo>
                    <a:pt x="1" y="0"/>
                  </a:moveTo>
                  <a:lnTo>
                    <a:pt x="1" y="64"/>
                  </a:lnTo>
                  <a:cubicBezTo>
                    <a:pt x="161" y="128"/>
                    <a:pt x="353" y="193"/>
                    <a:pt x="545" y="321"/>
                  </a:cubicBezTo>
                  <a:cubicBezTo>
                    <a:pt x="1441" y="833"/>
                    <a:pt x="2273" y="2017"/>
                    <a:pt x="2497" y="3169"/>
                  </a:cubicBezTo>
                  <a:cubicBezTo>
                    <a:pt x="2657" y="4001"/>
                    <a:pt x="2561" y="4641"/>
                    <a:pt x="2177" y="5025"/>
                  </a:cubicBezTo>
                  <a:cubicBezTo>
                    <a:pt x="1973" y="5207"/>
                    <a:pt x="1737" y="5292"/>
                    <a:pt x="1457" y="5292"/>
                  </a:cubicBezTo>
                  <a:cubicBezTo>
                    <a:pt x="1342" y="5292"/>
                    <a:pt x="1219" y="5277"/>
                    <a:pt x="1089" y="5249"/>
                  </a:cubicBezTo>
                  <a:lnTo>
                    <a:pt x="1089" y="5313"/>
                  </a:lnTo>
                  <a:cubicBezTo>
                    <a:pt x="1217" y="5345"/>
                    <a:pt x="1345" y="5345"/>
                    <a:pt x="1473" y="5345"/>
                  </a:cubicBezTo>
                  <a:cubicBezTo>
                    <a:pt x="1761" y="5345"/>
                    <a:pt x="2017" y="5249"/>
                    <a:pt x="2209" y="5057"/>
                  </a:cubicBezTo>
                  <a:cubicBezTo>
                    <a:pt x="2625" y="4705"/>
                    <a:pt x="2753" y="4001"/>
                    <a:pt x="2561" y="3169"/>
                  </a:cubicBezTo>
                  <a:cubicBezTo>
                    <a:pt x="2337" y="1985"/>
                    <a:pt x="1505" y="801"/>
                    <a:pt x="577" y="257"/>
                  </a:cubicBezTo>
                  <a:cubicBezTo>
                    <a:pt x="385" y="128"/>
                    <a:pt x="193" y="64"/>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150" y="1338400"/>
              <a:ext cx="161650" cy="81650"/>
            </a:xfrm>
            <a:custGeom>
              <a:avLst/>
              <a:gdLst/>
              <a:ahLst/>
              <a:cxnLst/>
              <a:rect l="l" t="t" r="r" b="b"/>
              <a:pathLst>
                <a:path w="6466" h="3266" extrusionOk="0">
                  <a:moveTo>
                    <a:pt x="2305" y="1"/>
                  </a:moveTo>
                  <a:lnTo>
                    <a:pt x="0" y="1825"/>
                  </a:lnTo>
                  <a:lnTo>
                    <a:pt x="32" y="1889"/>
                  </a:lnTo>
                  <a:lnTo>
                    <a:pt x="2273" y="97"/>
                  </a:lnTo>
                  <a:lnTo>
                    <a:pt x="3617" y="2177"/>
                  </a:lnTo>
                  <a:lnTo>
                    <a:pt x="5217" y="2209"/>
                  </a:lnTo>
                  <a:lnTo>
                    <a:pt x="6434" y="3265"/>
                  </a:lnTo>
                  <a:lnTo>
                    <a:pt x="6466" y="3201"/>
                  </a:lnTo>
                  <a:lnTo>
                    <a:pt x="5249" y="2145"/>
                  </a:lnTo>
                  <a:lnTo>
                    <a:pt x="3649" y="2113"/>
                  </a:lnTo>
                  <a:lnTo>
                    <a:pt x="23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695325" y="1449625"/>
              <a:ext cx="120050" cy="433700"/>
            </a:xfrm>
            <a:custGeom>
              <a:avLst/>
              <a:gdLst/>
              <a:ahLst/>
              <a:cxnLst/>
              <a:rect l="l" t="t" r="r" b="b"/>
              <a:pathLst>
                <a:path w="4802" h="17348" extrusionOk="0">
                  <a:moveTo>
                    <a:pt x="833" y="0"/>
                  </a:moveTo>
                  <a:lnTo>
                    <a:pt x="769" y="64"/>
                  </a:lnTo>
                  <a:lnTo>
                    <a:pt x="4322" y="2977"/>
                  </a:lnTo>
                  <a:lnTo>
                    <a:pt x="2753" y="6018"/>
                  </a:lnTo>
                  <a:lnTo>
                    <a:pt x="4674" y="8130"/>
                  </a:lnTo>
                  <a:lnTo>
                    <a:pt x="2561" y="9122"/>
                  </a:lnTo>
                  <a:lnTo>
                    <a:pt x="4194" y="11875"/>
                  </a:lnTo>
                  <a:lnTo>
                    <a:pt x="1" y="13987"/>
                  </a:lnTo>
                  <a:lnTo>
                    <a:pt x="1953" y="17348"/>
                  </a:lnTo>
                  <a:lnTo>
                    <a:pt x="2017" y="17316"/>
                  </a:lnTo>
                  <a:lnTo>
                    <a:pt x="97" y="14019"/>
                  </a:lnTo>
                  <a:lnTo>
                    <a:pt x="4290" y="11907"/>
                  </a:lnTo>
                  <a:lnTo>
                    <a:pt x="2657" y="9154"/>
                  </a:lnTo>
                  <a:lnTo>
                    <a:pt x="4802" y="8162"/>
                  </a:lnTo>
                  <a:lnTo>
                    <a:pt x="2849" y="6018"/>
                  </a:lnTo>
                  <a:lnTo>
                    <a:pt x="4418" y="2945"/>
                  </a:lnTo>
                  <a:lnTo>
                    <a:pt x="8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332875" y="1213575"/>
              <a:ext cx="104825" cy="139250"/>
            </a:xfrm>
            <a:custGeom>
              <a:avLst/>
              <a:gdLst/>
              <a:ahLst/>
              <a:cxnLst/>
              <a:rect l="l" t="t" r="r" b="b"/>
              <a:pathLst>
                <a:path w="4193" h="5570" extrusionOk="0">
                  <a:moveTo>
                    <a:pt x="2849" y="1"/>
                  </a:moveTo>
                  <a:lnTo>
                    <a:pt x="0" y="225"/>
                  </a:lnTo>
                  <a:lnTo>
                    <a:pt x="0" y="289"/>
                  </a:lnTo>
                  <a:lnTo>
                    <a:pt x="2753" y="65"/>
                  </a:lnTo>
                  <a:lnTo>
                    <a:pt x="2016" y="2369"/>
                  </a:lnTo>
                  <a:lnTo>
                    <a:pt x="4065" y="3169"/>
                  </a:lnTo>
                  <a:lnTo>
                    <a:pt x="1152" y="5506"/>
                  </a:lnTo>
                  <a:lnTo>
                    <a:pt x="1216" y="5570"/>
                  </a:lnTo>
                  <a:lnTo>
                    <a:pt x="4193" y="3169"/>
                  </a:lnTo>
                  <a:lnTo>
                    <a:pt x="2112" y="2337"/>
                  </a:lnTo>
                  <a:lnTo>
                    <a:pt x="284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364875" y="1689675"/>
              <a:ext cx="205650" cy="197650"/>
            </a:xfrm>
            <a:custGeom>
              <a:avLst/>
              <a:gdLst/>
              <a:ahLst/>
              <a:cxnLst/>
              <a:rect l="l" t="t" r="r" b="b"/>
              <a:pathLst>
                <a:path w="8226" h="7906" extrusionOk="0">
                  <a:moveTo>
                    <a:pt x="8194" y="0"/>
                  </a:moveTo>
                  <a:lnTo>
                    <a:pt x="3841" y="1088"/>
                  </a:lnTo>
                  <a:lnTo>
                    <a:pt x="4225" y="3009"/>
                  </a:lnTo>
                  <a:lnTo>
                    <a:pt x="1761" y="4481"/>
                  </a:lnTo>
                  <a:lnTo>
                    <a:pt x="2465" y="6754"/>
                  </a:lnTo>
                  <a:lnTo>
                    <a:pt x="0" y="7842"/>
                  </a:lnTo>
                  <a:lnTo>
                    <a:pt x="32" y="7906"/>
                  </a:lnTo>
                  <a:lnTo>
                    <a:pt x="2561" y="6818"/>
                  </a:lnTo>
                  <a:lnTo>
                    <a:pt x="1857" y="4513"/>
                  </a:lnTo>
                  <a:lnTo>
                    <a:pt x="4289" y="3073"/>
                  </a:lnTo>
                  <a:lnTo>
                    <a:pt x="3937" y="1152"/>
                  </a:lnTo>
                  <a:lnTo>
                    <a:pt x="8226" y="64"/>
                  </a:lnTo>
                  <a:lnTo>
                    <a:pt x="819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576900" y="2026325"/>
              <a:ext cx="180875" cy="94850"/>
            </a:xfrm>
            <a:custGeom>
              <a:avLst/>
              <a:gdLst/>
              <a:ahLst/>
              <a:cxnLst/>
              <a:rect l="l" t="t" r="r" b="b"/>
              <a:pathLst>
                <a:path w="7235" h="3794" extrusionOk="0">
                  <a:moveTo>
                    <a:pt x="3602" y="1"/>
                  </a:moveTo>
                  <a:cubicBezTo>
                    <a:pt x="2761" y="1"/>
                    <a:pt x="1921" y="185"/>
                    <a:pt x="1281" y="553"/>
                  </a:cubicBezTo>
                  <a:cubicBezTo>
                    <a:pt x="1" y="1289"/>
                    <a:pt x="1" y="2505"/>
                    <a:pt x="1281" y="3241"/>
                  </a:cubicBezTo>
                  <a:cubicBezTo>
                    <a:pt x="1937" y="3609"/>
                    <a:pt x="2785" y="3793"/>
                    <a:pt x="3630" y="3793"/>
                  </a:cubicBezTo>
                  <a:cubicBezTo>
                    <a:pt x="4474" y="3793"/>
                    <a:pt x="5314" y="3609"/>
                    <a:pt x="5954" y="3241"/>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584100" y="2025525"/>
              <a:ext cx="166475" cy="97050"/>
            </a:xfrm>
            <a:custGeom>
              <a:avLst/>
              <a:gdLst/>
              <a:ahLst/>
              <a:cxnLst/>
              <a:rect l="l" t="t" r="r" b="b"/>
              <a:pathLst>
                <a:path w="6659" h="3882" extrusionOk="0">
                  <a:moveTo>
                    <a:pt x="3330" y="73"/>
                  </a:moveTo>
                  <a:cubicBezTo>
                    <a:pt x="4162" y="73"/>
                    <a:pt x="4994" y="233"/>
                    <a:pt x="5634" y="617"/>
                  </a:cubicBezTo>
                  <a:cubicBezTo>
                    <a:pt x="6242" y="969"/>
                    <a:pt x="6594" y="1449"/>
                    <a:pt x="6594" y="1929"/>
                  </a:cubicBezTo>
                  <a:cubicBezTo>
                    <a:pt x="6594" y="2441"/>
                    <a:pt x="6242" y="2889"/>
                    <a:pt x="5634" y="3241"/>
                  </a:cubicBezTo>
                  <a:cubicBezTo>
                    <a:pt x="5010" y="3609"/>
                    <a:pt x="4178" y="3793"/>
                    <a:pt x="3342" y="3793"/>
                  </a:cubicBezTo>
                  <a:cubicBezTo>
                    <a:pt x="2505" y="3793"/>
                    <a:pt x="1665" y="3609"/>
                    <a:pt x="1025" y="3241"/>
                  </a:cubicBezTo>
                  <a:cubicBezTo>
                    <a:pt x="417" y="2889"/>
                    <a:pt x="65" y="2409"/>
                    <a:pt x="65" y="1929"/>
                  </a:cubicBezTo>
                  <a:cubicBezTo>
                    <a:pt x="65" y="1417"/>
                    <a:pt x="385" y="969"/>
                    <a:pt x="993" y="617"/>
                  </a:cubicBezTo>
                  <a:cubicBezTo>
                    <a:pt x="1633" y="233"/>
                    <a:pt x="2465" y="73"/>
                    <a:pt x="3330" y="73"/>
                  </a:cubicBezTo>
                  <a:close/>
                  <a:moveTo>
                    <a:pt x="3314" y="1"/>
                  </a:moveTo>
                  <a:cubicBezTo>
                    <a:pt x="2465" y="1"/>
                    <a:pt x="1617" y="185"/>
                    <a:pt x="961" y="553"/>
                  </a:cubicBezTo>
                  <a:cubicBezTo>
                    <a:pt x="321" y="905"/>
                    <a:pt x="1" y="1417"/>
                    <a:pt x="1" y="1929"/>
                  </a:cubicBezTo>
                  <a:cubicBezTo>
                    <a:pt x="1" y="2441"/>
                    <a:pt x="353" y="2953"/>
                    <a:pt x="993" y="3305"/>
                  </a:cubicBezTo>
                  <a:cubicBezTo>
                    <a:pt x="1633" y="3689"/>
                    <a:pt x="2497" y="3882"/>
                    <a:pt x="3330" y="3882"/>
                  </a:cubicBezTo>
                  <a:cubicBezTo>
                    <a:pt x="4194" y="3882"/>
                    <a:pt x="5026" y="3689"/>
                    <a:pt x="5666" y="3305"/>
                  </a:cubicBezTo>
                  <a:cubicBezTo>
                    <a:pt x="6306" y="2953"/>
                    <a:pt x="6658" y="2441"/>
                    <a:pt x="6658" y="1929"/>
                  </a:cubicBezTo>
                  <a:cubicBezTo>
                    <a:pt x="6658" y="1417"/>
                    <a:pt x="6306" y="905"/>
                    <a:pt x="5666" y="553"/>
                  </a:cubicBezTo>
                  <a:cubicBezTo>
                    <a:pt x="5010" y="185"/>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668925" y="2025525"/>
              <a:ext cx="180850" cy="94850"/>
            </a:xfrm>
            <a:custGeom>
              <a:avLst/>
              <a:gdLst/>
              <a:ahLst/>
              <a:cxnLst/>
              <a:rect l="l" t="t" r="r" b="b"/>
              <a:pathLst>
                <a:path w="7234" h="3794" extrusionOk="0">
                  <a:moveTo>
                    <a:pt x="3601" y="1"/>
                  </a:moveTo>
                  <a:cubicBezTo>
                    <a:pt x="2761" y="1"/>
                    <a:pt x="1921" y="185"/>
                    <a:pt x="1281" y="553"/>
                  </a:cubicBezTo>
                  <a:cubicBezTo>
                    <a:pt x="1" y="1289"/>
                    <a:pt x="1" y="2505"/>
                    <a:pt x="1281" y="3241"/>
                  </a:cubicBezTo>
                  <a:cubicBezTo>
                    <a:pt x="1937" y="3609"/>
                    <a:pt x="2785" y="3793"/>
                    <a:pt x="3629" y="3793"/>
                  </a:cubicBezTo>
                  <a:cubicBezTo>
                    <a:pt x="4473" y="3793"/>
                    <a:pt x="5314" y="3609"/>
                    <a:pt x="5954" y="3241"/>
                  </a:cubicBezTo>
                  <a:cubicBezTo>
                    <a:pt x="7234" y="2505"/>
                    <a:pt x="7234" y="1289"/>
                    <a:pt x="5922" y="553"/>
                  </a:cubicBezTo>
                  <a:cubicBezTo>
                    <a:pt x="5282" y="185"/>
                    <a:pt x="4441" y="1"/>
                    <a:pt x="360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676125" y="2024725"/>
              <a:ext cx="166450" cy="97050"/>
            </a:xfrm>
            <a:custGeom>
              <a:avLst/>
              <a:gdLst/>
              <a:ahLst/>
              <a:cxnLst/>
              <a:rect l="l" t="t" r="r" b="b"/>
              <a:pathLst>
                <a:path w="6658" h="3882" extrusionOk="0">
                  <a:moveTo>
                    <a:pt x="3329" y="73"/>
                  </a:moveTo>
                  <a:cubicBezTo>
                    <a:pt x="4161" y="73"/>
                    <a:pt x="4994" y="233"/>
                    <a:pt x="5634" y="617"/>
                  </a:cubicBezTo>
                  <a:cubicBezTo>
                    <a:pt x="6242" y="969"/>
                    <a:pt x="6594" y="1449"/>
                    <a:pt x="6594" y="1929"/>
                  </a:cubicBezTo>
                  <a:cubicBezTo>
                    <a:pt x="6594" y="2441"/>
                    <a:pt x="6274" y="2889"/>
                    <a:pt x="5666" y="3241"/>
                  </a:cubicBezTo>
                  <a:cubicBezTo>
                    <a:pt x="5026" y="3609"/>
                    <a:pt x="4185" y="3793"/>
                    <a:pt x="3345" y="3793"/>
                  </a:cubicBezTo>
                  <a:cubicBezTo>
                    <a:pt x="2505" y="3793"/>
                    <a:pt x="1665" y="3609"/>
                    <a:pt x="1025" y="3241"/>
                  </a:cubicBezTo>
                  <a:cubicBezTo>
                    <a:pt x="417" y="2889"/>
                    <a:pt x="65" y="2409"/>
                    <a:pt x="65" y="1929"/>
                  </a:cubicBezTo>
                  <a:cubicBezTo>
                    <a:pt x="65" y="1417"/>
                    <a:pt x="417" y="969"/>
                    <a:pt x="1025" y="617"/>
                  </a:cubicBezTo>
                  <a:cubicBezTo>
                    <a:pt x="1633" y="233"/>
                    <a:pt x="2497" y="73"/>
                    <a:pt x="3329" y="73"/>
                  </a:cubicBezTo>
                  <a:close/>
                  <a:moveTo>
                    <a:pt x="3325" y="1"/>
                  </a:moveTo>
                  <a:cubicBezTo>
                    <a:pt x="2473" y="1"/>
                    <a:pt x="1617" y="185"/>
                    <a:pt x="961" y="553"/>
                  </a:cubicBezTo>
                  <a:cubicBezTo>
                    <a:pt x="353" y="905"/>
                    <a:pt x="1" y="1417"/>
                    <a:pt x="1" y="1929"/>
                  </a:cubicBezTo>
                  <a:cubicBezTo>
                    <a:pt x="1" y="2441"/>
                    <a:pt x="353" y="2953"/>
                    <a:pt x="993" y="3305"/>
                  </a:cubicBezTo>
                  <a:cubicBezTo>
                    <a:pt x="1633" y="3689"/>
                    <a:pt x="2497" y="3881"/>
                    <a:pt x="3329" y="3881"/>
                  </a:cubicBezTo>
                  <a:cubicBezTo>
                    <a:pt x="4193" y="3881"/>
                    <a:pt x="5026" y="3689"/>
                    <a:pt x="5698" y="3305"/>
                  </a:cubicBezTo>
                  <a:cubicBezTo>
                    <a:pt x="6306" y="2953"/>
                    <a:pt x="6658" y="2441"/>
                    <a:pt x="6658" y="1929"/>
                  </a:cubicBezTo>
                  <a:cubicBezTo>
                    <a:pt x="6658" y="1417"/>
                    <a:pt x="6306" y="905"/>
                    <a:pt x="5666" y="553"/>
                  </a:cubicBezTo>
                  <a:cubicBezTo>
                    <a:pt x="5026" y="185"/>
                    <a:pt x="4177" y="1"/>
                    <a:pt x="33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777750" y="1969725"/>
              <a:ext cx="180850" cy="95450"/>
            </a:xfrm>
            <a:custGeom>
              <a:avLst/>
              <a:gdLst/>
              <a:ahLst/>
              <a:cxnLst/>
              <a:rect l="l" t="t" r="r" b="b"/>
              <a:pathLst>
                <a:path w="7234" h="3818" extrusionOk="0">
                  <a:moveTo>
                    <a:pt x="3601" y="0"/>
                  </a:moveTo>
                  <a:cubicBezTo>
                    <a:pt x="2761" y="0"/>
                    <a:pt x="1921" y="192"/>
                    <a:pt x="1281" y="576"/>
                  </a:cubicBezTo>
                  <a:cubicBezTo>
                    <a:pt x="0" y="1313"/>
                    <a:pt x="0" y="2529"/>
                    <a:pt x="1281" y="3265"/>
                  </a:cubicBezTo>
                  <a:cubicBezTo>
                    <a:pt x="1937" y="3633"/>
                    <a:pt x="2785" y="3817"/>
                    <a:pt x="3629" y="3817"/>
                  </a:cubicBezTo>
                  <a:cubicBezTo>
                    <a:pt x="4473" y="3817"/>
                    <a:pt x="5313" y="3633"/>
                    <a:pt x="5954" y="3265"/>
                  </a:cubicBezTo>
                  <a:cubicBezTo>
                    <a:pt x="7234" y="2529"/>
                    <a:pt x="7234" y="1313"/>
                    <a:pt x="5922" y="576"/>
                  </a:cubicBezTo>
                  <a:cubicBezTo>
                    <a:pt x="5281" y="192"/>
                    <a:pt x="4441" y="0"/>
                    <a:pt x="36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784950" y="1968925"/>
              <a:ext cx="166450" cy="97650"/>
            </a:xfrm>
            <a:custGeom>
              <a:avLst/>
              <a:gdLst/>
              <a:ahLst/>
              <a:cxnLst/>
              <a:rect l="l" t="t" r="r" b="b"/>
              <a:pathLst>
                <a:path w="6658" h="3906" extrusionOk="0">
                  <a:moveTo>
                    <a:pt x="3329" y="64"/>
                  </a:moveTo>
                  <a:cubicBezTo>
                    <a:pt x="4161" y="64"/>
                    <a:pt x="4993" y="256"/>
                    <a:pt x="5634" y="640"/>
                  </a:cubicBezTo>
                  <a:cubicBezTo>
                    <a:pt x="6242" y="993"/>
                    <a:pt x="6594" y="1441"/>
                    <a:pt x="6594" y="1953"/>
                  </a:cubicBezTo>
                  <a:cubicBezTo>
                    <a:pt x="6594" y="2433"/>
                    <a:pt x="6242" y="2913"/>
                    <a:pt x="5634" y="3265"/>
                  </a:cubicBezTo>
                  <a:cubicBezTo>
                    <a:pt x="5009" y="3633"/>
                    <a:pt x="4177" y="3817"/>
                    <a:pt x="3341" y="3817"/>
                  </a:cubicBezTo>
                  <a:cubicBezTo>
                    <a:pt x="2505" y="3817"/>
                    <a:pt x="1665" y="3633"/>
                    <a:pt x="1025" y="3265"/>
                  </a:cubicBezTo>
                  <a:cubicBezTo>
                    <a:pt x="417" y="2913"/>
                    <a:pt x="65" y="2433"/>
                    <a:pt x="65" y="1953"/>
                  </a:cubicBezTo>
                  <a:cubicBezTo>
                    <a:pt x="65" y="1441"/>
                    <a:pt x="385" y="993"/>
                    <a:pt x="993" y="640"/>
                  </a:cubicBezTo>
                  <a:cubicBezTo>
                    <a:pt x="1633" y="256"/>
                    <a:pt x="2465" y="64"/>
                    <a:pt x="3329" y="64"/>
                  </a:cubicBezTo>
                  <a:close/>
                  <a:moveTo>
                    <a:pt x="3325" y="0"/>
                  </a:moveTo>
                  <a:cubicBezTo>
                    <a:pt x="2473" y="0"/>
                    <a:pt x="1617" y="192"/>
                    <a:pt x="961" y="576"/>
                  </a:cubicBezTo>
                  <a:cubicBezTo>
                    <a:pt x="353" y="929"/>
                    <a:pt x="1" y="1409"/>
                    <a:pt x="1" y="1953"/>
                  </a:cubicBezTo>
                  <a:cubicBezTo>
                    <a:pt x="1" y="2465"/>
                    <a:pt x="353" y="2945"/>
                    <a:pt x="993" y="3329"/>
                  </a:cubicBezTo>
                  <a:cubicBezTo>
                    <a:pt x="1633" y="3713"/>
                    <a:pt x="2497" y="3905"/>
                    <a:pt x="3329" y="3905"/>
                  </a:cubicBezTo>
                  <a:cubicBezTo>
                    <a:pt x="4193" y="3905"/>
                    <a:pt x="5025" y="3713"/>
                    <a:pt x="5698" y="3329"/>
                  </a:cubicBezTo>
                  <a:cubicBezTo>
                    <a:pt x="6306" y="2945"/>
                    <a:pt x="6658" y="2465"/>
                    <a:pt x="6658" y="1953"/>
                  </a:cubicBezTo>
                  <a:cubicBezTo>
                    <a:pt x="6658" y="1441"/>
                    <a:pt x="6306" y="929"/>
                    <a:pt x="5666" y="576"/>
                  </a:cubicBezTo>
                  <a:cubicBezTo>
                    <a:pt x="5025" y="192"/>
                    <a:pt x="4177" y="0"/>
                    <a:pt x="3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301650" y="2044725"/>
              <a:ext cx="180875" cy="94850"/>
            </a:xfrm>
            <a:custGeom>
              <a:avLst/>
              <a:gdLst/>
              <a:ahLst/>
              <a:cxnLst/>
              <a:rect l="l" t="t" r="r" b="b"/>
              <a:pathLst>
                <a:path w="7235" h="3794" extrusionOk="0">
                  <a:moveTo>
                    <a:pt x="3602" y="1"/>
                  </a:moveTo>
                  <a:cubicBezTo>
                    <a:pt x="2761" y="1"/>
                    <a:pt x="1921" y="185"/>
                    <a:pt x="1281" y="553"/>
                  </a:cubicBezTo>
                  <a:cubicBezTo>
                    <a:pt x="1" y="1289"/>
                    <a:pt x="1" y="2505"/>
                    <a:pt x="1281" y="3242"/>
                  </a:cubicBezTo>
                  <a:cubicBezTo>
                    <a:pt x="1937" y="3610"/>
                    <a:pt x="2785" y="3794"/>
                    <a:pt x="3630" y="3794"/>
                  </a:cubicBezTo>
                  <a:cubicBezTo>
                    <a:pt x="4474" y="3794"/>
                    <a:pt x="5314" y="3610"/>
                    <a:pt x="5954" y="3242"/>
                  </a:cubicBezTo>
                  <a:cubicBezTo>
                    <a:pt x="7234" y="2505"/>
                    <a:pt x="7234" y="1289"/>
                    <a:pt x="5922" y="553"/>
                  </a:cubicBezTo>
                  <a:cubicBezTo>
                    <a:pt x="5282" y="185"/>
                    <a:pt x="4442" y="1"/>
                    <a:pt x="36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308850" y="2043325"/>
              <a:ext cx="166475" cy="97650"/>
            </a:xfrm>
            <a:custGeom>
              <a:avLst/>
              <a:gdLst/>
              <a:ahLst/>
              <a:cxnLst/>
              <a:rect l="l" t="t" r="r" b="b"/>
              <a:pathLst>
                <a:path w="6659" h="3906" extrusionOk="0">
                  <a:moveTo>
                    <a:pt x="3330" y="97"/>
                  </a:moveTo>
                  <a:cubicBezTo>
                    <a:pt x="4162" y="97"/>
                    <a:pt x="4994" y="257"/>
                    <a:pt x="5634" y="641"/>
                  </a:cubicBezTo>
                  <a:cubicBezTo>
                    <a:pt x="6242" y="993"/>
                    <a:pt x="6594" y="1473"/>
                    <a:pt x="6594" y="1953"/>
                  </a:cubicBezTo>
                  <a:cubicBezTo>
                    <a:pt x="6594" y="2465"/>
                    <a:pt x="6242" y="2913"/>
                    <a:pt x="5634" y="3266"/>
                  </a:cubicBezTo>
                  <a:cubicBezTo>
                    <a:pt x="5010" y="3634"/>
                    <a:pt x="4178" y="3818"/>
                    <a:pt x="3342" y="3818"/>
                  </a:cubicBezTo>
                  <a:cubicBezTo>
                    <a:pt x="2505" y="3818"/>
                    <a:pt x="1665" y="3634"/>
                    <a:pt x="1025" y="3266"/>
                  </a:cubicBezTo>
                  <a:cubicBezTo>
                    <a:pt x="417" y="2913"/>
                    <a:pt x="65" y="2433"/>
                    <a:pt x="65" y="1953"/>
                  </a:cubicBezTo>
                  <a:cubicBezTo>
                    <a:pt x="65" y="1441"/>
                    <a:pt x="385" y="993"/>
                    <a:pt x="993" y="641"/>
                  </a:cubicBezTo>
                  <a:cubicBezTo>
                    <a:pt x="1633" y="257"/>
                    <a:pt x="2465" y="97"/>
                    <a:pt x="3330" y="97"/>
                  </a:cubicBezTo>
                  <a:close/>
                  <a:moveTo>
                    <a:pt x="3314" y="1"/>
                  </a:moveTo>
                  <a:cubicBezTo>
                    <a:pt x="2465" y="1"/>
                    <a:pt x="1617" y="193"/>
                    <a:pt x="961" y="577"/>
                  </a:cubicBezTo>
                  <a:cubicBezTo>
                    <a:pt x="321" y="929"/>
                    <a:pt x="1" y="1441"/>
                    <a:pt x="1" y="1953"/>
                  </a:cubicBezTo>
                  <a:cubicBezTo>
                    <a:pt x="1" y="2465"/>
                    <a:pt x="353" y="2977"/>
                    <a:pt x="993" y="3330"/>
                  </a:cubicBezTo>
                  <a:cubicBezTo>
                    <a:pt x="1633" y="3714"/>
                    <a:pt x="2497" y="3906"/>
                    <a:pt x="3330" y="3906"/>
                  </a:cubicBezTo>
                  <a:cubicBezTo>
                    <a:pt x="4194" y="3906"/>
                    <a:pt x="5026" y="3714"/>
                    <a:pt x="5666" y="3330"/>
                  </a:cubicBezTo>
                  <a:cubicBezTo>
                    <a:pt x="6306" y="2977"/>
                    <a:pt x="6658" y="2465"/>
                    <a:pt x="6658" y="1953"/>
                  </a:cubicBezTo>
                  <a:cubicBezTo>
                    <a:pt x="6658" y="1441"/>
                    <a:pt x="6306" y="929"/>
                    <a:pt x="5666" y="577"/>
                  </a:cubicBezTo>
                  <a:cubicBezTo>
                    <a:pt x="5010" y="193"/>
                    <a:pt x="4162" y="1"/>
                    <a:pt x="33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125625" y="2020925"/>
              <a:ext cx="181650" cy="95450"/>
            </a:xfrm>
            <a:custGeom>
              <a:avLst/>
              <a:gdLst/>
              <a:ahLst/>
              <a:cxnLst/>
              <a:rect l="l" t="t" r="r" b="b"/>
              <a:pathLst>
                <a:path w="7266" h="3818" extrusionOk="0">
                  <a:moveTo>
                    <a:pt x="3617" y="1"/>
                  </a:moveTo>
                  <a:cubicBezTo>
                    <a:pt x="2769" y="1"/>
                    <a:pt x="1921" y="193"/>
                    <a:pt x="1281" y="577"/>
                  </a:cubicBezTo>
                  <a:cubicBezTo>
                    <a:pt x="1" y="1313"/>
                    <a:pt x="1" y="2529"/>
                    <a:pt x="1313" y="3265"/>
                  </a:cubicBezTo>
                  <a:cubicBezTo>
                    <a:pt x="1953" y="3633"/>
                    <a:pt x="2793" y="3817"/>
                    <a:pt x="3633" y="3817"/>
                  </a:cubicBezTo>
                  <a:cubicBezTo>
                    <a:pt x="4473" y="3817"/>
                    <a:pt x="5314" y="3633"/>
                    <a:pt x="5954" y="3265"/>
                  </a:cubicBezTo>
                  <a:cubicBezTo>
                    <a:pt x="7266" y="2529"/>
                    <a:pt x="7234" y="1313"/>
                    <a:pt x="5954" y="577"/>
                  </a:cubicBezTo>
                  <a:cubicBezTo>
                    <a:pt x="5314" y="193"/>
                    <a:pt x="4465" y="1"/>
                    <a:pt x="36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132825" y="2020125"/>
              <a:ext cx="167250" cy="96850"/>
            </a:xfrm>
            <a:custGeom>
              <a:avLst/>
              <a:gdLst/>
              <a:ahLst/>
              <a:cxnLst/>
              <a:rect l="l" t="t" r="r" b="b"/>
              <a:pathLst>
                <a:path w="6690" h="3874" extrusionOk="0">
                  <a:moveTo>
                    <a:pt x="3329" y="65"/>
                  </a:moveTo>
                  <a:cubicBezTo>
                    <a:pt x="4161" y="65"/>
                    <a:pt x="4994" y="257"/>
                    <a:pt x="5634" y="609"/>
                  </a:cubicBezTo>
                  <a:cubicBezTo>
                    <a:pt x="6274" y="993"/>
                    <a:pt x="6594" y="1441"/>
                    <a:pt x="6594" y="1953"/>
                  </a:cubicBezTo>
                  <a:cubicBezTo>
                    <a:pt x="6594" y="2433"/>
                    <a:pt x="6274" y="2913"/>
                    <a:pt x="5666" y="3265"/>
                  </a:cubicBezTo>
                  <a:cubicBezTo>
                    <a:pt x="5026" y="3633"/>
                    <a:pt x="4185" y="3817"/>
                    <a:pt x="3345" y="3817"/>
                  </a:cubicBezTo>
                  <a:cubicBezTo>
                    <a:pt x="2505" y="3817"/>
                    <a:pt x="1665" y="3633"/>
                    <a:pt x="1025" y="3265"/>
                  </a:cubicBezTo>
                  <a:cubicBezTo>
                    <a:pt x="417" y="2913"/>
                    <a:pt x="65" y="2433"/>
                    <a:pt x="65" y="1921"/>
                  </a:cubicBezTo>
                  <a:cubicBezTo>
                    <a:pt x="65" y="1441"/>
                    <a:pt x="417" y="961"/>
                    <a:pt x="1025" y="609"/>
                  </a:cubicBezTo>
                  <a:cubicBezTo>
                    <a:pt x="1665" y="257"/>
                    <a:pt x="2497" y="65"/>
                    <a:pt x="3329" y="65"/>
                  </a:cubicBezTo>
                  <a:close/>
                  <a:moveTo>
                    <a:pt x="3333" y="1"/>
                  </a:moveTo>
                  <a:cubicBezTo>
                    <a:pt x="2481" y="1"/>
                    <a:pt x="1633" y="193"/>
                    <a:pt x="993" y="577"/>
                  </a:cubicBezTo>
                  <a:cubicBezTo>
                    <a:pt x="353" y="929"/>
                    <a:pt x="1" y="1409"/>
                    <a:pt x="1" y="1953"/>
                  </a:cubicBezTo>
                  <a:cubicBezTo>
                    <a:pt x="1" y="2465"/>
                    <a:pt x="353" y="2945"/>
                    <a:pt x="993" y="3329"/>
                  </a:cubicBezTo>
                  <a:cubicBezTo>
                    <a:pt x="1665" y="3713"/>
                    <a:pt x="2497" y="3873"/>
                    <a:pt x="3361" y="3873"/>
                  </a:cubicBezTo>
                  <a:cubicBezTo>
                    <a:pt x="4193" y="3873"/>
                    <a:pt x="5058" y="3713"/>
                    <a:pt x="5698" y="3329"/>
                  </a:cubicBezTo>
                  <a:cubicBezTo>
                    <a:pt x="6338" y="2945"/>
                    <a:pt x="6690" y="2465"/>
                    <a:pt x="6690" y="1953"/>
                  </a:cubicBezTo>
                  <a:cubicBezTo>
                    <a:pt x="6658" y="1409"/>
                    <a:pt x="6338" y="929"/>
                    <a:pt x="5698" y="577"/>
                  </a:cubicBezTo>
                  <a:cubicBezTo>
                    <a:pt x="5042" y="193"/>
                    <a:pt x="4185" y="1"/>
                    <a:pt x="33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062425" y="2114750"/>
              <a:ext cx="86425" cy="39425"/>
            </a:xfrm>
            <a:custGeom>
              <a:avLst/>
              <a:gdLst/>
              <a:ahLst/>
              <a:cxnLst/>
              <a:rect l="l" t="t" r="r" b="b"/>
              <a:pathLst>
                <a:path w="3457" h="1577" extrusionOk="0">
                  <a:moveTo>
                    <a:pt x="1740" y="0"/>
                  </a:moveTo>
                  <a:cubicBezTo>
                    <a:pt x="1336" y="0"/>
                    <a:pt x="928" y="72"/>
                    <a:pt x="608" y="216"/>
                  </a:cubicBezTo>
                  <a:cubicBezTo>
                    <a:pt x="0" y="537"/>
                    <a:pt x="0" y="1049"/>
                    <a:pt x="640" y="1337"/>
                  </a:cubicBezTo>
                  <a:cubicBezTo>
                    <a:pt x="944" y="1497"/>
                    <a:pt x="1344" y="1577"/>
                    <a:pt x="1744" y="1577"/>
                  </a:cubicBezTo>
                  <a:cubicBezTo>
                    <a:pt x="2144" y="1577"/>
                    <a:pt x="2545" y="1497"/>
                    <a:pt x="2849" y="1337"/>
                  </a:cubicBezTo>
                  <a:cubicBezTo>
                    <a:pt x="3457" y="1017"/>
                    <a:pt x="3457" y="537"/>
                    <a:pt x="2849" y="216"/>
                  </a:cubicBezTo>
                  <a:cubicBezTo>
                    <a:pt x="2545" y="72"/>
                    <a:pt x="2144" y="0"/>
                    <a:pt x="1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5625" y="2113350"/>
              <a:ext cx="80825" cy="41225"/>
            </a:xfrm>
            <a:custGeom>
              <a:avLst/>
              <a:gdLst/>
              <a:ahLst/>
              <a:cxnLst/>
              <a:rect l="l" t="t" r="r" b="b"/>
              <a:pathLst>
                <a:path w="3233" h="1649" extrusionOk="0">
                  <a:moveTo>
                    <a:pt x="1600" y="80"/>
                  </a:moveTo>
                  <a:cubicBezTo>
                    <a:pt x="2016" y="80"/>
                    <a:pt x="2401" y="144"/>
                    <a:pt x="2721" y="304"/>
                  </a:cubicBezTo>
                  <a:cubicBezTo>
                    <a:pt x="3009" y="465"/>
                    <a:pt x="3169" y="625"/>
                    <a:pt x="3169" y="849"/>
                  </a:cubicBezTo>
                  <a:cubicBezTo>
                    <a:pt x="3169" y="1041"/>
                    <a:pt x="3009" y="1201"/>
                    <a:pt x="2721" y="1361"/>
                  </a:cubicBezTo>
                  <a:cubicBezTo>
                    <a:pt x="2417" y="1521"/>
                    <a:pt x="2016" y="1601"/>
                    <a:pt x="1616" y="1601"/>
                  </a:cubicBezTo>
                  <a:cubicBezTo>
                    <a:pt x="1216" y="1601"/>
                    <a:pt x="816" y="1521"/>
                    <a:pt x="512" y="1361"/>
                  </a:cubicBezTo>
                  <a:cubicBezTo>
                    <a:pt x="224" y="1233"/>
                    <a:pt x="64" y="1041"/>
                    <a:pt x="64" y="849"/>
                  </a:cubicBezTo>
                  <a:cubicBezTo>
                    <a:pt x="64" y="625"/>
                    <a:pt x="224" y="465"/>
                    <a:pt x="512" y="304"/>
                  </a:cubicBezTo>
                  <a:cubicBezTo>
                    <a:pt x="800" y="144"/>
                    <a:pt x="1216" y="80"/>
                    <a:pt x="1600" y="80"/>
                  </a:cubicBezTo>
                  <a:close/>
                  <a:moveTo>
                    <a:pt x="1600" y="0"/>
                  </a:moveTo>
                  <a:cubicBezTo>
                    <a:pt x="1192" y="0"/>
                    <a:pt x="784" y="80"/>
                    <a:pt x="480" y="240"/>
                  </a:cubicBezTo>
                  <a:cubicBezTo>
                    <a:pt x="160" y="401"/>
                    <a:pt x="0" y="625"/>
                    <a:pt x="0" y="849"/>
                  </a:cubicBezTo>
                  <a:cubicBezTo>
                    <a:pt x="0" y="1073"/>
                    <a:pt x="160" y="1265"/>
                    <a:pt x="480" y="1425"/>
                  </a:cubicBezTo>
                  <a:cubicBezTo>
                    <a:pt x="800" y="1585"/>
                    <a:pt x="1216" y="1649"/>
                    <a:pt x="1600" y="1649"/>
                  </a:cubicBezTo>
                  <a:cubicBezTo>
                    <a:pt x="2016" y="1649"/>
                    <a:pt x="2433" y="1585"/>
                    <a:pt x="2753" y="1425"/>
                  </a:cubicBezTo>
                  <a:cubicBezTo>
                    <a:pt x="3041" y="1265"/>
                    <a:pt x="3233" y="1073"/>
                    <a:pt x="3233" y="849"/>
                  </a:cubicBezTo>
                  <a:cubicBezTo>
                    <a:pt x="3233" y="625"/>
                    <a:pt x="3041" y="401"/>
                    <a:pt x="2721" y="240"/>
                  </a:cubicBezTo>
                  <a:cubicBezTo>
                    <a:pt x="2417" y="80"/>
                    <a:pt x="2008" y="0"/>
                    <a:pt x="16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162425" y="2042525"/>
              <a:ext cx="146450" cy="64850"/>
            </a:xfrm>
            <a:custGeom>
              <a:avLst/>
              <a:gdLst/>
              <a:ahLst/>
              <a:cxnLst/>
              <a:rect l="l" t="t" r="r" b="b"/>
              <a:pathLst>
                <a:path w="5858" h="2594" extrusionOk="0">
                  <a:moveTo>
                    <a:pt x="5858" y="33"/>
                  </a:moveTo>
                  <a:lnTo>
                    <a:pt x="5856" y="96"/>
                  </a:lnTo>
                  <a:lnTo>
                    <a:pt x="5856" y="96"/>
                  </a:lnTo>
                  <a:cubicBezTo>
                    <a:pt x="5857" y="86"/>
                    <a:pt x="5858" y="75"/>
                    <a:pt x="5858" y="65"/>
                  </a:cubicBezTo>
                  <a:lnTo>
                    <a:pt x="5858" y="33"/>
                  </a:lnTo>
                  <a:close/>
                  <a:moveTo>
                    <a:pt x="1" y="1"/>
                  </a:moveTo>
                  <a:lnTo>
                    <a:pt x="1" y="897"/>
                  </a:lnTo>
                  <a:cubicBezTo>
                    <a:pt x="1" y="1313"/>
                    <a:pt x="289" y="1761"/>
                    <a:pt x="865" y="2081"/>
                  </a:cubicBezTo>
                  <a:cubicBezTo>
                    <a:pt x="993" y="2177"/>
                    <a:pt x="1153" y="2241"/>
                    <a:pt x="1281" y="2305"/>
                  </a:cubicBezTo>
                  <a:cubicBezTo>
                    <a:pt x="1409" y="2337"/>
                    <a:pt x="1537"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33" y="2593"/>
                    <a:pt x="3329" y="2561"/>
                    <a:pt x="3425" y="2561"/>
                  </a:cubicBezTo>
                  <a:cubicBezTo>
                    <a:pt x="3553" y="2561"/>
                    <a:pt x="3681" y="2529"/>
                    <a:pt x="3810" y="2529"/>
                  </a:cubicBezTo>
                  <a:cubicBezTo>
                    <a:pt x="4002" y="2465"/>
                    <a:pt x="4194" y="2433"/>
                    <a:pt x="4354" y="2369"/>
                  </a:cubicBezTo>
                  <a:cubicBezTo>
                    <a:pt x="4578" y="2305"/>
                    <a:pt x="4802" y="2209"/>
                    <a:pt x="4994" y="2113"/>
                  </a:cubicBezTo>
                  <a:cubicBezTo>
                    <a:pt x="4994" y="2081"/>
                    <a:pt x="5026" y="2081"/>
                    <a:pt x="5026" y="2081"/>
                  </a:cubicBezTo>
                  <a:cubicBezTo>
                    <a:pt x="5186" y="1985"/>
                    <a:pt x="5282" y="1889"/>
                    <a:pt x="5410" y="1793"/>
                  </a:cubicBezTo>
                  <a:cubicBezTo>
                    <a:pt x="5474" y="1729"/>
                    <a:pt x="5538" y="1665"/>
                    <a:pt x="5570" y="1601"/>
                  </a:cubicBezTo>
                  <a:cubicBezTo>
                    <a:pt x="5634" y="1569"/>
                    <a:pt x="5666" y="1505"/>
                    <a:pt x="5698" y="1441"/>
                  </a:cubicBezTo>
                  <a:cubicBezTo>
                    <a:pt x="5730" y="1377"/>
                    <a:pt x="5762" y="1313"/>
                    <a:pt x="5762" y="1281"/>
                  </a:cubicBezTo>
                  <a:cubicBezTo>
                    <a:pt x="5794" y="1217"/>
                    <a:pt x="5826" y="1153"/>
                    <a:pt x="5826" y="1121"/>
                  </a:cubicBezTo>
                  <a:lnTo>
                    <a:pt x="5826" y="929"/>
                  </a:lnTo>
                  <a:lnTo>
                    <a:pt x="5856" y="96"/>
                  </a:lnTo>
                  <a:lnTo>
                    <a:pt x="5856" y="96"/>
                  </a:lnTo>
                  <a:cubicBezTo>
                    <a:pt x="5848" y="149"/>
                    <a:pt x="5826" y="198"/>
                    <a:pt x="5826" y="225"/>
                  </a:cubicBezTo>
                  <a:cubicBezTo>
                    <a:pt x="5826" y="289"/>
                    <a:pt x="5794" y="353"/>
                    <a:pt x="5794" y="385"/>
                  </a:cubicBezTo>
                  <a:cubicBezTo>
                    <a:pt x="5762" y="449"/>
                    <a:pt x="5730" y="513"/>
                    <a:pt x="5698" y="545"/>
                  </a:cubicBezTo>
                  <a:lnTo>
                    <a:pt x="5602" y="737"/>
                  </a:ln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61625" y="2042525"/>
              <a:ext cx="148050" cy="65650"/>
            </a:xfrm>
            <a:custGeom>
              <a:avLst/>
              <a:gdLst/>
              <a:ahLst/>
              <a:cxnLst/>
              <a:rect l="l" t="t" r="r" b="b"/>
              <a:pathLst>
                <a:path w="5922" h="2626" extrusionOk="0">
                  <a:moveTo>
                    <a:pt x="5858" y="417"/>
                  </a:moveTo>
                  <a:lnTo>
                    <a:pt x="5858" y="929"/>
                  </a:lnTo>
                  <a:cubicBezTo>
                    <a:pt x="5826" y="993"/>
                    <a:pt x="5826" y="1057"/>
                    <a:pt x="5826" y="1089"/>
                  </a:cubicBezTo>
                  <a:cubicBezTo>
                    <a:pt x="5826" y="1153"/>
                    <a:pt x="5794" y="1217"/>
                    <a:pt x="5794" y="1249"/>
                  </a:cubicBezTo>
                  <a:cubicBezTo>
                    <a:pt x="5762" y="1313"/>
                    <a:pt x="5730" y="1377"/>
                    <a:pt x="5698" y="1409"/>
                  </a:cubicBezTo>
                  <a:lnTo>
                    <a:pt x="5602" y="1601"/>
                  </a:lnTo>
                  <a:lnTo>
                    <a:pt x="5410" y="1793"/>
                  </a:lnTo>
                  <a:cubicBezTo>
                    <a:pt x="5314" y="1889"/>
                    <a:pt x="5186" y="1953"/>
                    <a:pt x="5058" y="2049"/>
                  </a:cubicBezTo>
                  <a:lnTo>
                    <a:pt x="5026" y="2081"/>
                  </a:lnTo>
                  <a:cubicBezTo>
                    <a:pt x="4834" y="2177"/>
                    <a:pt x="4610" y="2273"/>
                    <a:pt x="4386" y="2337"/>
                  </a:cubicBezTo>
                  <a:cubicBezTo>
                    <a:pt x="4194" y="2401"/>
                    <a:pt x="4034" y="2433"/>
                    <a:pt x="3842"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97" y="1345"/>
                    <a:pt x="97" y="897"/>
                  </a:cubicBezTo>
                  <a:lnTo>
                    <a:pt x="97" y="417"/>
                  </a:lnTo>
                  <a:cubicBezTo>
                    <a:pt x="193" y="737"/>
                    <a:pt x="481" y="1025"/>
                    <a:pt x="897" y="1249"/>
                  </a:cubicBezTo>
                  <a:cubicBezTo>
                    <a:pt x="1025" y="1313"/>
                    <a:pt x="1153" y="1377"/>
                    <a:pt x="1313" y="1441"/>
                  </a:cubicBezTo>
                  <a:cubicBezTo>
                    <a:pt x="1441" y="1505"/>
                    <a:pt x="1537" y="1537"/>
                    <a:pt x="1665" y="1569"/>
                  </a:cubicBezTo>
                  <a:cubicBezTo>
                    <a:pt x="1761" y="1601"/>
                    <a:pt x="1889" y="1633"/>
                    <a:pt x="1985" y="1633"/>
                  </a:cubicBezTo>
                  <a:cubicBezTo>
                    <a:pt x="2081" y="1665"/>
                    <a:pt x="2177" y="1697"/>
                    <a:pt x="2273" y="1697"/>
                  </a:cubicBezTo>
                  <a:cubicBezTo>
                    <a:pt x="2369" y="1697"/>
                    <a:pt x="2465" y="1729"/>
                    <a:pt x="2561" y="1729"/>
                  </a:cubicBezTo>
                  <a:cubicBezTo>
                    <a:pt x="2657" y="1729"/>
                    <a:pt x="2753" y="1729"/>
                    <a:pt x="2849" y="1761"/>
                  </a:cubicBezTo>
                  <a:lnTo>
                    <a:pt x="3137" y="1761"/>
                  </a:lnTo>
                  <a:cubicBezTo>
                    <a:pt x="3265" y="1761"/>
                    <a:pt x="3361" y="1729"/>
                    <a:pt x="3457" y="1729"/>
                  </a:cubicBezTo>
                  <a:cubicBezTo>
                    <a:pt x="3585" y="1729"/>
                    <a:pt x="3713" y="1697"/>
                    <a:pt x="3842" y="1665"/>
                  </a:cubicBezTo>
                  <a:cubicBezTo>
                    <a:pt x="4034" y="1633"/>
                    <a:pt x="4226" y="1601"/>
                    <a:pt x="4418" y="1537"/>
                  </a:cubicBezTo>
                  <a:cubicBezTo>
                    <a:pt x="4642" y="1473"/>
                    <a:pt x="4866" y="1377"/>
                    <a:pt x="5058" y="1249"/>
                  </a:cubicBezTo>
                  <a:lnTo>
                    <a:pt x="5090" y="1249"/>
                  </a:lnTo>
                  <a:cubicBezTo>
                    <a:pt x="5218" y="1153"/>
                    <a:pt x="5346" y="1057"/>
                    <a:pt x="5474" y="961"/>
                  </a:cubicBezTo>
                  <a:cubicBezTo>
                    <a:pt x="5538" y="897"/>
                    <a:pt x="5602" y="833"/>
                    <a:pt x="5634" y="769"/>
                  </a:cubicBezTo>
                  <a:cubicBezTo>
                    <a:pt x="5698" y="705"/>
                    <a:pt x="5730" y="641"/>
                    <a:pt x="5762" y="577"/>
                  </a:cubicBezTo>
                  <a:cubicBezTo>
                    <a:pt x="5794" y="513"/>
                    <a:pt x="5826" y="481"/>
                    <a:pt x="5858" y="417"/>
                  </a:cubicBezTo>
                  <a:close/>
                  <a:moveTo>
                    <a:pt x="33" y="1"/>
                  </a:moveTo>
                  <a:cubicBezTo>
                    <a:pt x="33" y="1"/>
                    <a:pt x="1" y="1"/>
                    <a:pt x="1" y="33"/>
                  </a:cubicBezTo>
                  <a:lnTo>
                    <a:pt x="1" y="897"/>
                  </a:lnTo>
                  <a:cubicBezTo>
                    <a:pt x="1" y="1377"/>
                    <a:pt x="321" y="1793"/>
                    <a:pt x="897" y="2113"/>
                  </a:cubicBezTo>
                  <a:cubicBezTo>
                    <a:pt x="1025" y="2209"/>
                    <a:pt x="1153" y="2273"/>
                    <a:pt x="1313" y="2337"/>
                  </a:cubicBezTo>
                  <a:cubicBezTo>
                    <a:pt x="1409" y="2369"/>
                    <a:pt x="1537" y="2401"/>
                    <a:pt x="1665" y="2465"/>
                  </a:cubicBezTo>
                  <a:cubicBezTo>
                    <a:pt x="1761" y="2465"/>
                    <a:pt x="1857" y="2497"/>
                    <a:pt x="1985" y="2529"/>
                  </a:cubicBezTo>
                  <a:cubicBezTo>
                    <a:pt x="2081" y="2561"/>
                    <a:pt x="2177" y="2561"/>
                    <a:pt x="2273" y="2593"/>
                  </a:cubicBezTo>
                  <a:cubicBezTo>
                    <a:pt x="2369" y="2593"/>
                    <a:pt x="2465" y="2593"/>
                    <a:pt x="2561" y="2625"/>
                  </a:cubicBezTo>
                  <a:lnTo>
                    <a:pt x="3137" y="2625"/>
                  </a:lnTo>
                  <a:cubicBezTo>
                    <a:pt x="3265" y="2625"/>
                    <a:pt x="3361" y="2625"/>
                    <a:pt x="3457" y="2593"/>
                  </a:cubicBezTo>
                  <a:cubicBezTo>
                    <a:pt x="3585" y="2593"/>
                    <a:pt x="3713" y="2593"/>
                    <a:pt x="3842" y="2561"/>
                  </a:cubicBezTo>
                  <a:cubicBezTo>
                    <a:pt x="4034" y="2529"/>
                    <a:pt x="4226" y="2465"/>
                    <a:pt x="4418" y="2401"/>
                  </a:cubicBezTo>
                  <a:cubicBezTo>
                    <a:pt x="4642" y="2337"/>
                    <a:pt x="4866" y="2241"/>
                    <a:pt x="5058" y="2145"/>
                  </a:cubicBezTo>
                  <a:lnTo>
                    <a:pt x="5090" y="2113"/>
                  </a:lnTo>
                  <a:cubicBezTo>
                    <a:pt x="5218" y="2017"/>
                    <a:pt x="5346" y="1921"/>
                    <a:pt x="5474" y="1825"/>
                  </a:cubicBezTo>
                  <a:cubicBezTo>
                    <a:pt x="5538" y="1761"/>
                    <a:pt x="5602" y="1697"/>
                    <a:pt x="5634" y="1633"/>
                  </a:cubicBezTo>
                  <a:cubicBezTo>
                    <a:pt x="5698" y="1569"/>
                    <a:pt x="5730" y="1505"/>
                    <a:pt x="5762" y="1441"/>
                  </a:cubicBezTo>
                  <a:cubicBezTo>
                    <a:pt x="5794" y="1409"/>
                    <a:pt x="5826" y="1345"/>
                    <a:pt x="5858" y="1281"/>
                  </a:cubicBezTo>
                  <a:cubicBezTo>
                    <a:pt x="5858" y="1217"/>
                    <a:pt x="5890" y="1185"/>
                    <a:pt x="5890" y="1121"/>
                  </a:cubicBezTo>
                  <a:cubicBezTo>
                    <a:pt x="5922" y="1057"/>
                    <a:pt x="5922" y="993"/>
                    <a:pt x="5922" y="929"/>
                  </a:cubicBezTo>
                  <a:lnTo>
                    <a:pt x="5922" y="33"/>
                  </a:lnTo>
                  <a:lnTo>
                    <a:pt x="5890" y="1"/>
                  </a:lnTo>
                  <a:cubicBezTo>
                    <a:pt x="5858" y="1"/>
                    <a:pt x="5858" y="33"/>
                    <a:pt x="5858" y="33"/>
                  </a:cubicBezTo>
                  <a:lnTo>
                    <a:pt x="5858" y="65"/>
                  </a:lnTo>
                  <a:cubicBezTo>
                    <a:pt x="5858" y="129"/>
                    <a:pt x="5826" y="161"/>
                    <a:pt x="5826" y="225"/>
                  </a:cubicBezTo>
                  <a:cubicBezTo>
                    <a:pt x="5826" y="289"/>
                    <a:pt x="5794" y="321"/>
                    <a:pt x="5794" y="385"/>
                  </a:cubicBezTo>
                  <a:cubicBezTo>
                    <a:pt x="5762" y="449"/>
                    <a:pt x="5730" y="481"/>
                    <a:pt x="5698" y="545"/>
                  </a:cubicBezTo>
                  <a:cubicBezTo>
                    <a:pt x="5666" y="609"/>
                    <a:pt x="5634" y="673"/>
                    <a:pt x="5602" y="705"/>
                  </a:cubicBezTo>
                  <a:cubicBezTo>
                    <a:pt x="5538" y="769"/>
                    <a:pt x="5474" y="833"/>
                    <a:pt x="5410" y="897"/>
                  </a:cubicBezTo>
                  <a:cubicBezTo>
                    <a:pt x="5314" y="993"/>
                    <a:pt x="5186" y="1089"/>
                    <a:pt x="5058" y="1185"/>
                  </a:cubicBezTo>
                  <a:lnTo>
                    <a:pt x="5026" y="1185"/>
                  </a:lnTo>
                  <a:cubicBezTo>
                    <a:pt x="4834" y="1313"/>
                    <a:pt x="4610" y="1409"/>
                    <a:pt x="4386" y="1473"/>
                  </a:cubicBezTo>
                  <a:cubicBezTo>
                    <a:pt x="4226" y="1537"/>
                    <a:pt x="4034" y="1569"/>
                    <a:pt x="3842"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lnTo>
                    <a:pt x="1697" y="1505"/>
                  </a:lnTo>
                  <a:cubicBezTo>
                    <a:pt x="1569" y="1473"/>
                    <a:pt x="1441" y="1441"/>
                    <a:pt x="1345" y="1409"/>
                  </a:cubicBezTo>
                  <a:cubicBezTo>
                    <a:pt x="1185" y="1345"/>
                    <a:pt x="1057" y="1281"/>
                    <a:pt x="929" y="1185"/>
                  </a:cubicBezTo>
                  <a:cubicBezTo>
                    <a:pt x="385" y="865"/>
                    <a:pt x="97" y="449"/>
                    <a:pt x="97" y="33"/>
                  </a:cubicBez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155225" y="2001125"/>
              <a:ext cx="160850" cy="84450"/>
            </a:xfrm>
            <a:custGeom>
              <a:avLst/>
              <a:gdLst/>
              <a:ahLst/>
              <a:cxnLst/>
              <a:rect l="l" t="t" r="r" b="b"/>
              <a:pathLst>
                <a:path w="6434" h="3378" extrusionOk="0">
                  <a:moveTo>
                    <a:pt x="3205" y="1"/>
                  </a:moveTo>
                  <a:cubicBezTo>
                    <a:pt x="2457" y="1"/>
                    <a:pt x="1713" y="169"/>
                    <a:pt x="1153" y="505"/>
                  </a:cubicBezTo>
                  <a:cubicBezTo>
                    <a:pt x="1" y="1145"/>
                    <a:pt x="33" y="2201"/>
                    <a:pt x="1153" y="2873"/>
                  </a:cubicBezTo>
                  <a:cubicBezTo>
                    <a:pt x="1729" y="3209"/>
                    <a:pt x="2481" y="3377"/>
                    <a:pt x="3229" y="3377"/>
                  </a:cubicBezTo>
                  <a:cubicBezTo>
                    <a:pt x="3977" y="3377"/>
                    <a:pt x="4722" y="3209"/>
                    <a:pt x="5282" y="2873"/>
                  </a:cubicBezTo>
                  <a:cubicBezTo>
                    <a:pt x="6434" y="2233"/>
                    <a:pt x="6434" y="1145"/>
                    <a:pt x="5282" y="505"/>
                  </a:cubicBezTo>
                  <a:cubicBezTo>
                    <a:pt x="4706" y="169"/>
                    <a:pt x="3953" y="1"/>
                    <a:pt x="320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161625" y="2000325"/>
              <a:ext cx="148050" cy="86250"/>
            </a:xfrm>
            <a:custGeom>
              <a:avLst/>
              <a:gdLst/>
              <a:ahLst/>
              <a:cxnLst/>
              <a:rect l="l" t="t" r="r" b="b"/>
              <a:pathLst>
                <a:path w="5922" h="3450" extrusionOk="0">
                  <a:moveTo>
                    <a:pt x="2945" y="57"/>
                  </a:moveTo>
                  <a:cubicBezTo>
                    <a:pt x="3681" y="57"/>
                    <a:pt x="4450" y="217"/>
                    <a:pt x="4994" y="569"/>
                  </a:cubicBezTo>
                  <a:cubicBezTo>
                    <a:pt x="5538" y="857"/>
                    <a:pt x="5858" y="1273"/>
                    <a:pt x="5858" y="1721"/>
                  </a:cubicBezTo>
                  <a:cubicBezTo>
                    <a:pt x="5858" y="2169"/>
                    <a:pt x="5538" y="2585"/>
                    <a:pt x="5026" y="2873"/>
                  </a:cubicBezTo>
                  <a:cubicBezTo>
                    <a:pt x="4450" y="3209"/>
                    <a:pt x="3705" y="3377"/>
                    <a:pt x="2965" y="3377"/>
                  </a:cubicBezTo>
                  <a:cubicBezTo>
                    <a:pt x="2225" y="3377"/>
                    <a:pt x="1489" y="3209"/>
                    <a:pt x="929" y="2873"/>
                  </a:cubicBezTo>
                  <a:cubicBezTo>
                    <a:pt x="385" y="2553"/>
                    <a:pt x="65" y="2169"/>
                    <a:pt x="65" y="1721"/>
                  </a:cubicBezTo>
                  <a:cubicBezTo>
                    <a:pt x="65" y="1273"/>
                    <a:pt x="385" y="857"/>
                    <a:pt x="929" y="569"/>
                  </a:cubicBezTo>
                  <a:cubicBezTo>
                    <a:pt x="1473" y="217"/>
                    <a:pt x="2209" y="57"/>
                    <a:pt x="2945" y="57"/>
                  </a:cubicBezTo>
                  <a:close/>
                  <a:moveTo>
                    <a:pt x="2945" y="1"/>
                  </a:moveTo>
                  <a:cubicBezTo>
                    <a:pt x="2193" y="1"/>
                    <a:pt x="1441" y="169"/>
                    <a:pt x="865" y="505"/>
                  </a:cubicBezTo>
                  <a:cubicBezTo>
                    <a:pt x="321" y="825"/>
                    <a:pt x="1" y="1241"/>
                    <a:pt x="1" y="1721"/>
                  </a:cubicBezTo>
                  <a:cubicBezTo>
                    <a:pt x="1" y="2169"/>
                    <a:pt x="321" y="2617"/>
                    <a:pt x="897" y="2937"/>
                  </a:cubicBezTo>
                  <a:cubicBezTo>
                    <a:pt x="1473" y="3289"/>
                    <a:pt x="2209" y="3449"/>
                    <a:pt x="2977" y="3449"/>
                  </a:cubicBezTo>
                  <a:cubicBezTo>
                    <a:pt x="3713" y="3449"/>
                    <a:pt x="4482" y="3289"/>
                    <a:pt x="5058" y="2937"/>
                  </a:cubicBezTo>
                  <a:cubicBezTo>
                    <a:pt x="5602" y="2617"/>
                    <a:pt x="5922" y="2201"/>
                    <a:pt x="5922" y="1721"/>
                  </a:cubicBezTo>
                  <a:cubicBezTo>
                    <a:pt x="5922" y="1273"/>
                    <a:pt x="5602" y="825"/>
                    <a:pt x="5026" y="505"/>
                  </a:cubicBezTo>
                  <a:cubicBezTo>
                    <a:pt x="4450"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172825" y="2010525"/>
              <a:ext cx="125650" cy="65650"/>
            </a:xfrm>
            <a:custGeom>
              <a:avLst/>
              <a:gdLst/>
              <a:ahLst/>
              <a:cxnLst/>
              <a:rect l="l" t="t" r="r" b="b"/>
              <a:pathLst>
                <a:path w="5026" h="2626" extrusionOk="0">
                  <a:moveTo>
                    <a:pt x="2513" y="1"/>
                  </a:moveTo>
                  <a:cubicBezTo>
                    <a:pt x="1929" y="1"/>
                    <a:pt x="1345" y="129"/>
                    <a:pt x="897" y="385"/>
                  </a:cubicBezTo>
                  <a:cubicBezTo>
                    <a:pt x="1" y="897"/>
                    <a:pt x="1" y="1729"/>
                    <a:pt x="897" y="2241"/>
                  </a:cubicBezTo>
                  <a:cubicBezTo>
                    <a:pt x="1345" y="2497"/>
                    <a:pt x="1929" y="2625"/>
                    <a:pt x="2513" y="2625"/>
                  </a:cubicBezTo>
                  <a:cubicBezTo>
                    <a:pt x="3097" y="2625"/>
                    <a:pt x="3682" y="2497"/>
                    <a:pt x="4130" y="2241"/>
                  </a:cubicBezTo>
                  <a:cubicBezTo>
                    <a:pt x="5026" y="1729"/>
                    <a:pt x="5026" y="897"/>
                    <a:pt x="4130" y="385"/>
                  </a:cubicBezTo>
                  <a:cubicBezTo>
                    <a:pt x="3682"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177625" y="2009125"/>
              <a:ext cx="116050" cy="67850"/>
            </a:xfrm>
            <a:custGeom>
              <a:avLst/>
              <a:gdLst/>
              <a:ahLst/>
              <a:cxnLst/>
              <a:rect l="l" t="t" r="r" b="b"/>
              <a:pathLst>
                <a:path w="4642" h="2714" extrusionOk="0">
                  <a:moveTo>
                    <a:pt x="2305" y="89"/>
                  </a:moveTo>
                  <a:cubicBezTo>
                    <a:pt x="2881" y="89"/>
                    <a:pt x="3458" y="217"/>
                    <a:pt x="3906" y="473"/>
                  </a:cubicBezTo>
                  <a:cubicBezTo>
                    <a:pt x="4322" y="697"/>
                    <a:pt x="4578" y="1049"/>
                    <a:pt x="4578" y="1369"/>
                  </a:cubicBezTo>
                  <a:cubicBezTo>
                    <a:pt x="4578" y="1721"/>
                    <a:pt x="4354" y="2041"/>
                    <a:pt x="3938" y="2265"/>
                  </a:cubicBezTo>
                  <a:cubicBezTo>
                    <a:pt x="3490" y="2521"/>
                    <a:pt x="2913" y="2649"/>
                    <a:pt x="2337" y="2649"/>
                  </a:cubicBezTo>
                  <a:cubicBezTo>
                    <a:pt x="1761" y="2649"/>
                    <a:pt x="1185" y="2521"/>
                    <a:pt x="737" y="2265"/>
                  </a:cubicBezTo>
                  <a:cubicBezTo>
                    <a:pt x="321" y="2041"/>
                    <a:pt x="65" y="1689"/>
                    <a:pt x="65" y="1369"/>
                  </a:cubicBezTo>
                  <a:cubicBezTo>
                    <a:pt x="65" y="1017"/>
                    <a:pt x="321" y="697"/>
                    <a:pt x="737" y="473"/>
                  </a:cubicBezTo>
                  <a:cubicBezTo>
                    <a:pt x="1153" y="217"/>
                    <a:pt x="1729" y="89"/>
                    <a:pt x="2305" y="89"/>
                  </a:cubicBezTo>
                  <a:close/>
                  <a:moveTo>
                    <a:pt x="2305" y="1"/>
                  </a:moveTo>
                  <a:cubicBezTo>
                    <a:pt x="1713" y="1"/>
                    <a:pt x="1121" y="137"/>
                    <a:pt x="673" y="409"/>
                  </a:cubicBezTo>
                  <a:cubicBezTo>
                    <a:pt x="257" y="665"/>
                    <a:pt x="1" y="985"/>
                    <a:pt x="1" y="1369"/>
                  </a:cubicBezTo>
                  <a:cubicBezTo>
                    <a:pt x="1" y="1721"/>
                    <a:pt x="257" y="2073"/>
                    <a:pt x="705" y="2329"/>
                  </a:cubicBezTo>
                  <a:cubicBezTo>
                    <a:pt x="1153" y="2585"/>
                    <a:pt x="1729" y="2713"/>
                    <a:pt x="2337" y="2713"/>
                  </a:cubicBezTo>
                  <a:cubicBezTo>
                    <a:pt x="2913" y="2713"/>
                    <a:pt x="3522" y="2585"/>
                    <a:pt x="3970" y="2329"/>
                  </a:cubicBezTo>
                  <a:cubicBezTo>
                    <a:pt x="4386" y="2073"/>
                    <a:pt x="4642" y="1721"/>
                    <a:pt x="4642" y="1369"/>
                  </a:cubicBezTo>
                  <a:cubicBezTo>
                    <a:pt x="4642" y="985"/>
                    <a:pt x="4386" y="665"/>
                    <a:pt x="3938" y="409"/>
                  </a:cubicBezTo>
                  <a:cubicBezTo>
                    <a:pt x="3490"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300850"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65"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235250" y="20921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480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260850" y="2089750"/>
              <a:ext cx="2425" cy="9625"/>
            </a:xfrm>
            <a:custGeom>
              <a:avLst/>
              <a:gdLst/>
              <a:ahLst/>
              <a:cxnLst/>
              <a:rect l="l" t="t" r="r" b="b"/>
              <a:pathLst>
                <a:path w="97" h="385" extrusionOk="0">
                  <a:moveTo>
                    <a:pt x="33" y="0"/>
                  </a:moveTo>
                  <a:cubicBezTo>
                    <a:pt x="33" y="0"/>
                    <a:pt x="1" y="0"/>
                    <a:pt x="1" y="32"/>
                  </a:cubicBezTo>
                  <a:lnTo>
                    <a:pt x="1" y="352"/>
                  </a:lnTo>
                  <a:lnTo>
                    <a:pt x="33" y="384"/>
                  </a:lnTo>
                  <a:cubicBezTo>
                    <a:pt x="65" y="384"/>
                    <a:pt x="97" y="352"/>
                    <a:pt x="97" y="352"/>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272850" y="2084950"/>
              <a:ext cx="2425" cy="10425"/>
            </a:xfrm>
            <a:custGeom>
              <a:avLst/>
              <a:gdLst/>
              <a:ahLst/>
              <a:cxnLst/>
              <a:rect l="l" t="t" r="r" b="b"/>
              <a:pathLst>
                <a:path w="97" h="417" extrusionOk="0">
                  <a:moveTo>
                    <a:pt x="33" y="0"/>
                  </a:moveTo>
                  <a:cubicBezTo>
                    <a:pt x="33" y="0"/>
                    <a:pt x="1" y="32"/>
                    <a:pt x="1" y="64"/>
                  </a:cubicBezTo>
                  <a:lnTo>
                    <a:pt x="1" y="384"/>
                  </a:lnTo>
                  <a:lnTo>
                    <a:pt x="33" y="416"/>
                  </a:lnTo>
                  <a:cubicBezTo>
                    <a:pt x="65" y="416"/>
                    <a:pt x="65" y="384"/>
                    <a:pt x="97" y="384"/>
                  </a:cubicBezTo>
                  <a:lnTo>
                    <a:pt x="97" y="64"/>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83250"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92050"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68825" y="20649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22450" y="2091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208850" y="20897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196850" y="2084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187225" y="2079350"/>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177625" y="2073750"/>
              <a:ext cx="1625" cy="9625"/>
            </a:xfrm>
            <a:custGeom>
              <a:avLst/>
              <a:gdLst/>
              <a:ahLst/>
              <a:cxnLst/>
              <a:rect l="l" t="t" r="r" b="b"/>
              <a:pathLst>
                <a:path w="65" h="385" extrusionOk="0">
                  <a:moveTo>
                    <a:pt x="33" y="0"/>
                  </a:moveTo>
                  <a:cubicBezTo>
                    <a:pt x="1"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199250" y="2021725"/>
              <a:ext cx="74425" cy="43250"/>
            </a:xfrm>
            <a:custGeom>
              <a:avLst/>
              <a:gdLst/>
              <a:ahLst/>
              <a:cxnLst/>
              <a:rect l="l" t="t" r="r" b="b"/>
              <a:pathLst>
                <a:path w="2977" h="1730" extrusionOk="0">
                  <a:moveTo>
                    <a:pt x="640" y="1"/>
                  </a:moveTo>
                  <a:lnTo>
                    <a:pt x="416" y="129"/>
                  </a:lnTo>
                  <a:lnTo>
                    <a:pt x="736" y="321"/>
                  </a:lnTo>
                  <a:cubicBezTo>
                    <a:pt x="704" y="321"/>
                    <a:pt x="672" y="353"/>
                    <a:pt x="640" y="385"/>
                  </a:cubicBezTo>
                  <a:cubicBezTo>
                    <a:pt x="608" y="385"/>
                    <a:pt x="576" y="417"/>
                    <a:pt x="544" y="449"/>
                  </a:cubicBezTo>
                  <a:lnTo>
                    <a:pt x="224" y="257"/>
                  </a:lnTo>
                  <a:lnTo>
                    <a:pt x="0" y="385"/>
                  </a:lnTo>
                  <a:lnTo>
                    <a:pt x="384" y="609"/>
                  </a:lnTo>
                  <a:cubicBezTo>
                    <a:pt x="128" y="897"/>
                    <a:pt x="224" y="1249"/>
                    <a:pt x="640" y="1505"/>
                  </a:cubicBezTo>
                  <a:cubicBezTo>
                    <a:pt x="896" y="1633"/>
                    <a:pt x="1216" y="1729"/>
                    <a:pt x="1536" y="1729"/>
                  </a:cubicBezTo>
                  <a:lnTo>
                    <a:pt x="1536" y="1505"/>
                  </a:lnTo>
                  <a:cubicBezTo>
                    <a:pt x="1312" y="1505"/>
                    <a:pt x="1088" y="1441"/>
                    <a:pt x="928" y="1345"/>
                  </a:cubicBezTo>
                  <a:cubicBezTo>
                    <a:pt x="640" y="1185"/>
                    <a:pt x="576" y="961"/>
                    <a:pt x="672" y="769"/>
                  </a:cubicBezTo>
                  <a:lnTo>
                    <a:pt x="672" y="769"/>
                  </a:lnTo>
                  <a:lnTo>
                    <a:pt x="1280" y="1121"/>
                  </a:lnTo>
                  <a:lnTo>
                    <a:pt x="1504" y="993"/>
                  </a:lnTo>
                  <a:lnTo>
                    <a:pt x="832" y="609"/>
                  </a:lnTo>
                  <a:cubicBezTo>
                    <a:pt x="832" y="577"/>
                    <a:pt x="864" y="545"/>
                    <a:pt x="928" y="545"/>
                  </a:cubicBezTo>
                  <a:cubicBezTo>
                    <a:pt x="960" y="513"/>
                    <a:pt x="992" y="481"/>
                    <a:pt x="1024" y="481"/>
                  </a:cubicBezTo>
                  <a:lnTo>
                    <a:pt x="1728" y="865"/>
                  </a:lnTo>
                  <a:lnTo>
                    <a:pt x="1920" y="737"/>
                  </a:lnTo>
                  <a:lnTo>
                    <a:pt x="1312" y="385"/>
                  </a:lnTo>
                  <a:cubicBezTo>
                    <a:pt x="1395" y="368"/>
                    <a:pt x="1484" y="360"/>
                    <a:pt x="1575" y="360"/>
                  </a:cubicBezTo>
                  <a:cubicBezTo>
                    <a:pt x="1837" y="360"/>
                    <a:pt x="2115" y="426"/>
                    <a:pt x="2305" y="545"/>
                  </a:cubicBezTo>
                  <a:cubicBezTo>
                    <a:pt x="2465" y="641"/>
                    <a:pt x="2561" y="769"/>
                    <a:pt x="2593" y="897"/>
                  </a:cubicBezTo>
                  <a:lnTo>
                    <a:pt x="2977" y="897"/>
                  </a:lnTo>
                  <a:cubicBezTo>
                    <a:pt x="2945" y="705"/>
                    <a:pt x="2817" y="513"/>
                    <a:pt x="2561" y="385"/>
                  </a:cubicBezTo>
                  <a:cubicBezTo>
                    <a:pt x="2299" y="224"/>
                    <a:pt x="1963" y="152"/>
                    <a:pt x="1621" y="152"/>
                  </a:cubicBezTo>
                  <a:cubicBezTo>
                    <a:pt x="1419" y="152"/>
                    <a:pt x="1215" y="177"/>
                    <a:pt x="1024" y="225"/>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198450" y="2020925"/>
              <a:ext cx="76025" cy="44850"/>
            </a:xfrm>
            <a:custGeom>
              <a:avLst/>
              <a:gdLst/>
              <a:ahLst/>
              <a:cxnLst/>
              <a:rect l="l" t="t" r="r" b="b"/>
              <a:pathLst>
                <a:path w="3041" h="1794" extrusionOk="0">
                  <a:moveTo>
                    <a:pt x="672" y="65"/>
                  </a:moveTo>
                  <a:lnTo>
                    <a:pt x="1024" y="289"/>
                  </a:lnTo>
                  <a:lnTo>
                    <a:pt x="1056" y="289"/>
                  </a:lnTo>
                  <a:cubicBezTo>
                    <a:pt x="1247" y="241"/>
                    <a:pt x="1451" y="216"/>
                    <a:pt x="1653" y="216"/>
                  </a:cubicBezTo>
                  <a:cubicBezTo>
                    <a:pt x="1995" y="216"/>
                    <a:pt x="2331" y="288"/>
                    <a:pt x="2593" y="449"/>
                  </a:cubicBezTo>
                  <a:cubicBezTo>
                    <a:pt x="2785" y="545"/>
                    <a:pt x="2945" y="705"/>
                    <a:pt x="2977" y="897"/>
                  </a:cubicBezTo>
                  <a:lnTo>
                    <a:pt x="2657" y="897"/>
                  </a:lnTo>
                  <a:cubicBezTo>
                    <a:pt x="2625" y="737"/>
                    <a:pt x="2529" y="641"/>
                    <a:pt x="2369" y="545"/>
                  </a:cubicBezTo>
                  <a:cubicBezTo>
                    <a:pt x="2155" y="426"/>
                    <a:pt x="1888" y="360"/>
                    <a:pt x="1621" y="360"/>
                  </a:cubicBezTo>
                  <a:cubicBezTo>
                    <a:pt x="1528" y="360"/>
                    <a:pt x="1435" y="368"/>
                    <a:pt x="1344" y="385"/>
                  </a:cubicBezTo>
                  <a:cubicBezTo>
                    <a:pt x="1312" y="385"/>
                    <a:pt x="1312" y="385"/>
                    <a:pt x="1312" y="417"/>
                  </a:cubicBezTo>
                  <a:lnTo>
                    <a:pt x="1312" y="449"/>
                  </a:lnTo>
                  <a:lnTo>
                    <a:pt x="1888" y="769"/>
                  </a:lnTo>
                  <a:lnTo>
                    <a:pt x="1760" y="865"/>
                  </a:lnTo>
                  <a:lnTo>
                    <a:pt x="1088" y="481"/>
                  </a:lnTo>
                  <a:cubicBezTo>
                    <a:pt x="1072" y="465"/>
                    <a:pt x="1064" y="457"/>
                    <a:pt x="1060" y="457"/>
                  </a:cubicBezTo>
                  <a:cubicBezTo>
                    <a:pt x="1056" y="457"/>
                    <a:pt x="1056" y="465"/>
                    <a:pt x="1056" y="481"/>
                  </a:cubicBezTo>
                  <a:cubicBezTo>
                    <a:pt x="992" y="481"/>
                    <a:pt x="960" y="513"/>
                    <a:pt x="928" y="545"/>
                  </a:cubicBezTo>
                  <a:cubicBezTo>
                    <a:pt x="896" y="545"/>
                    <a:pt x="864" y="577"/>
                    <a:pt x="832" y="609"/>
                  </a:cubicBezTo>
                  <a:cubicBezTo>
                    <a:pt x="800" y="609"/>
                    <a:pt x="800" y="609"/>
                    <a:pt x="800" y="641"/>
                  </a:cubicBezTo>
                  <a:lnTo>
                    <a:pt x="832" y="673"/>
                  </a:lnTo>
                  <a:lnTo>
                    <a:pt x="1472" y="1025"/>
                  </a:lnTo>
                  <a:lnTo>
                    <a:pt x="1312" y="1121"/>
                  </a:lnTo>
                  <a:lnTo>
                    <a:pt x="704" y="769"/>
                  </a:lnTo>
                  <a:lnTo>
                    <a:pt x="672" y="769"/>
                  </a:lnTo>
                  <a:cubicBezTo>
                    <a:pt x="544" y="993"/>
                    <a:pt x="640" y="1249"/>
                    <a:pt x="928" y="1409"/>
                  </a:cubicBezTo>
                  <a:cubicBezTo>
                    <a:pt x="1088" y="1505"/>
                    <a:pt x="1312" y="1537"/>
                    <a:pt x="1536" y="1569"/>
                  </a:cubicBezTo>
                  <a:lnTo>
                    <a:pt x="1536" y="1729"/>
                  </a:lnTo>
                  <a:cubicBezTo>
                    <a:pt x="1216" y="1697"/>
                    <a:pt x="928" y="1633"/>
                    <a:pt x="704" y="1505"/>
                  </a:cubicBezTo>
                  <a:cubicBezTo>
                    <a:pt x="480" y="1377"/>
                    <a:pt x="352" y="1217"/>
                    <a:pt x="320" y="1057"/>
                  </a:cubicBezTo>
                  <a:cubicBezTo>
                    <a:pt x="288" y="897"/>
                    <a:pt x="320" y="769"/>
                    <a:pt x="448" y="641"/>
                  </a:cubicBezTo>
                  <a:lnTo>
                    <a:pt x="448" y="609"/>
                  </a:lnTo>
                  <a:lnTo>
                    <a:pt x="416" y="609"/>
                  </a:lnTo>
                  <a:lnTo>
                    <a:pt x="96" y="417"/>
                  </a:lnTo>
                  <a:lnTo>
                    <a:pt x="256" y="321"/>
                  </a:lnTo>
                  <a:lnTo>
                    <a:pt x="544" y="513"/>
                  </a:lnTo>
                  <a:lnTo>
                    <a:pt x="608" y="513"/>
                  </a:lnTo>
                  <a:cubicBezTo>
                    <a:pt x="640" y="481"/>
                    <a:pt x="672" y="449"/>
                    <a:pt x="704" y="449"/>
                  </a:cubicBezTo>
                  <a:cubicBezTo>
                    <a:pt x="736" y="417"/>
                    <a:pt x="768" y="417"/>
                    <a:pt x="800" y="385"/>
                  </a:cubicBezTo>
                  <a:lnTo>
                    <a:pt x="832" y="353"/>
                  </a:lnTo>
                  <a:cubicBezTo>
                    <a:pt x="832" y="353"/>
                    <a:pt x="832" y="321"/>
                    <a:pt x="800" y="321"/>
                  </a:cubicBezTo>
                  <a:lnTo>
                    <a:pt x="544" y="161"/>
                  </a:lnTo>
                  <a:lnTo>
                    <a:pt x="672" y="65"/>
                  </a:lnTo>
                  <a:close/>
                  <a:moveTo>
                    <a:pt x="640" y="1"/>
                  </a:moveTo>
                  <a:lnTo>
                    <a:pt x="448" y="129"/>
                  </a:lnTo>
                  <a:cubicBezTo>
                    <a:pt x="416" y="129"/>
                    <a:pt x="416" y="129"/>
                    <a:pt x="416" y="161"/>
                  </a:cubicBezTo>
                  <a:cubicBezTo>
                    <a:pt x="416" y="161"/>
                    <a:pt x="416" y="193"/>
                    <a:pt x="448" y="193"/>
                  </a:cubicBezTo>
                  <a:lnTo>
                    <a:pt x="704" y="353"/>
                  </a:lnTo>
                  <a:cubicBezTo>
                    <a:pt x="704" y="353"/>
                    <a:pt x="672" y="353"/>
                    <a:pt x="640" y="385"/>
                  </a:cubicBezTo>
                  <a:cubicBezTo>
                    <a:pt x="640" y="385"/>
                    <a:pt x="608" y="417"/>
                    <a:pt x="576" y="417"/>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697"/>
                    <a:pt x="1216" y="1793"/>
                    <a:pt x="1568" y="1793"/>
                  </a:cubicBezTo>
                  <a:lnTo>
                    <a:pt x="1600" y="1793"/>
                  </a:lnTo>
                  <a:lnTo>
                    <a:pt x="1600" y="1761"/>
                  </a:lnTo>
                  <a:lnTo>
                    <a:pt x="1600" y="1537"/>
                  </a:lnTo>
                  <a:cubicBezTo>
                    <a:pt x="1600" y="1505"/>
                    <a:pt x="1600" y="1505"/>
                    <a:pt x="1568" y="1505"/>
                  </a:cubicBezTo>
                  <a:cubicBezTo>
                    <a:pt x="1344" y="1505"/>
                    <a:pt x="1120" y="1441"/>
                    <a:pt x="960" y="1345"/>
                  </a:cubicBezTo>
                  <a:cubicBezTo>
                    <a:pt x="736" y="1217"/>
                    <a:pt x="640" y="1025"/>
                    <a:pt x="704" y="833"/>
                  </a:cubicBezTo>
                  <a:lnTo>
                    <a:pt x="704" y="833"/>
                  </a:lnTo>
                  <a:lnTo>
                    <a:pt x="1312" y="1185"/>
                  </a:lnTo>
                  <a:lnTo>
                    <a:pt x="1344" y="1185"/>
                  </a:lnTo>
                  <a:lnTo>
                    <a:pt x="1536" y="1057"/>
                  </a:lnTo>
                  <a:cubicBezTo>
                    <a:pt x="1568" y="1057"/>
                    <a:pt x="1568" y="1057"/>
                    <a:pt x="1568" y="1025"/>
                  </a:cubicBezTo>
                  <a:cubicBezTo>
                    <a:pt x="1568" y="1025"/>
                    <a:pt x="1568" y="993"/>
                    <a:pt x="1536" y="993"/>
                  </a:cubicBezTo>
                  <a:lnTo>
                    <a:pt x="896" y="641"/>
                  </a:lnTo>
                  <a:cubicBezTo>
                    <a:pt x="928" y="609"/>
                    <a:pt x="928" y="609"/>
                    <a:pt x="960" y="609"/>
                  </a:cubicBezTo>
                  <a:cubicBezTo>
                    <a:pt x="992" y="577"/>
                    <a:pt x="1024" y="577"/>
                    <a:pt x="1056" y="545"/>
                  </a:cubicBezTo>
                  <a:lnTo>
                    <a:pt x="1728" y="929"/>
                  </a:lnTo>
                  <a:lnTo>
                    <a:pt x="1760" y="929"/>
                  </a:lnTo>
                  <a:lnTo>
                    <a:pt x="1984" y="801"/>
                  </a:lnTo>
                  <a:lnTo>
                    <a:pt x="1984" y="769"/>
                  </a:lnTo>
                  <a:lnTo>
                    <a:pt x="1984" y="737"/>
                  </a:lnTo>
                  <a:lnTo>
                    <a:pt x="1440" y="449"/>
                  </a:lnTo>
                  <a:cubicBezTo>
                    <a:pt x="1516" y="441"/>
                    <a:pt x="1591" y="437"/>
                    <a:pt x="1666" y="437"/>
                  </a:cubicBezTo>
                  <a:cubicBezTo>
                    <a:pt x="1906" y="437"/>
                    <a:pt x="2133" y="479"/>
                    <a:pt x="2304" y="577"/>
                  </a:cubicBezTo>
                  <a:cubicBezTo>
                    <a:pt x="2465" y="673"/>
                    <a:pt x="2561" y="801"/>
                    <a:pt x="2593" y="929"/>
                  </a:cubicBezTo>
                  <a:cubicBezTo>
                    <a:pt x="2593" y="929"/>
                    <a:pt x="2593" y="961"/>
                    <a:pt x="2625" y="961"/>
                  </a:cubicBezTo>
                  <a:lnTo>
                    <a:pt x="3009" y="961"/>
                  </a:lnTo>
                  <a:lnTo>
                    <a:pt x="3041" y="929"/>
                  </a:lnTo>
                  <a:cubicBezTo>
                    <a:pt x="3009" y="705"/>
                    <a:pt x="2881" y="513"/>
                    <a:pt x="2625" y="385"/>
                  </a:cubicBezTo>
                  <a:cubicBezTo>
                    <a:pt x="2361" y="223"/>
                    <a:pt x="2008" y="138"/>
                    <a:pt x="1654" y="138"/>
                  </a:cubicBezTo>
                  <a:cubicBezTo>
                    <a:pt x="1449" y="138"/>
                    <a:pt x="1244" y="166"/>
                    <a:pt x="1056" y="225"/>
                  </a:cubicBezTo>
                  <a:lnTo>
                    <a:pt x="67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162425" y="2009725"/>
              <a:ext cx="146450" cy="64050"/>
            </a:xfrm>
            <a:custGeom>
              <a:avLst/>
              <a:gdLst/>
              <a:ahLst/>
              <a:cxnLst/>
              <a:rect l="l" t="t" r="r" b="b"/>
              <a:pathLst>
                <a:path w="5858" h="2562" extrusionOk="0">
                  <a:moveTo>
                    <a:pt x="5858" y="33"/>
                  </a:moveTo>
                  <a:lnTo>
                    <a:pt x="5857" y="48"/>
                  </a:lnTo>
                  <a:lnTo>
                    <a:pt x="5857" y="48"/>
                  </a:lnTo>
                  <a:cubicBezTo>
                    <a:pt x="5858" y="43"/>
                    <a:pt x="5858" y="38"/>
                    <a:pt x="5858" y="33"/>
                  </a:cubicBezTo>
                  <a:close/>
                  <a:moveTo>
                    <a:pt x="1" y="1"/>
                  </a:moveTo>
                  <a:lnTo>
                    <a:pt x="1" y="865"/>
                  </a:lnTo>
                  <a:cubicBezTo>
                    <a:pt x="1" y="1313"/>
                    <a:pt x="289" y="1729"/>
                    <a:pt x="865" y="2081"/>
                  </a:cubicBezTo>
                  <a:cubicBezTo>
                    <a:pt x="993" y="2145"/>
                    <a:pt x="1153" y="2209"/>
                    <a:pt x="1281" y="2273"/>
                  </a:cubicBezTo>
                  <a:cubicBezTo>
                    <a:pt x="1409" y="2305"/>
                    <a:pt x="1537" y="2369"/>
                    <a:pt x="1633" y="2401"/>
                  </a:cubicBezTo>
                  <a:cubicBezTo>
                    <a:pt x="1729" y="2401"/>
                    <a:pt x="1857" y="2433"/>
                    <a:pt x="1953" y="2465"/>
                  </a:cubicBezTo>
                  <a:cubicBezTo>
                    <a:pt x="2049" y="2497"/>
                    <a:pt x="2145" y="2497"/>
                    <a:pt x="2241" y="2529"/>
                  </a:cubicBezTo>
                  <a:cubicBezTo>
                    <a:pt x="2337" y="2529"/>
                    <a:pt x="2433" y="2529"/>
                    <a:pt x="2529" y="2561"/>
                  </a:cubicBezTo>
                  <a:lnTo>
                    <a:pt x="3425" y="2561"/>
                  </a:lnTo>
                  <a:cubicBezTo>
                    <a:pt x="3553" y="2529"/>
                    <a:pt x="3681" y="2529"/>
                    <a:pt x="3810" y="2497"/>
                  </a:cubicBezTo>
                  <a:cubicBezTo>
                    <a:pt x="4002" y="2465"/>
                    <a:pt x="4194" y="2401"/>
                    <a:pt x="4354" y="2369"/>
                  </a:cubicBezTo>
                  <a:cubicBezTo>
                    <a:pt x="4578" y="2273"/>
                    <a:pt x="4802" y="2177"/>
                    <a:pt x="4994" y="2081"/>
                  </a:cubicBezTo>
                  <a:cubicBezTo>
                    <a:pt x="4994" y="2081"/>
                    <a:pt x="5026" y="2081"/>
                    <a:pt x="5026" y="2049"/>
                  </a:cubicBezTo>
                  <a:cubicBezTo>
                    <a:pt x="5186" y="1985"/>
                    <a:pt x="5282" y="1889"/>
                    <a:pt x="5410" y="1793"/>
                  </a:cubicBezTo>
                  <a:cubicBezTo>
                    <a:pt x="5474" y="1729"/>
                    <a:pt x="5538" y="1665"/>
                    <a:pt x="5570" y="1601"/>
                  </a:cubicBezTo>
                  <a:cubicBezTo>
                    <a:pt x="5634" y="1537"/>
                    <a:pt x="5666" y="1473"/>
                    <a:pt x="5698" y="1409"/>
                  </a:cubicBezTo>
                  <a:cubicBezTo>
                    <a:pt x="5730" y="1345"/>
                    <a:pt x="5762" y="1313"/>
                    <a:pt x="5762" y="1249"/>
                  </a:cubicBezTo>
                  <a:cubicBezTo>
                    <a:pt x="5794" y="1185"/>
                    <a:pt x="5826" y="1153"/>
                    <a:pt x="5826" y="1089"/>
                  </a:cubicBezTo>
                  <a:lnTo>
                    <a:pt x="5826" y="929"/>
                  </a:lnTo>
                  <a:lnTo>
                    <a:pt x="5826" y="897"/>
                  </a:lnTo>
                  <a:lnTo>
                    <a:pt x="5857" y="48"/>
                  </a:lnTo>
                  <a:lnTo>
                    <a:pt x="5857" y="48"/>
                  </a:lnTo>
                  <a:cubicBezTo>
                    <a:pt x="5853" y="107"/>
                    <a:pt x="5826" y="166"/>
                    <a:pt x="5826" y="225"/>
                  </a:cubicBezTo>
                  <a:cubicBezTo>
                    <a:pt x="5826" y="257"/>
                    <a:pt x="5794" y="321"/>
                    <a:pt x="5794" y="385"/>
                  </a:cubicBezTo>
                  <a:cubicBezTo>
                    <a:pt x="5762" y="449"/>
                    <a:pt x="5730" y="481"/>
                    <a:pt x="5698" y="545"/>
                  </a:cubicBezTo>
                  <a:cubicBezTo>
                    <a:pt x="5666" y="609"/>
                    <a:pt x="5634" y="673"/>
                    <a:pt x="5602" y="705"/>
                  </a:cubicBezTo>
                  <a:lnTo>
                    <a:pt x="5410" y="897"/>
                  </a:lnTo>
                  <a:cubicBezTo>
                    <a:pt x="5314" y="993"/>
                    <a:pt x="5186" y="1089"/>
                    <a:pt x="5026" y="1185"/>
                  </a:cubicBezTo>
                  <a:cubicBezTo>
                    <a:pt x="5026" y="1185"/>
                    <a:pt x="5026" y="1217"/>
                    <a:pt x="4994" y="1217"/>
                  </a:cubicBezTo>
                  <a:cubicBezTo>
                    <a:pt x="4802" y="1313"/>
                    <a:pt x="4578" y="1409"/>
                    <a:pt x="4354" y="1473"/>
                  </a:cubicBezTo>
                  <a:cubicBezTo>
                    <a:pt x="4194" y="1537"/>
                    <a:pt x="4002" y="1601"/>
                    <a:pt x="3810" y="1633"/>
                  </a:cubicBezTo>
                  <a:cubicBezTo>
                    <a:pt x="3681" y="1633"/>
                    <a:pt x="3553" y="1665"/>
                    <a:pt x="3425" y="1665"/>
                  </a:cubicBezTo>
                  <a:cubicBezTo>
                    <a:pt x="3329" y="1697"/>
                    <a:pt x="3233" y="1697"/>
                    <a:pt x="3105" y="1697"/>
                  </a:cubicBezTo>
                  <a:lnTo>
                    <a:pt x="2817" y="1697"/>
                  </a:lnTo>
                  <a:cubicBezTo>
                    <a:pt x="2721" y="1697"/>
                    <a:pt x="2625" y="1697"/>
                    <a:pt x="2529" y="1665"/>
                  </a:cubicBezTo>
                  <a:cubicBezTo>
                    <a:pt x="2433" y="1665"/>
                    <a:pt x="2337" y="1665"/>
                    <a:pt x="2241" y="1633"/>
                  </a:cubicBezTo>
                  <a:cubicBezTo>
                    <a:pt x="2145" y="1633"/>
                    <a:pt x="2049" y="1601"/>
                    <a:pt x="1953" y="1601"/>
                  </a:cubicBezTo>
                  <a:cubicBezTo>
                    <a:pt x="1857" y="1569"/>
                    <a:pt x="1761" y="1537"/>
                    <a:pt x="1633" y="1505"/>
                  </a:cubicBezTo>
                  <a:cubicBezTo>
                    <a:pt x="1537" y="1473"/>
                    <a:pt x="1409" y="1441"/>
                    <a:pt x="1281" y="1409"/>
                  </a:cubicBezTo>
                  <a:cubicBezTo>
                    <a:pt x="1153" y="1345"/>
                    <a:pt x="993" y="1281"/>
                    <a:pt x="865" y="1185"/>
                  </a:cubicBezTo>
                  <a:cubicBezTo>
                    <a:pt x="289" y="865"/>
                    <a:pt x="1" y="417"/>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61625" y="2008925"/>
              <a:ext cx="148050" cy="66450"/>
            </a:xfrm>
            <a:custGeom>
              <a:avLst/>
              <a:gdLst/>
              <a:ahLst/>
              <a:cxnLst/>
              <a:rect l="l" t="t" r="r" b="b"/>
              <a:pathLst>
                <a:path w="5922" h="2658" extrusionOk="0">
                  <a:moveTo>
                    <a:pt x="97" y="417"/>
                  </a:moveTo>
                  <a:cubicBezTo>
                    <a:pt x="193" y="737"/>
                    <a:pt x="481" y="1025"/>
                    <a:pt x="897" y="1281"/>
                  </a:cubicBezTo>
                  <a:cubicBezTo>
                    <a:pt x="1025" y="1345"/>
                    <a:pt x="1153" y="1409"/>
                    <a:pt x="1313" y="1473"/>
                  </a:cubicBezTo>
                  <a:cubicBezTo>
                    <a:pt x="1441" y="1505"/>
                    <a:pt x="1537" y="1569"/>
                    <a:pt x="1665" y="1601"/>
                  </a:cubicBezTo>
                  <a:cubicBezTo>
                    <a:pt x="1761" y="1601"/>
                    <a:pt x="1889" y="1633"/>
                    <a:pt x="1985" y="1665"/>
                  </a:cubicBezTo>
                  <a:cubicBezTo>
                    <a:pt x="2081" y="1697"/>
                    <a:pt x="2177" y="1697"/>
                    <a:pt x="2273" y="1729"/>
                  </a:cubicBezTo>
                  <a:cubicBezTo>
                    <a:pt x="2369" y="1729"/>
                    <a:pt x="2465" y="1729"/>
                    <a:pt x="2561" y="1761"/>
                  </a:cubicBezTo>
                  <a:lnTo>
                    <a:pt x="3457" y="1761"/>
                  </a:lnTo>
                  <a:cubicBezTo>
                    <a:pt x="3585" y="1729"/>
                    <a:pt x="3713" y="1729"/>
                    <a:pt x="3842" y="1697"/>
                  </a:cubicBezTo>
                  <a:cubicBezTo>
                    <a:pt x="4034" y="1665"/>
                    <a:pt x="4226" y="1601"/>
                    <a:pt x="4418" y="1569"/>
                  </a:cubicBezTo>
                  <a:cubicBezTo>
                    <a:pt x="4642" y="1473"/>
                    <a:pt x="4866" y="1377"/>
                    <a:pt x="5058" y="1281"/>
                  </a:cubicBezTo>
                  <a:lnTo>
                    <a:pt x="5090" y="1249"/>
                  </a:lnTo>
                  <a:cubicBezTo>
                    <a:pt x="5218" y="1153"/>
                    <a:pt x="5346" y="1089"/>
                    <a:pt x="5474" y="961"/>
                  </a:cubicBezTo>
                  <a:cubicBezTo>
                    <a:pt x="5538" y="897"/>
                    <a:pt x="5602" y="833"/>
                    <a:pt x="5634" y="769"/>
                  </a:cubicBezTo>
                  <a:cubicBezTo>
                    <a:pt x="5698" y="705"/>
                    <a:pt x="5730" y="641"/>
                    <a:pt x="5762" y="609"/>
                  </a:cubicBezTo>
                  <a:cubicBezTo>
                    <a:pt x="5794" y="545"/>
                    <a:pt x="5826" y="481"/>
                    <a:pt x="5858" y="449"/>
                  </a:cubicBezTo>
                  <a:lnTo>
                    <a:pt x="5858" y="929"/>
                  </a:lnTo>
                  <a:lnTo>
                    <a:pt x="5858" y="961"/>
                  </a:lnTo>
                  <a:cubicBezTo>
                    <a:pt x="5826" y="993"/>
                    <a:pt x="5826" y="1057"/>
                    <a:pt x="5826" y="1121"/>
                  </a:cubicBezTo>
                  <a:cubicBezTo>
                    <a:pt x="5826" y="1185"/>
                    <a:pt x="5794" y="1217"/>
                    <a:pt x="5794" y="1281"/>
                  </a:cubicBezTo>
                  <a:cubicBezTo>
                    <a:pt x="5762" y="1313"/>
                    <a:pt x="5730" y="1377"/>
                    <a:pt x="5698" y="1441"/>
                  </a:cubicBezTo>
                  <a:cubicBezTo>
                    <a:pt x="5666" y="1505"/>
                    <a:pt x="5634" y="1537"/>
                    <a:pt x="5602" y="1601"/>
                  </a:cubicBezTo>
                  <a:cubicBezTo>
                    <a:pt x="5538" y="1665"/>
                    <a:pt x="5474" y="1729"/>
                    <a:pt x="5410" y="1793"/>
                  </a:cubicBezTo>
                  <a:cubicBezTo>
                    <a:pt x="5314" y="1889"/>
                    <a:pt x="5186" y="1985"/>
                    <a:pt x="5058" y="2049"/>
                  </a:cubicBezTo>
                  <a:lnTo>
                    <a:pt x="5026" y="2081"/>
                  </a:lnTo>
                  <a:cubicBezTo>
                    <a:pt x="4834" y="2209"/>
                    <a:pt x="4610" y="2273"/>
                    <a:pt x="4386" y="2369"/>
                  </a:cubicBezTo>
                  <a:cubicBezTo>
                    <a:pt x="4194" y="2433"/>
                    <a:pt x="4034" y="2465"/>
                    <a:pt x="3842" y="2497"/>
                  </a:cubicBezTo>
                  <a:cubicBezTo>
                    <a:pt x="3713" y="2529"/>
                    <a:pt x="3585" y="2529"/>
                    <a:pt x="3457" y="2561"/>
                  </a:cubicBezTo>
                  <a:lnTo>
                    <a:pt x="2561" y="2561"/>
                  </a:lnTo>
                  <a:cubicBezTo>
                    <a:pt x="2465" y="2561"/>
                    <a:pt x="2369" y="2529"/>
                    <a:pt x="2273" y="2529"/>
                  </a:cubicBezTo>
                  <a:cubicBezTo>
                    <a:pt x="2177" y="2497"/>
                    <a:pt x="2081" y="2497"/>
                    <a:pt x="1985" y="2465"/>
                  </a:cubicBezTo>
                  <a:cubicBezTo>
                    <a:pt x="1889" y="2465"/>
                    <a:pt x="1793" y="2433"/>
                    <a:pt x="1697" y="2401"/>
                  </a:cubicBezTo>
                  <a:cubicBezTo>
                    <a:pt x="1569" y="2369"/>
                    <a:pt x="1441" y="2337"/>
                    <a:pt x="1345" y="2273"/>
                  </a:cubicBezTo>
                  <a:cubicBezTo>
                    <a:pt x="1185" y="2209"/>
                    <a:pt x="1057" y="2145"/>
                    <a:pt x="929" y="2081"/>
                  </a:cubicBezTo>
                  <a:cubicBezTo>
                    <a:pt x="385" y="1761"/>
                    <a:pt x="97" y="1345"/>
                    <a:pt x="97" y="897"/>
                  </a:cubicBezTo>
                  <a:lnTo>
                    <a:pt x="97" y="417"/>
                  </a:lnTo>
                  <a:close/>
                  <a:moveTo>
                    <a:pt x="33" y="1"/>
                  </a:moveTo>
                  <a:lnTo>
                    <a:pt x="1" y="33"/>
                  </a:lnTo>
                  <a:lnTo>
                    <a:pt x="1" y="897"/>
                  </a:lnTo>
                  <a:cubicBezTo>
                    <a:pt x="1" y="1377"/>
                    <a:pt x="321" y="1825"/>
                    <a:pt x="897" y="2145"/>
                  </a:cubicBezTo>
                  <a:cubicBezTo>
                    <a:pt x="1025" y="2209"/>
                    <a:pt x="1153" y="2273"/>
                    <a:pt x="1313" y="2337"/>
                  </a:cubicBezTo>
                  <a:cubicBezTo>
                    <a:pt x="1409" y="2401"/>
                    <a:pt x="1537" y="2433"/>
                    <a:pt x="1665" y="2465"/>
                  </a:cubicBezTo>
                  <a:cubicBezTo>
                    <a:pt x="1761" y="2497"/>
                    <a:pt x="1857" y="2529"/>
                    <a:pt x="1985" y="2529"/>
                  </a:cubicBezTo>
                  <a:cubicBezTo>
                    <a:pt x="2081" y="2561"/>
                    <a:pt x="2177" y="2593"/>
                    <a:pt x="2273" y="2593"/>
                  </a:cubicBezTo>
                  <a:cubicBezTo>
                    <a:pt x="2369" y="2593"/>
                    <a:pt x="2465" y="2625"/>
                    <a:pt x="2561" y="2625"/>
                  </a:cubicBezTo>
                  <a:cubicBezTo>
                    <a:pt x="2657" y="2625"/>
                    <a:pt x="2753" y="2625"/>
                    <a:pt x="2849" y="2657"/>
                  </a:cubicBezTo>
                  <a:lnTo>
                    <a:pt x="3137" y="2657"/>
                  </a:lnTo>
                  <a:cubicBezTo>
                    <a:pt x="3265" y="2625"/>
                    <a:pt x="3361" y="2625"/>
                    <a:pt x="3457" y="2625"/>
                  </a:cubicBezTo>
                  <a:cubicBezTo>
                    <a:pt x="3585" y="2625"/>
                    <a:pt x="3713" y="2593"/>
                    <a:pt x="3842" y="2561"/>
                  </a:cubicBezTo>
                  <a:cubicBezTo>
                    <a:pt x="4034" y="2529"/>
                    <a:pt x="4226" y="2497"/>
                    <a:pt x="4418" y="2433"/>
                  </a:cubicBezTo>
                  <a:cubicBezTo>
                    <a:pt x="4642" y="2369"/>
                    <a:pt x="4866" y="2273"/>
                    <a:pt x="5058" y="2145"/>
                  </a:cubicBezTo>
                  <a:cubicBezTo>
                    <a:pt x="5058" y="2145"/>
                    <a:pt x="5090" y="2145"/>
                    <a:pt x="5090" y="2113"/>
                  </a:cubicBezTo>
                  <a:cubicBezTo>
                    <a:pt x="5218" y="2049"/>
                    <a:pt x="5346" y="1953"/>
                    <a:pt x="5474" y="1857"/>
                  </a:cubicBezTo>
                  <a:cubicBezTo>
                    <a:pt x="5538" y="1793"/>
                    <a:pt x="5602" y="1729"/>
                    <a:pt x="5634" y="1665"/>
                  </a:cubicBezTo>
                  <a:cubicBezTo>
                    <a:pt x="5698" y="1601"/>
                    <a:pt x="5730" y="1537"/>
                    <a:pt x="5762" y="1473"/>
                  </a:cubicBezTo>
                  <a:cubicBezTo>
                    <a:pt x="5794" y="1409"/>
                    <a:pt x="5826" y="1345"/>
                    <a:pt x="5858" y="1313"/>
                  </a:cubicBezTo>
                  <a:cubicBezTo>
                    <a:pt x="5858" y="1249"/>
                    <a:pt x="5890" y="1185"/>
                    <a:pt x="5890" y="1121"/>
                  </a:cubicBezTo>
                  <a:cubicBezTo>
                    <a:pt x="5922" y="1089"/>
                    <a:pt x="5922" y="1025"/>
                    <a:pt x="5922" y="961"/>
                  </a:cubicBezTo>
                  <a:lnTo>
                    <a:pt x="5922" y="65"/>
                  </a:lnTo>
                  <a:cubicBezTo>
                    <a:pt x="5922" y="33"/>
                    <a:pt x="5890" y="33"/>
                    <a:pt x="5890" y="33"/>
                  </a:cubicBezTo>
                  <a:cubicBezTo>
                    <a:pt x="5858" y="33"/>
                    <a:pt x="5858" y="33"/>
                    <a:pt x="5858" y="65"/>
                  </a:cubicBezTo>
                  <a:lnTo>
                    <a:pt x="5858" y="97"/>
                  </a:lnTo>
                  <a:cubicBezTo>
                    <a:pt x="5858" y="129"/>
                    <a:pt x="5826" y="193"/>
                    <a:pt x="5826" y="257"/>
                  </a:cubicBezTo>
                  <a:cubicBezTo>
                    <a:pt x="5826" y="289"/>
                    <a:pt x="5794" y="353"/>
                    <a:pt x="5794" y="417"/>
                  </a:cubicBezTo>
                  <a:cubicBezTo>
                    <a:pt x="5762" y="449"/>
                    <a:pt x="5730" y="513"/>
                    <a:pt x="5698" y="577"/>
                  </a:cubicBezTo>
                  <a:cubicBezTo>
                    <a:pt x="5666" y="609"/>
                    <a:pt x="5634" y="673"/>
                    <a:pt x="5602" y="737"/>
                  </a:cubicBezTo>
                  <a:lnTo>
                    <a:pt x="5410" y="929"/>
                  </a:lnTo>
                  <a:cubicBezTo>
                    <a:pt x="5314" y="1025"/>
                    <a:pt x="5186" y="1121"/>
                    <a:pt x="5058" y="1185"/>
                  </a:cubicBezTo>
                  <a:lnTo>
                    <a:pt x="5026" y="1217"/>
                  </a:lnTo>
                  <a:cubicBezTo>
                    <a:pt x="4834" y="1313"/>
                    <a:pt x="4610" y="1409"/>
                    <a:pt x="4386" y="1505"/>
                  </a:cubicBezTo>
                  <a:cubicBezTo>
                    <a:pt x="4194" y="1537"/>
                    <a:pt x="4034" y="1601"/>
                    <a:pt x="3842" y="1633"/>
                  </a:cubicBezTo>
                  <a:cubicBezTo>
                    <a:pt x="3713" y="1665"/>
                    <a:pt x="3585" y="1665"/>
                    <a:pt x="3457" y="1665"/>
                  </a:cubicBezTo>
                  <a:cubicBezTo>
                    <a:pt x="3361" y="1697"/>
                    <a:pt x="3265" y="1697"/>
                    <a:pt x="3137" y="1697"/>
                  </a:cubicBezTo>
                  <a:lnTo>
                    <a:pt x="2561" y="1697"/>
                  </a:lnTo>
                  <a:cubicBezTo>
                    <a:pt x="2465" y="1665"/>
                    <a:pt x="2369" y="1665"/>
                    <a:pt x="2273" y="1665"/>
                  </a:cubicBezTo>
                  <a:cubicBezTo>
                    <a:pt x="2177" y="1633"/>
                    <a:pt x="2081" y="1633"/>
                    <a:pt x="1985" y="1601"/>
                  </a:cubicBezTo>
                  <a:cubicBezTo>
                    <a:pt x="1889" y="1569"/>
                    <a:pt x="1793" y="1569"/>
                    <a:pt x="1697" y="1537"/>
                  </a:cubicBezTo>
                  <a:cubicBezTo>
                    <a:pt x="1569" y="1505"/>
                    <a:pt x="1441" y="1441"/>
                    <a:pt x="1345" y="1409"/>
                  </a:cubicBezTo>
                  <a:cubicBezTo>
                    <a:pt x="1185" y="1345"/>
                    <a:pt x="1057" y="1281"/>
                    <a:pt x="929" y="1217"/>
                  </a:cubicBezTo>
                  <a:cubicBezTo>
                    <a:pt x="385" y="897"/>
                    <a:pt x="97" y="481"/>
                    <a:pt x="97" y="33"/>
                  </a:cubicBez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55225" y="1967525"/>
              <a:ext cx="160850" cy="84625"/>
            </a:xfrm>
            <a:custGeom>
              <a:avLst/>
              <a:gdLst/>
              <a:ahLst/>
              <a:cxnLst/>
              <a:rect l="l" t="t" r="r" b="b"/>
              <a:pathLst>
                <a:path w="6434" h="3385" extrusionOk="0">
                  <a:moveTo>
                    <a:pt x="3205" y="0"/>
                  </a:moveTo>
                  <a:cubicBezTo>
                    <a:pt x="2457" y="0"/>
                    <a:pt x="1713" y="168"/>
                    <a:pt x="1153" y="504"/>
                  </a:cubicBezTo>
                  <a:cubicBezTo>
                    <a:pt x="1" y="1177"/>
                    <a:pt x="33" y="2233"/>
                    <a:pt x="1153" y="2905"/>
                  </a:cubicBezTo>
                  <a:cubicBezTo>
                    <a:pt x="1729" y="3225"/>
                    <a:pt x="2481" y="3385"/>
                    <a:pt x="3229" y="3385"/>
                  </a:cubicBezTo>
                  <a:cubicBezTo>
                    <a:pt x="3977" y="3385"/>
                    <a:pt x="4722" y="3225"/>
                    <a:pt x="5282" y="2905"/>
                  </a:cubicBezTo>
                  <a:cubicBezTo>
                    <a:pt x="6434" y="2233"/>
                    <a:pt x="6434" y="1177"/>
                    <a:pt x="5282" y="504"/>
                  </a:cubicBezTo>
                  <a:cubicBezTo>
                    <a:pt x="4706"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161625" y="1966725"/>
              <a:ext cx="148050" cy="86225"/>
            </a:xfrm>
            <a:custGeom>
              <a:avLst/>
              <a:gdLst/>
              <a:ahLst/>
              <a:cxnLst/>
              <a:rect l="l" t="t" r="r" b="b"/>
              <a:pathLst>
                <a:path w="5922" h="3449" extrusionOk="0">
                  <a:moveTo>
                    <a:pt x="2945" y="88"/>
                  </a:moveTo>
                  <a:cubicBezTo>
                    <a:pt x="3681" y="88"/>
                    <a:pt x="4450" y="248"/>
                    <a:pt x="4994" y="568"/>
                  </a:cubicBezTo>
                  <a:cubicBezTo>
                    <a:pt x="5538" y="889"/>
                    <a:pt x="5858" y="1305"/>
                    <a:pt x="5858" y="1753"/>
                  </a:cubicBezTo>
                  <a:cubicBezTo>
                    <a:pt x="5858" y="2169"/>
                    <a:pt x="5538" y="2585"/>
                    <a:pt x="5026" y="2905"/>
                  </a:cubicBezTo>
                  <a:cubicBezTo>
                    <a:pt x="4450" y="3225"/>
                    <a:pt x="3705" y="3385"/>
                    <a:pt x="2965" y="3385"/>
                  </a:cubicBezTo>
                  <a:cubicBezTo>
                    <a:pt x="2225" y="3385"/>
                    <a:pt x="1489" y="3225"/>
                    <a:pt x="929" y="2905"/>
                  </a:cubicBezTo>
                  <a:cubicBezTo>
                    <a:pt x="385" y="2585"/>
                    <a:pt x="65" y="2169"/>
                    <a:pt x="65" y="1721"/>
                  </a:cubicBezTo>
                  <a:cubicBezTo>
                    <a:pt x="65" y="1305"/>
                    <a:pt x="385" y="889"/>
                    <a:pt x="929" y="568"/>
                  </a:cubicBezTo>
                  <a:cubicBezTo>
                    <a:pt x="1473" y="248"/>
                    <a:pt x="2209" y="88"/>
                    <a:pt x="2945" y="88"/>
                  </a:cubicBezTo>
                  <a:close/>
                  <a:moveTo>
                    <a:pt x="2945" y="0"/>
                  </a:moveTo>
                  <a:cubicBezTo>
                    <a:pt x="2193" y="0"/>
                    <a:pt x="1441" y="168"/>
                    <a:pt x="865" y="504"/>
                  </a:cubicBezTo>
                  <a:cubicBezTo>
                    <a:pt x="321" y="824"/>
                    <a:pt x="1" y="1273"/>
                    <a:pt x="1" y="1721"/>
                  </a:cubicBezTo>
                  <a:cubicBezTo>
                    <a:pt x="1" y="2201"/>
                    <a:pt x="321" y="2617"/>
                    <a:pt x="897" y="2969"/>
                  </a:cubicBezTo>
                  <a:cubicBezTo>
                    <a:pt x="1473" y="3289"/>
                    <a:pt x="2209" y="3449"/>
                    <a:pt x="2977" y="3449"/>
                  </a:cubicBezTo>
                  <a:cubicBezTo>
                    <a:pt x="3713" y="3449"/>
                    <a:pt x="4482" y="3289"/>
                    <a:pt x="5058" y="2969"/>
                  </a:cubicBezTo>
                  <a:cubicBezTo>
                    <a:pt x="5602" y="2649"/>
                    <a:pt x="5922" y="2201"/>
                    <a:pt x="5922" y="1753"/>
                  </a:cubicBezTo>
                  <a:cubicBezTo>
                    <a:pt x="5922" y="1273"/>
                    <a:pt x="5602" y="824"/>
                    <a:pt x="5026" y="504"/>
                  </a:cubicBezTo>
                  <a:cubicBezTo>
                    <a:pt x="4450"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72825" y="1976925"/>
              <a:ext cx="125650" cy="66425"/>
            </a:xfrm>
            <a:custGeom>
              <a:avLst/>
              <a:gdLst/>
              <a:ahLst/>
              <a:cxnLst/>
              <a:rect l="l" t="t" r="r" b="b"/>
              <a:pathLst>
                <a:path w="5026" h="2657" extrusionOk="0">
                  <a:moveTo>
                    <a:pt x="2513" y="0"/>
                  </a:moveTo>
                  <a:cubicBezTo>
                    <a:pt x="1929" y="0"/>
                    <a:pt x="1345" y="128"/>
                    <a:pt x="897" y="384"/>
                  </a:cubicBezTo>
                  <a:cubicBezTo>
                    <a:pt x="1" y="897"/>
                    <a:pt x="1" y="1729"/>
                    <a:pt x="897" y="2273"/>
                  </a:cubicBezTo>
                  <a:cubicBezTo>
                    <a:pt x="1345" y="2529"/>
                    <a:pt x="1929" y="2657"/>
                    <a:pt x="2513" y="2657"/>
                  </a:cubicBezTo>
                  <a:cubicBezTo>
                    <a:pt x="3097" y="2657"/>
                    <a:pt x="3682" y="2529"/>
                    <a:pt x="4130" y="2273"/>
                  </a:cubicBezTo>
                  <a:cubicBezTo>
                    <a:pt x="5026" y="1729"/>
                    <a:pt x="5026" y="897"/>
                    <a:pt x="4130" y="384"/>
                  </a:cubicBezTo>
                  <a:cubicBezTo>
                    <a:pt x="3682" y="128"/>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177625" y="1976125"/>
              <a:ext cx="116050" cy="68025"/>
            </a:xfrm>
            <a:custGeom>
              <a:avLst/>
              <a:gdLst/>
              <a:ahLst/>
              <a:cxnLst/>
              <a:rect l="l" t="t" r="r" b="b"/>
              <a:pathLst>
                <a:path w="4642" h="2721" extrusionOk="0">
                  <a:moveTo>
                    <a:pt x="2305" y="64"/>
                  </a:moveTo>
                  <a:cubicBezTo>
                    <a:pt x="2881" y="64"/>
                    <a:pt x="3458" y="192"/>
                    <a:pt x="3906" y="448"/>
                  </a:cubicBezTo>
                  <a:cubicBezTo>
                    <a:pt x="4322" y="705"/>
                    <a:pt x="4578" y="1025"/>
                    <a:pt x="4578" y="1345"/>
                  </a:cubicBezTo>
                  <a:cubicBezTo>
                    <a:pt x="4578" y="1697"/>
                    <a:pt x="4354" y="2017"/>
                    <a:pt x="3938" y="2273"/>
                  </a:cubicBezTo>
                  <a:cubicBezTo>
                    <a:pt x="3490" y="2513"/>
                    <a:pt x="2913" y="2633"/>
                    <a:pt x="2337" y="2633"/>
                  </a:cubicBezTo>
                  <a:cubicBezTo>
                    <a:pt x="1761" y="2633"/>
                    <a:pt x="1185" y="2513"/>
                    <a:pt x="737" y="2273"/>
                  </a:cubicBezTo>
                  <a:cubicBezTo>
                    <a:pt x="321" y="2017"/>
                    <a:pt x="65" y="1697"/>
                    <a:pt x="65" y="1345"/>
                  </a:cubicBezTo>
                  <a:cubicBezTo>
                    <a:pt x="65" y="1025"/>
                    <a:pt x="321" y="705"/>
                    <a:pt x="737" y="448"/>
                  </a:cubicBezTo>
                  <a:cubicBezTo>
                    <a:pt x="1153" y="192"/>
                    <a:pt x="1729" y="64"/>
                    <a:pt x="2305" y="64"/>
                  </a:cubicBezTo>
                  <a:close/>
                  <a:moveTo>
                    <a:pt x="2305" y="0"/>
                  </a:moveTo>
                  <a:cubicBezTo>
                    <a:pt x="1713" y="0"/>
                    <a:pt x="1121" y="128"/>
                    <a:pt x="673" y="384"/>
                  </a:cubicBezTo>
                  <a:cubicBezTo>
                    <a:pt x="257" y="641"/>
                    <a:pt x="1" y="993"/>
                    <a:pt x="1" y="1345"/>
                  </a:cubicBezTo>
                  <a:cubicBezTo>
                    <a:pt x="1" y="1729"/>
                    <a:pt x="257" y="2081"/>
                    <a:pt x="705" y="2337"/>
                  </a:cubicBezTo>
                  <a:cubicBezTo>
                    <a:pt x="1153" y="2593"/>
                    <a:pt x="1729" y="2721"/>
                    <a:pt x="2337" y="2721"/>
                  </a:cubicBezTo>
                  <a:cubicBezTo>
                    <a:pt x="2913" y="2721"/>
                    <a:pt x="3522" y="2593"/>
                    <a:pt x="3970" y="2305"/>
                  </a:cubicBezTo>
                  <a:cubicBezTo>
                    <a:pt x="4386" y="2081"/>
                    <a:pt x="4642" y="1729"/>
                    <a:pt x="4642" y="1345"/>
                  </a:cubicBezTo>
                  <a:cubicBezTo>
                    <a:pt x="4642" y="993"/>
                    <a:pt x="4386" y="641"/>
                    <a:pt x="3938" y="384"/>
                  </a:cubicBezTo>
                  <a:cubicBezTo>
                    <a:pt x="3490"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00850"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65"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35250" y="20593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480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60850" y="2056150"/>
              <a:ext cx="2425" cy="9625"/>
            </a:xfrm>
            <a:custGeom>
              <a:avLst/>
              <a:gdLst/>
              <a:ahLst/>
              <a:cxnLst/>
              <a:rect l="l" t="t" r="r" b="b"/>
              <a:pathLst>
                <a:path w="97" h="385" extrusionOk="0">
                  <a:moveTo>
                    <a:pt x="33" y="0"/>
                  </a:moveTo>
                  <a:lnTo>
                    <a:pt x="1" y="32"/>
                  </a:lnTo>
                  <a:lnTo>
                    <a:pt x="1" y="352"/>
                  </a:lnTo>
                  <a:cubicBezTo>
                    <a:pt x="1" y="384"/>
                    <a:pt x="33" y="384"/>
                    <a:pt x="33" y="384"/>
                  </a:cubicBezTo>
                  <a:cubicBezTo>
                    <a:pt x="65" y="384"/>
                    <a:pt x="97" y="384"/>
                    <a:pt x="97" y="352"/>
                  </a:cubicBezTo>
                  <a:lnTo>
                    <a:pt x="97" y="32"/>
                  </a:ln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272850" y="2052125"/>
              <a:ext cx="2425" cy="9650"/>
            </a:xfrm>
            <a:custGeom>
              <a:avLst/>
              <a:gdLst/>
              <a:ahLst/>
              <a:cxnLst/>
              <a:rect l="l" t="t" r="r" b="b"/>
              <a:pathLst>
                <a:path w="97" h="386" extrusionOk="0">
                  <a:moveTo>
                    <a:pt x="33" y="1"/>
                  </a:moveTo>
                  <a:cubicBezTo>
                    <a:pt x="33" y="1"/>
                    <a:pt x="1" y="1"/>
                    <a:pt x="1" y="33"/>
                  </a:cubicBezTo>
                  <a:lnTo>
                    <a:pt x="1" y="353"/>
                  </a:lnTo>
                  <a:cubicBezTo>
                    <a:pt x="1" y="385"/>
                    <a:pt x="33" y="385"/>
                    <a:pt x="33" y="385"/>
                  </a:cubicBezTo>
                  <a:cubicBezTo>
                    <a:pt x="65" y="385"/>
                    <a:pt x="65" y="385"/>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83250"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292050" y="20401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6168825" y="2032125"/>
              <a:ext cx="2425" cy="9625"/>
            </a:xfrm>
            <a:custGeom>
              <a:avLst/>
              <a:gdLst/>
              <a:ahLst/>
              <a:cxnLst/>
              <a:rect l="l" t="t" r="r" b="b"/>
              <a:pathLst>
                <a:path w="97" h="385" extrusionOk="0">
                  <a:moveTo>
                    <a:pt x="33" y="1"/>
                  </a:moveTo>
                  <a:cubicBezTo>
                    <a:pt x="33" y="1"/>
                    <a:pt x="1" y="1"/>
                    <a:pt x="1" y="33"/>
                  </a:cubicBezTo>
                  <a:lnTo>
                    <a:pt x="1" y="353"/>
                  </a:lnTo>
                  <a:lnTo>
                    <a:pt x="33" y="385"/>
                  </a:lnTo>
                  <a:cubicBezTo>
                    <a:pt x="65" y="385"/>
                    <a:pt x="97" y="353"/>
                    <a:pt x="97" y="353"/>
                  </a:cubicBezTo>
                  <a:lnTo>
                    <a:pt x="97" y="33"/>
                  </a:lnTo>
                  <a:cubicBezTo>
                    <a:pt x="97"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6222450" y="2057750"/>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208850" y="2056150"/>
              <a:ext cx="2425" cy="9625"/>
            </a:xfrm>
            <a:custGeom>
              <a:avLst/>
              <a:gdLst/>
              <a:ahLst/>
              <a:cxnLst/>
              <a:rect l="l" t="t" r="r" b="b"/>
              <a:pathLst>
                <a:path w="97" h="385" extrusionOk="0">
                  <a:moveTo>
                    <a:pt x="32" y="0"/>
                  </a:moveTo>
                  <a:lnTo>
                    <a:pt x="0" y="32"/>
                  </a:lnTo>
                  <a:lnTo>
                    <a:pt x="0" y="352"/>
                  </a:lnTo>
                  <a:cubicBezTo>
                    <a:pt x="0" y="384"/>
                    <a:pt x="32" y="384"/>
                    <a:pt x="32" y="384"/>
                  </a:cubicBezTo>
                  <a:cubicBezTo>
                    <a:pt x="64" y="384"/>
                    <a:pt x="96" y="384"/>
                    <a:pt x="96" y="352"/>
                  </a:cubicBezTo>
                  <a:lnTo>
                    <a:pt x="96" y="32"/>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196850" y="2052125"/>
              <a:ext cx="2425" cy="9650"/>
            </a:xfrm>
            <a:custGeom>
              <a:avLst/>
              <a:gdLst/>
              <a:ahLst/>
              <a:cxnLst/>
              <a:rect l="l" t="t" r="r" b="b"/>
              <a:pathLst>
                <a:path w="97" h="386" extrusionOk="0">
                  <a:moveTo>
                    <a:pt x="32" y="1"/>
                  </a:moveTo>
                  <a:cubicBezTo>
                    <a:pt x="32" y="1"/>
                    <a:pt x="0" y="1"/>
                    <a:pt x="0" y="33"/>
                  </a:cubicBezTo>
                  <a:lnTo>
                    <a:pt x="0" y="353"/>
                  </a:lnTo>
                  <a:cubicBezTo>
                    <a:pt x="0" y="385"/>
                    <a:pt x="32" y="385"/>
                    <a:pt x="32" y="385"/>
                  </a:cubicBezTo>
                  <a:cubicBezTo>
                    <a:pt x="64" y="385"/>
                    <a:pt x="96" y="385"/>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6187225" y="2046525"/>
              <a:ext cx="1625" cy="9625"/>
            </a:xfrm>
            <a:custGeom>
              <a:avLst/>
              <a:gdLst/>
              <a:ahLst/>
              <a:cxnLst/>
              <a:rect l="l" t="t" r="r" b="b"/>
              <a:pathLst>
                <a:path w="65" h="385" extrusionOk="0">
                  <a:moveTo>
                    <a:pt x="33" y="1"/>
                  </a:moveTo>
                  <a:cubicBezTo>
                    <a:pt x="1" y="1"/>
                    <a:pt x="1" y="1"/>
                    <a:pt x="1" y="33"/>
                  </a:cubicBezTo>
                  <a:lnTo>
                    <a:pt x="1" y="353"/>
                  </a:lnTo>
                  <a:cubicBezTo>
                    <a:pt x="1" y="385"/>
                    <a:pt x="1" y="385"/>
                    <a:pt x="33" y="385"/>
                  </a:cubicBezTo>
                  <a:cubicBezTo>
                    <a:pt x="33" y="385"/>
                    <a:pt x="65" y="385"/>
                    <a:pt x="65" y="353"/>
                  </a:cubicBez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177625" y="2040125"/>
              <a:ext cx="1625" cy="9625"/>
            </a:xfrm>
            <a:custGeom>
              <a:avLst/>
              <a:gdLst/>
              <a:ahLst/>
              <a:cxnLst/>
              <a:rect l="l" t="t" r="r" b="b"/>
              <a:pathLst>
                <a:path w="65" h="385" extrusionOk="0">
                  <a:moveTo>
                    <a:pt x="33" y="1"/>
                  </a:moveTo>
                  <a:cubicBezTo>
                    <a:pt x="1" y="1"/>
                    <a:pt x="1" y="33"/>
                    <a:pt x="1" y="33"/>
                  </a:cubicBez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6199250" y="1988925"/>
              <a:ext cx="74425" cy="42425"/>
            </a:xfrm>
            <a:custGeom>
              <a:avLst/>
              <a:gdLst/>
              <a:ahLst/>
              <a:cxnLst/>
              <a:rect l="l" t="t" r="r" b="b"/>
              <a:pathLst>
                <a:path w="2977" h="1697" extrusionOk="0">
                  <a:moveTo>
                    <a:pt x="640" y="1"/>
                  </a:moveTo>
                  <a:lnTo>
                    <a:pt x="416" y="97"/>
                  </a:lnTo>
                  <a:lnTo>
                    <a:pt x="736"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6" y="1633"/>
                    <a:pt x="1216" y="1697"/>
                    <a:pt x="1536" y="1697"/>
                  </a:cubicBezTo>
                  <a:lnTo>
                    <a:pt x="1536" y="1505"/>
                  </a:lnTo>
                  <a:cubicBezTo>
                    <a:pt x="1312" y="1473"/>
                    <a:pt x="1088" y="1441"/>
                    <a:pt x="928" y="1313"/>
                  </a:cubicBezTo>
                  <a:cubicBezTo>
                    <a:pt x="640" y="1185"/>
                    <a:pt x="576" y="961"/>
                    <a:pt x="672" y="737"/>
                  </a:cubicBezTo>
                  <a:lnTo>
                    <a:pt x="672" y="737"/>
                  </a:lnTo>
                  <a:lnTo>
                    <a:pt x="1280" y="1121"/>
                  </a:lnTo>
                  <a:lnTo>
                    <a:pt x="1504" y="993"/>
                  </a:lnTo>
                  <a:lnTo>
                    <a:pt x="832" y="577"/>
                  </a:lnTo>
                  <a:cubicBezTo>
                    <a:pt x="832" y="545"/>
                    <a:pt x="864" y="545"/>
                    <a:pt x="928" y="513"/>
                  </a:cubicBezTo>
                  <a:cubicBezTo>
                    <a:pt x="960" y="481"/>
                    <a:pt x="992" y="481"/>
                    <a:pt x="1024" y="449"/>
                  </a:cubicBezTo>
                  <a:lnTo>
                    <a:pt x="1728" y="865"/>
                  </a:lnTo>
                  <a:lnTo>
                    <a:pt x="1920" y="737"/>
                  </a:lnTo>
                  <a:lnTo>
                    <a:pt x="1312" y="385"/>
                  </a:lnTo>
                  <a:cubicBezTo>
                    <a:pt x="1414" y="364"/>
                    <a:pt x="1525" y="354"/>
                    <a:pt x="1637" y="354"/>
                  </a:cubicBezTo>
                  <a:cubicBezTo>
                    <a:pt x="1880" y="354"/>
                    <a:pt x="2130" y="403"/>
                    <a:pt x="2305" y="513"/>
                  </a:cubicBezTo>
                  <a:cubicBezTo>
                    <a:pt x="2465" y="609"/>
                    <a:pt x="2561" y="737"/>
                    <a:pt x="2593" y="865"/>
                  </a:cubicBezTo>
                  <a:lnTo>
                    <a:pt x="2977" y="865"/>
                  </a:lnTo>
                  <a:cubicBezTo>
                    <a:pt x="2945" y="705"/>
                    <a:pt x="2817" y="513"/>
                    <a:pt x="2561" y="353"/>
                  </a:cubicBezTo>
                  <a:cubicBezTo>
                    <a:pt x="2287" y="205"/>
                    <a:pt x="1931" y="127"/>
                    <a:pt x="1574" y="127"/>
                  </a:cubicBezTo>
                  <a:cubicBezTo>
                    <a:pt x="1387" y="127"/>
                    <a:pt x="1200" y="149"/>
                    <a:pt x="1024"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198450" y="1987325"/>
              <a:ext cx="76025" cy="44825"/>
            </a:xfrm>
            <a:custGeom>
              <a:avLst/>
              <a:gdLst/>
              <a:ahLst/>
              <a:cxnLst/>
              <a:rect l="l" t="t" r="r" b="b"/>
              <a:pathLst>
                <a:path w="3041" h="1793" extrusionOk="0">
                  <a:moveTo>
                    <a:pt x="672" y="97"/>
                  </a:moveTo>
                  <a:lnTo>
                    <a:pt x="1024" y="289"/>
                  </a:lnTo>
                  <a:lnTo>
                    <a:pt x="1056" y="289"/>
                  </a:lnTo>
                  <a:cubicBezTo>
                    <a:pt x="1232" y="245"/>
                    <a:pt x="1419" y="223"/>
                    <a:pt x="1606" y="223"/>
                  </a:cubicBezTo>
                  <a:cubicBezTo>
                    <a:pt x="1963" y="223"/>
                    <a:pt x="2319" y="301"/>
                    <a:pt x="2593" y="449"/>
                  </a:cubicBezTo>
                  <a:cubicBezTo>
                    <a:pt x="2785" y="577"/>
                    <a:pt x="2945" y="737"/>
                    <a:pt x="2977" y="897"/>
                  </a:cubicBezTo>
                  <a:lnTo>
                    <a:pt x="2657" y="897"/>
                  </a:lnTo>
                  <a:cubicBezTo>
                    <a:pt x="2625" y="769"/>
                    <a:pt x="2529" y="641"/>
                    <a:pt x="2369" y="545"/>
                  </a:cubicBezTo>
                  <a:cubicBezTo>
                    <a:pt x="2155" y="426"/>
                    <a:pt x="1888" y="360"/>
                    <a:pt x="1621" y="360"/>
                  </a:cubicBezTo>
                  <a:cubicBezTo>
                    <a:pt x="1528" y="360"/>
                    <a:pt x="1435" y="368"/>
                    <a:pt x="1344" y="385"/>
                  </a:cubicBezTo>
                  <a:cubicBezTo>
                    <a:pt x="1312" y="385"/>
                    <a:pt x="1312" y="417"/>
                    <a:pt x="1312" y="417"/>
                  </a:cubicBezTo>
                  <a:lnTo>
                    <a:pt x="1312" y="449"/>
                  </a:lnTo>
                  <a:lnTo>
                    <a:pt x="1888" y="801"/>
                  </a:lnTo>
                  <a:lnTo>
                    <a:pt x="1760" y="865"/>
                  </a:lnTo>
                  <a:lnTo>
                    <a:pt x="1088" y="481"/>
                  </a:lnTo>
                  <a:lnTo>
                    <a:pt x="1056" y="481"/>
                  </a:lnTo>
                  <a:cubicBezTo>
                    <a:pt x="992" y="513"/>
                    <a:pt x="960" y="513"/>
                    <a:pt x="928" y="545"/>
                  </a:cubicBezTo>
                  <a:cubicBezTo>
                    <a:pt x="896" y="577"/>
                    <a:pt x="864" y="577"/>
                    <a:pt x="832" y="609"/>
                  </a:cubicBezTo>
                  <a:lnTo>
                    <a:pt x="800" y="641"/>
                  </a:lnTo>
                  <a:cubicBezTo>
                    <a:pt x="800" y="673"/>
                    <a:pt x="800" y="673"/>
                    <a:pt x="832" y="673"/>
                  </a:cubicBezTo>
                  <a:lnTo>
                    <a:pt x="1472" y="1057"/>
                  </a:lnTo>
                  <a:lnTo>
                    <a:pt x="1312" y="1121"/>
                  </a:lnTo>
                  <a:lnTo>
                    <a:pt x="704" y="769"/>
                  </a:lnTo>
                  <a:cubicBezTo>
                    <a:pt x="672" y="769"/>
                    <a:pt x="672" y="801"/>
                    <a:pt x="672" y="801"/>
                  </a:cubicBezTo>
                  <a:cubicBezTo>
                    <a:pt x="544" y="1025"/>
                    <a:pt x="640" y="1249"/>
                    <a:pt x="928" y="1409"/>
                  </a:cubicBezTo>
                  <a:cubicBezTo>
                    <a:pt x="1088" y="1505"/>
                    <a:pt x="1312" y="1569"/>
                    <a:pt x="1536" y="1601"/>
                  </a:cubicBezTo>
                  <a:lnTo>
                    <a:pt x="1536" y="1729"/>
                  </a:lnTo>
                  <a:cubicBezTo>
                    <a:pt x="1216" y="1729"/>
                    <a:pt x="928" y="1633"/>
                    <a:pt x="704" y="1505"/>
                  </a:cubicBezTo>
                  <a:cubicBezTo>
                    <a:pt x="480" y="1377"/>
                    <a:pt x="352" y="1217"/>
                    <a:pt x="320" y="1057"/>
                  </a:cubicBezTo>
                  <a:cubicBezTo>
                    <a:pt x="288" y="929"/>
                    <a:pt x="320" y="801"/>
                    <a:pt x="448" y="673"/>
                  </a:cubicBezTo>
                  <a:lnTo>
                    <a:pt x="448" y="641"/>
                  </a:lnTo>
                  <a:cubicBezTo>
                    <a:pt x="448" y="641"/>
                    <a:pt x="448" y="609"/>
                    <a:pt x="416" y="609"/>
                  </a:cubicBezTo>
                  <a:lnTo>
                    <a:pt x="96" y="417"/>
                  </a:lnTo>
                  <a:lnTo>
                    <a:pt x="256" y="353"/>
                  </a:lnTo>
                  <a:lnTo>
                    <a:pt x="544" y="513"/>
                  </a:lnTo>
                  <a:lnTo>
                    <a:pt x="608" y="513"/>
                  </a:lnTo>
                  <a:cubicBezTo>
                    <a:pt x="640" y="481"/>
                    <a:pt x="640" y="481"/>
                    <a:pt x="704" y="449"/>
                  </a:cubicBezTo>
                  <a:cubicBezTo>
                    <a:pt x="736" y="417"/>
                    <a:pt x="768" y="417"/>
                    <a:pt x="800" y="385"/>
                  </a:cubicBezTo>
                  <a:cubicBezTo>
                    <a:pt x="800" y="385"/>
                    <a:pt x="832" y="385"/>
                    <a:pt x="832" y="353"/>
                  </a:cubicBezTo>
                  <a:lnTo>
                    <a:pt x="800" y="321"/>
                  </a:lnTo>
                  <a:lnTo>
                    <a:pt x="544" y="161"/>
                  </a:lnTo>
                  <a:lnTo>
                    <a:pt x="672" y="97"/>
                  </a:lnTo>
                  <a:close/>
                  <a:moveTo>
                    <a:pt x="640" y="0"/>
                  </a:moveTo>
                  <a:lnTo>
                    <a:pt x="448" y="129"/>
                  </a:lnTo>
                  <a:cubicBezTo>
                    <a:pt x="416" y="129"/>
                    <a:pt x="416" y="161"/>
                    <a:pt x="416" y="161"/>
                  </a:cubicBezTo>
                  <a:cubicBezTo>
                    <a:pt x="416" y="193"/>
                    <a:pt x="416" y="193"/>
                    <a:pt x="448" y="193"/>
                  </a:cubicBezTo>
                  <a:lnTo>
                    <a:pt x="704" y="353"/>
                  </a:lnTo>
                  <a:cubicBezTo>
                    <a:pt x="704" y="353"/>
                    <a:pt x="672" y="385"/>
                    <a:pt x="640" y="385"/>
                  </a:cubicBezTo>
                  <a:cubicBezTo>
                    <a:pt x="640" y="417"/>
                    <a:pt x="608" y="417"/>
                    <a:pt x="576" y="449"/>
                  </a:cubicBezTo>
                  <a:lnTo>
                    <a:pt x="256" y="257"/>
                  </a:lnTo>
                  <a:lnTo>
                    <a:pt x="224" y="257"/>
                  </a:lnTo>
                  <a:lnTo>
                    <a:pt x="0" y="385"/>
                  </a:lnTo>
                  <a:lnTo>
                    <a:pt x="0" y="417"/>
                  </a:lnTo>
                  <a:lnTo>
                    <a:pt x="0" y="449"/>
                  </a:lnTo>
                  <a:lnTo>
                    <a:pt x="352" y="641"/>
                  </a:lnTo>
                  <a:cubicBezTo>
                    <a:pt x="256" y="769"/>
                    <a:pt x="224" y="929"/>
                    <a:pt x="256" y="1057"/>
                  </a:cubicBezTo>
                  <a:cubicBezTo>
                    <a:pt x="288" y="1249"/>
                    <a:pt x="448" y="1441"/>
                    <a:pt x="672" y="1569"/>
                  </a:cubicBezTo>
                  <a:cubicBezTo>
                    <a:pt x="896" y="1729"/>
                    <a:pt x="1216" y="1793"/>
                    <a:pt x="1568" y="1793"/>
                  </a:cubicBezTo>
                  <a:lnTo>
                    <a:pt x="1600" y="1793"/>
                  </a:lnTo>
                  <a:lnTo>
                    <a:pt x="1600" y="1761"/>
                  </a:lnTo>
                  <a:lnTo>
                    <a:pt x="1600" y="1537"/>
                  </a:lnTo>
                  <a:cubicBezTo>
                    <a:pt x="1600" y="1537"/>
                    <a:pt x="1600" y="1505"/>
                    <a:pt x="1568" y="1505"/>
                  </a:cubicBezTo>
                  <a:cubicBezTo>
                    <a:pt x="1344" y="1505"/>
                    <a:pt x="1120" y="1441"/>
                    <a:pt x="960" y="1345"/>
                  </a:cubicBezTo>
                  <a:cubicBezTo>
                    <a:pt x="736" y="1217"/>
                    <a:pt x="640" y="1025"/>
                    <a:pt x="704" y="865"/>
                  </a:cubicBezTo>
                  <a:lnTo>
                    <a:pt x="704" y="865"/>
                  </a:lnTo>
                  <a:lnTo>
                    <a:pt x="1312" y="1185"/>
                  </a:lnTo>
                  <a:cubicBezTo>
                    <a:pt x="1312" y="1201"/>
                    <a:pt x="1312" y="1209"/>
                    <a:pt x="1316" y="1209"/>
                  </a:cubicBezTo>
                  <a:cubicBezTo>
                    <a:pt x="1320" y="1209"/>
                    <a:pt x="1328" y="1201"/>
                    <a:pt x="1344" y="1185"/>
                  </a:cubicBezTo>
                  <a:lnTo>
                    <a:pt x="1536" y="1089"/>
                  </a:lnTo>
                  <a:lnTo>
                    <a:pt x="1568" y="1057"/>
                  </a:lnTo>
                  <a:cubicBezTo>
                    <a:pt x="1568" y="1025"/>
                    <a:pt x="1568" y="1025"/>
                    <a:pt x="1536" y="1025"/>
                  </a:cubicBezTo>
                  <a:lnTo>
                    <a:pt x="896" y="641"/>
                  </a:lnTo>
                  <a:cubicBezTo>
                    <a:pt x="928" y="641"/>
                    <a:pt x="928" y="609"/>
                    <a:pt x="960" y="609"/>
                  </a:cubicBezTo>
                  <a:cubicBezTo>
                    <a:pt x="992" y="577"/>
                    <a:pt x="1024" y="577"/>
                    <a:pt x="1056" y="545"/>
                  </a:cubicBezTo>
                  <a:lnTo>
                    <a:pt x="1728" y="961"/>
                  </a:lnTo>
                  <a:lnTo>
                    <a:pt x="1760" y="961"/>
                  </a:lnTo>
                  <a:lnTo>
                    <a:pt x="1984" y="833"/>
                  </a:lnTo>
                  <a:lnTo>
                    <a:pt x="1984" y="801"/>
                  </a:lnTo>
                  <a:lnTo>
                    <a:pt x="1984" y="769"/>
                  </a:lnTo>
                  <a:lnTo>
                    <a:pt x="1440" y="449"/>
                  </a:lnTo>
                  <a:cubicBezTo>
                    <a:pt x="1495" y="443"/>
                    <a:pt x="1550" y="440"/>
                    <a:pt x="1605" y="440"/>
                  </a:cubicBezTo>
                  <a:cubicBezTo>
                    <a:pt x="1867" y="440"/>
                    <a:pt x="2119" y="503"/>
                    <a:pt x="2304"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1" y="237"/>
                    <a:pt x="1981" y="159"/>
                    <a:pt x="1614" y="159"/>
                  </a:cubicBezTo>
                  <a:cubicBezTo>
                    <a:pt x="1423" y="159"/>
                    <a:pt x="1232" y="181"/>
                    <a:pt x="1056" y="225"/>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6172025" y="1983325"/>
              <a:ext cx="146450" cy="64825"/>
            </a:xfrm>
            <a:custGeom>
              <a:avLst/>
              <a:gdLst/>
              <a:ahLst/>
              <a:cxnLst/>
              <a:rect l="l" t="t" r="r" b="b"/>
              <a:pathLst>
                <a:path w="5858" h="2593" extrusionOk="0">
                  <a:moveTo>
                    <a:pt x="5858" y="32"/>
                  </a:moveTo>
                  <a:lnTo>
                    <a:pt x="5856" y="93"/>
                  </a:lnTo>
                  <a:lnTo>
                    <a:pt x="5856" y="93"/>
                  </a:lnTo>
                  <a:cubicBezTo>
                    <a:pt x="5857" y="84"/>
                    <a:pt x="5858" y="75"/>
                    <a:pt x="5858" y="64"/>
                  </a:cubicBezTo>
                  <a:lnTo>
                    <a:pt x="5858" y="32"/>
                  </a:lnTo>
                  <a:close/>
                  <a:moveTo>
                    <a:pt x="1" y="0"/>
                  </a:moveTo>
                  <a:lnTo>
                    <a:pt x="1" y="897"/>
                  </a:lnTo>
                  <a:cubicBezTo>
                    <a:pt x="1" y="1313"/>
                    <a:pt x="289" y="1761"/>
                    <a:pt x="865" y="2081"/>
                  </a:cubicBezTo>
                  <a:cubicBezTo>
                    <a:pt x="993" y="2177"/>
                    <a:pt x="1153" y="2241"/>
                    <a:pt x="1281" y="2273"/>
                  </a:cubicBezTo>
                  <a:cubicBezTo>
                    <a:pt x="1409" y="2337"/>
                    <a:pt x="1505" y="2369"/>
                    <a:pt x="1633" y="2401"/>
                  </a:cubicBezTo>
                  <a:cubicBezTo>
                    <a:pt x="1729" y="2433"/>
                    <a:pt x="1857"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6" y="2561"/>
                  </a:cubicBezTo>
                  <a:cubicBezTo>
                    <a:pt x="3554" y="2561"/>
                    <a:pt x="3682" y="2529"/>
                    <a:pt x="3810" y="2497"/>
                  </a:cubicBezTo>
                  <a:cubicBezTo>
                    <a:pt x="4002" y="2465"/>
                    <a:pt x="4194" y="2433"/>
                    <a:pt x="4354" y="2369"/>
                  </a:cubicBezTo>
                  <a:cubicBezTo>
                    <a:pt x="4578" y="2305"/>
                    <a:pt x="4802" y="2209"/>
                    <a:pt x="4994" y="2081"/>
                  </a:cubicBezTo>
                  <a:lnTo>
                    <a:pt x="5026" y="2081"/>
                  </a:lnTo>
                  <a:cubicBezTo>
                    <a:pt x="5186" y="1985"/>
                    <a:pt x="5282"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56" y="93"/>
                  </a:lnTo>
                  <a:lnTo>
                    <a:pt x="5856" y="93"/>
                  </a:lnTo>
                  <a:cubicBezTo>
                    <a:pt x="5848" y="140"/>
                    <a:pt x="5826" y="171"/>
                    <a:pt x="5826" y="225"/>
                  </a:cubicBezTo>
                  <a:cubicBezTo>
                    <a:pt x="5826" y="289"/>
                    <a:pt x="5794" y="353"/>
                    <a:pt x="5762" y="385"/>
                  </a:cubicBezTo>
                  <a:cubicBezTo>
                    <a:pt x="5762" y="449"/>
                    <a:pt x="5730" y="513"/>
                    <a:pt x="5698" y="545"/>
                  </a:cubicBezTo>
                  <a:cubicBezTo>
                    <a:pt x="5666" y="609"/>
                    <a:pt x="5634" y="673"/>
                    <a:pt x="5570" y="737"/>
                  </a:cubicBezTo>
                  <a:cubicBezTo>
                    <a:pt x="5538" y="801"/>
                    <a:pt x="5474" y="865"/>
                    <a:pt x="5410" y="929"/>
                  </a:cubicBezTo>
                  <a:cubicBezTo>
                    <a:pt x="5314" y="1025"/>
                    <a:pt x="5186" y="1121"/>
                    <a:pt x="5026" y="1217"/>
                  </a:cubicBezTo>
                  <a:lnTo>
                    <a:pt x="4994" y="1217"/>
                  </a:lnTo>
                  <a:cubicBezTo>
                    <a:pt x="4802" y="1345"/>
                    <a:pt x="4578" y="1441"/>
                    <a:pt x="4354" y="1505"/>
                  </a:cubicBezTo>
                  <a:cubicBezTo>
                    <a:pt x="4194" y="1569"/>
                    <a:pt x="4002" y="1601"/>
                    <a:pt x="3810" y="1633"/>
                  </a:cubicBezTo>
                  <a:cubicBezTo>
                    <a:pt x="3682" y="1665"/>
                    <a:pt x="3554" y="1665"/>
                    <a:pt x="3426"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33" y="1537"/>
                  </a:cubicBezTo>
                  <a:cubicBezTo>
                    <a:pt x="1537" y="1505"/>
                    <a:pt x="1409" y="1473"/>
                    <a:pt x="1281" y="1409"/>
                  </a:cubicBezTo>
                  <a:cubicBezTo>
                    <a:pt x="1153" y="1345"/>
                    <a:pt x="993" y="1281"/>
                    <a:pt x="865" y="1217"/>
                  </a:cubicBezTo>
                  <a:cubicBezTo>
                    <a:pt x="289" y="897"/>
                    <a:pt x="1" y="44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171225" y="1982525"/>
              <a:ext cx="148050" cy="66425"/>
            </a:xfrm>
            <a:custGeom>
              <a:avLst/>
              <a:gdLst/>
              <a:ahLst/>
              <a:cxnLst/>
              <a:rect l="l" t="t" r="r" b="b"/>
              <a:pathLst>
                <a:path w="5922" h="2657" extrusionOk="0">
                  <a:moveTo>
                    <a:pt x="65" y="417"/>
                  </a:moveTo>
                  <a:cubicBezTo>
                    <a:pt x="193" y="737"/>
                    <a:pt x="481" y="1057"/>
                    <a:pt x="897" y="1281"/>
                  </a:cubicBezTo>
                  <a:cubicBezTo>
                    <a:pt x="1025" y="1345"/>
                    <a:pt x="1153" y="1409"/>
                    <a:pt x="1313" y="1473"/>
                  </a:cubicBezTo>
                  <a:cubicBezTo>
                    <a:pt x="1409" y="1537"/>
                    <a:pt x="1537" y="1569"/>
                    <a:pt x="1665" y="1601"/>
                  </a:cubicBezTo>
                  <a:cubicBezTo>
                    <a:pt x="1761" y="1633"/>
                    <a:pt x="1857" y="1665"/>
                    <a:pt x="1985" y="1665"/>
                  </a:cubicBezTo>
                  <a:cubicBezTo>
                    <a:pt x="2081" y="1697"/>
                    <a:pt x="2177" y="1697"/>
                    <a:pt x="2273" y="1729"/>
                  </a:cubicBezTo>
                  <a:cubicBezTo>
                    <a:pt x="2369" y="1729"/>
                    <a:pt x="2465" y="1761"/>
                    <a:pt x="2561" y="1761"/>
                  </a:cubicBezTo>
                  <a:cubicBezTo>
                    <a:pt x="2657" y="1761"/>
                    <a:pt x="2753" y="1761"/>
                    <a:pt x="2849" y="1793"/>
                  </a:cubicBezTo>
                  <a:lnTo>
                    <a:pt x="3137" y="1793"/>
                  </a:lnTo>
                  <a:cubicBezTo>
                    <a:pt x="3233" y="1793"/>
                    <a:pt x="3361" y="1761"/>
                    <a:pt x="3458" y="1761"/>
                  </a:cubicBezTo>
                  <a:cubicBezTo>
                    <a:pt x="3586" y="1761"/>
                    <a:pt x="3714" y="1729"/>
                    <a:pt x="3842" y="1697"/>
                  </a:cubicBezTo>
                  <a:cubicBezTo>
                    <a:pt x="4034" y="1665"/>
                    <a:pt x="4226" y="1633"/>
                    <a:pt x="4386" y="1569"/>
                  </a:cubicBezTo>
                  <a:cubicBezTo>
                    <a:pt x="4642" y="1505"/>
                    <a:pt x="4866" y="1409"/>
                    <a:pt x="5058" y="1281"/>
                  </a:cubicBezTo>
                  <a:lnTo>
                    <a:pt x="5090" y="1249"/>
                  </a:lnTo>
                  <a:cubicBezTo>
                    <a:pt x="5218" y="1185"/>
                    <a:pt x="5346" y="1089"/>
                    <a:pt x="5474" y="993"/>
                  </a:cubicBezTo>
                  <a:cubicBezTo>
                    <a:pt x="5538" y="929"/>
                    <a:pt x="5602" y="865"/>
                    <a:pt x="5634" y="801"/>
                  </a:cubicBezTo>
                  <a:cubicBezTo>
                    <a:pt x="5698" y="737"/>
                    <a:pt x="5730" y="673"/>
                    <a:pt x="5762" y="609"/>
                  </a:cubicBezTo>
                  <a:cubicBezTo>
                    <a:pt x="5794" y="545"/>
                    <a:pt x="5826" y="513"/>
                    <a:pt x="5826" y="449"/>
                  </a:cubicBezTo>
                  <a:lnTo>
                    <a:pt x="5826" y="929"/>
                  </a:lnTo>
                  <a:lnTo>
                    <a:pt x="5826" y="961"/>
                  </a:lnTo>
                  <a:lnTo>
                    <a:pt x="5826" y="1121"/>
                  </a:lnTo>
                  <a:cubicBezTo>
                    <a:pt x="5826" y="1185"/>
                    <a:pt x="5794" y="1249"/>
                    <a:pt x="5762" y="1281"/>
                  </a:cubicBezTo>
                  <a:cubicBezTo>
                    <a:pt x="5762" y="1345"/>
                    <a:pt x="5730" y="1409"/>
                    <a:pt x="5698" y="1441"/>
                  </a:cubicBezTo>
                  <a:cubicBezTo>
                    <a:pt x="5666" y="1505"/>
                    <a:pt x="5634" y="1569"/>
                    <a:pt x="5570" y="1601"/>
                  </a:cubicBezTo>
                  <a:cubicBezTo>
                    <a:pt x="5538" y="1697"/>
                    <a:pt x="5474" y="1761"/>
                    <a:pt x="5410" y="1793"/>
                  </a:cubicBezTo>
                  <a:cubicBezTo>
                    <a:pt x="5314" y="1889"/>
                    <a:pt x="5186" y="1985"/>
                    <a:pt x="5058" y="2081"/>
                  </a:cubicBezTo>
                  <a:lnTo>
                    <a:pt x="4994" y="2081"/>
                  </a:lnTo>
                  <a:cubicBezTo>
                    <a:pt x="4834" y="2209"/>
                    <a:pt x="4610" y="2305"/>
                    <a:pt x="4386" y="2369"/>
                  </a:cubicBezTo>
                  <a:cubicBezTo>
                    <a:pt x="4194" y="2433"/>
                    <a:pt x="4002" y="2465"/>
                    <a:pt x="3842" y="2497"/>
                  </a:cubicBezTo>
                  <a:cubicBezTo>
                    <a:pt x="3714" y="2529"/>
                    <a:pt x="3586" y="2561"/>
                    <a:pt x="3458" y="2561"/>
                  </a:cubicBezTo>
                  <a:cubicBezTo>
                    <a:pt x="3361" y="2561"/>
                    <a:pt x="3233"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lnTo>
                    <a:pt x="1697" y="2401"/>
                  </a:lnTo>
                  <a:cubicBezTo>
                    <a:pt x="1569" y="2369"/>
                    <a:pt x="1441" y="2337"/>
                    <a:pt x="1345" y="2305"/>
                  </a:cubicBezTo>
                  <a:cubicBezTo>
                    <a:pt x="1185" y="2241"/>
                    <a:pt x="1057" y="2177"/>
                    <a:pt x="929" y="2081"/>
                  </a:cubicBezTo>
                  <a:cubicBezTo>
                    <a:pt x="385" y="1793"/>
                    <a:pt x="65" y="1377"/>
                    <a:pt x="65" y="929"/>
                  </a:cubicBezTo>
                  <a:lnTo>
                    <a:pt x="65" y="417"/>
                  </a:lnTo>
                  <a:close/>
                  <a:moveTo>
                    <a:pt x="33" y="0"/>
                  </a:moveTo>
                  <a:cubicBezTo>
                    <a:pt x="33" y="0"/>
                    <a:pt x="1" y="32"/>
                    <a:pt x="1" y="64"/>
                  </a:cubicBezTo>
                  <a:lnTo>
                    <a:pt x="1" y="929"/>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8" y="2625"/>
                  </a:cubicBezTo>
                  <a:cubicBezTo>
                    <a:pt x="3586" y="2625"/>
                    <a:pt x="3714" y="2593"/>
                    <a:pt x="3842" y="2593"/>
                  </a:cubicBezTo>
                  <a:cubicBezTo>
                    <a:pt x="4034" y="2561"/>
                    <a:pt x="4226" y="2497"/>
                    <a:pt x="4386" y="2433"/>
                  </a:cubicBezTo>
                  <a:cubicBezTo>
                    <a:pt x="4642" y="2369"/>
                    <a:pt x="4866" y="2273"/>
                    <a:pt x="5058" y="2145"/>
                  </a:cubicBezTo>
                  <a:lnTo>
                    <a:pt x="5090" y="2145"/>
                  </a:lnTo>
                  <a:cubicBezTo>
                    <a:pt x="5218" y="2049"/>
                    <a:pt x="5346" y="1953"/>
                    <a:pt x="5474" y="1857"/>
                  </a:cubicBez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890" y="1089"/>
                    <a:pt x="5922" y="1025"/>
                    <a:pt x="5922" y="961"/>
                  </a:cubicBezTo>
                  <a:lnTo>
                    <a:pt x="5922" y="929"/>
                  </a:lnTo>
                  <a:lnTo>
                    <a:pt x="5922" y="64"/>
                  </a:lnTo>
                  <a:lnTo>
                    <a:pt x="5890" y="32"/>
                  </a:lnTo>
                  <a:cubicBezTo>
                    <a:pt x="5858" y="32"/>
                    <a:pt x="5858" y="64"/>
                    <a:pt x="5858" y="64"/>
                  </a:cubicBezTo>
                  <a:lnTo>
                    <a:pt x="5858" y="96"/>
                  </a:lnTo>
                  <a:cubicBezTo>
                    <a:pt x="5826" y="160"/>
                    <a:pt x="5826" y="192"/>
                    <a:pt x="5826" y="257"/>
                  </a:cubicBezTo>
                  <a:cubicBezTo>
                    <a:pt x="5826" y="321"/>
                    <a:pt x="5794" y="353"/>
                    <a:pt x="5794" y="417"/>
                  </a:cubicBezTo>
                  <a:cubicBezTo>
                    <a:pt x="5762" y="481"/>
                    <a:pt x="5730" y="513"/>
                    <a:pt x="5698" y="577"/>
                  </a:cubicBezTo>
                  <a:cubicBezTo>
                    <a:pt x="5666" y="641"/>
                    <a:pt x="5634" y="673"/>
                    <a:pt x="5602" y="737"/>
                  </a:cubicBezTo>
                  <a:cubicBezTo>
                    <a:pt x="5538" y="801"/>
                    <a:pt x="5474" y="865"/>
                    <a:pt x="5410" y="929"/>
                  </a:cubicBezTo>
                  <a:cubicBezTo>
                    <a:pt x="5314" y="1025"/>
                    <a:pt x="5186" y="1121"/>
                    <a:pt x="5058" y="1217"/>
                  </a:cubicBezTo>
                  <a:lnTo>
                    <a:pt x="5026" y="1217"/>
                  </a:lnTo>
                  <a:cubicBezTo>
                    <a:pt x="4834" y="1345"/>
                    <a:pt x="4610" y="1441"/>
                    <a:pt x="4386" y="1505"/>
                  </a:cubicBezTo>
                  <a:cubicBezTo>
                    <a:pt x="4194" y="1569"/>
                    <a:pt x="4034" y="1601"/>
                    <a:pt x="3842" y="1633"/>
                  </a:cubicBezTo>
                  <a:cubicBezTo>
                    <a:pt x="3714" y="1665"/>
                    <a:pt x="3586" y="1665"/>
                    <a:pt x="3458"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41" y="1473"/>
                    <a:pt x="1345" y="1409"/>
                  </a:cubicBezTo>
                  <a:cubicBezTo>
                    <a:pt x="1185" y="1377"/>
                    <a:pt x="1057" y="1281"/>
                    <a:pt x="929" y="1217"/>
                  </a:cubicBezTo>
                  <a:cubicBezTo>
                    <a:pt x="385" y="897"/>
                    <a:pt x="97" y="481"/>
                    <a:pt x="97" y="64"/>
                  </a:cubicBezTo>
                  <a:cubicBezTo>
                    <a:pt x="97"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164825" y="1941725"/>
              <a:ext cx="160875" cy="84625"/>
            </a:xfrm>
            <a:custGeom>
              <a:avLst/>
              <a:gdLst/>
              <a:ahLst/>
              <a:cxnLst/>
              <a:rect l="l" t="t" r="r" b="b"/>
              <a:pathLst>
                <a:path w="6435" h="3385" extrusionOk="0">
                  <a:moveTo>
                    <a:pt x="3205" y="0"/>
                  </a:moveTo>
                  <a:cubicBezTo>
                    <a:pt x="2457" y="0"/>
                    <a:pt x="1713" y="160"/>
                    <a:pt x="1153" y="480"/>
                  </a:cubicBezTo>
                  <a:cubicBezTo>
                    <a:pt x="1" y="1152"/>
                    <a:pt x="33" y="2209"/>
                    <a:pt x="1153" y="2881"/>
                  </a:cubicBezTo>
                  <a:cubicBezTo>
                    <a:pt x="1729" y="3217"/>
                    <a:pt x="2481" y="3385"/>
                    <a:pt x="3229" y="3385"/>
                  </a:cubicBezTo>
                  <a:cubicBezTo>
                    <a:pt x="3978" y="3385"/>
                    <a:pt x="4722" y="3217"/>
                    <a:pt x="5282" y="2881"/>
                  </a:cubicBezTo>
                  <a:cubicBezTo>
                    <a:pt x="6434" y="2241"/>
                    <a:pt x="6402" y="1152"/>
                    <a:pt x="5282" y="480"/>
                  </a:cubicBezTo>
                  <a:cubicBezTo>
                    <a:pt x="4706" y="160"/>
                    <a:pt x="3954"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171225" y="1941125"/>
              <a:ext cx="147250" cy="86225"/>
            </a:xfrm>
            <a:custGeom>
              <a:avLst/>
              <a:gdLst/>
              <a:ahLst/>
              <a:cxnLst/>
              <a:rect l="l" t="t" r="r" b="b"/>
              <a:pathLst>
                <a:path w="5890" h="3449" extrusionOk="0">
                  <a:moveTo>
                    <a:pt x="2945" y="56"/>
                  </a:moveTo>
                  <a:cubicBezTo>
                    <a:pt x="3682" y="56"/>
                    <a:pt x="4418" y="216"/>
                    <a:pt x="4994" y="536"/>
                  </a:cubicBezTo>
                  <a:cubicBezTo>
                    <a:pt x="5538" y="856"/>
                    <a:pt x="5826" y="1272"/>
                    <a:pt x="5826" y="1720"/>
                  </a:cubicBezTo>
                  <a:cubicBezTo>
                    <a:pt x="5858" y="2169"/>
                    <a:pt x="5538" y="2553"/>
                    <a:pt x="5026" y="2873"/>
                  </a:cubicBezTo>
                  <a:cubicBezTo>
                    <a:pt x="4450" y="3209"/>
                    <a:pt x="3706" y="3377"/>
                    <a:pt x="2965" y="3377"/>
                  </a:cubicBezTo>
                  <a:cubicBezTo>
                    <a:pt x="2225" y="3377"/>
                    <a:pt x="1489" y="3209"/>
                    <a:pt x="929" y="2873"/>
                  </a:cubicBezTo>
                  <a:cubicBezTo>
                    <a:pt x="385" y="2553"/>
                    <a:pt x="65" y="2137"/>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9"/>
                    <a:pt x="321" y="2617"/>
                    <a:pt x="897" y="2937"/>
                  </a:cubicBezTo>
                  <a:cubicBezTo>
                    <a:pt x="1473" y="3257"/>
                    <a:pt x="2209" y="3449"/>
                    <a:pt x="2977" y="3449"/>
                  </a:cubicBezTo>
                  <a:cubicBezTo>
                    <a:pt x="3714" y="3449"/>
                    <a:pt x="4482" y="3257"/>
                    <a:pt x="5026" y="2937"/>
                  </a:cubicBezTo>
                  <a:cubicBezTo>
                    <a:pt x="5602" y="2617"/>
                    <a:pt x="5890" y="2169"/>
                    <a:pt x="5890" y="1720"/>
                  </a:cubicBezTo>
                  <a:cubicBezTo>
                    <a:pt x="5890" y="1240"/>
                    <a:pt x="5602" y="824"/>
                    <a:pt x="5026" y="504"/>
                  </a:cubicBezTo>
                  <a:cubicBezTo>
                    <a:pt x="4450" y="168"/>
                    <a:pt x="3698"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182425" y="1950725"/>
              <a:ext cx="125650" cy="66225"/>
            </a:xfrm>
            <a:custGeom>
              <a:avLst/>
              <a:gdLst/>
              <a:ahLst/>
              <a:cxnLst/>
              <a:rect l="l" t="t" r="r" b="b"/>
              <a:pathLst>
                <a:path w="5026" h="2649" extrusionOk="0">
                  <a:moveTo>
                    <a:pt x="2513" y="0"/>
                  </a:moveTo>
                  <a:cubicBezTo>
                    <a:pt x="1929" y="0"/>
                    <a:pt x="1345" y="136"/>
                    <a:pt x="897" y="408"/>
                  </a:cubicBezTo>
                  <a:cubicBezTo>
                    <a:pt x="1" y="920"/>
                    <a:pt x="1" y="1753"/>
                    <a:pt x="897" y="2265"/>
                  </a:cubicBezTo>
                  <a:cubicBezTo>
                    <a:pt x="1345" y="2521"/>
                    <a:pt x="1929" y="2649"/>
                    <a:pt x="2513" y="2649"/>
                  </a:cubicBezTo>
                  <a:cubicBezTo>
                    <a:pt x="3098" y="2649"/>
                    <a:pt x="3682" y="2521"/>
                    <a:pt x="4130" y="2265"/>
                  </a:cubicBezTo>
                  <a:cubicBezTo>
                    <a:pt x="5026" y="1753"/>
                    <a:pt x="5026" y="920"/>
                    <a:pt x="4130" y="408"/>
                  </a:cubicBezTo>
                  <a:cubicBezTo>
                    <a:pt x="3682" y="136"/>
                    <a:pt x="3098"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187225" y="1949925"/>
              <a:ext cx="116050" cy="67825"/>
            </a:xfrm>
            <a:custGeom>
              <a:avLst/>
              <a:gdLst/>
              <a:ahLst/>
              <a:cxnLst/>
              <a:rect l="l" t="t" r="r" b="b"/>
              <a:pathLst>
                <a:path w="4642" h="2713" extrusionOk="0">
                  <a:moveTo>
                    <a:pt x="2305" y="88"/>
                  </a:moveTo>
                  <a:cubicBezTo>
                    <a:pt x="2882" y="88"/>
                    <a:pt x="3458" y="216"/>
                    <a:pt x="3906" y="472"/>
                  </a:cubicBezTo>
                  <a:cubicBezTo>
                    <a:pt x="4322" y="696"/>
                    <a:pt x="4578" y="1016"/>
                    <a:pt x="4578" y="1368"/>
                  </a:cubicBezTo>
                  <a:cubicBezTo>
                    <a:pt x="4578" y="1721"/>
                    <a:pt x="4354" y="2041"/>
                    <a:pt x="3938" y="2265"/>
                  </a:cubicBezTo>
                  <a:cubicBezTo>
                    <a:pt x="3490" y="2521"/>
                    <a:pt x="2906" y="2649"/>
                    <a:pt x="2325" y="2649"/>
                  </a:cubicBezTo>
                  <a:cubicBezTo>
                    <a:pt x="1745" y="2649"/>
                    <a:pt x="1169" y="2521"/>
                    <a:pt x="737" y="2265"/>
                  </a:cubicBezTo>
                  <a:cubicBezTo>
                    <a:pt x="321" y="2041"/>
                    <a:pt x="65" y="1689"/>
                    <a:pt x="65" y="1368"/>
                  </a:cubicBezTo>
                  <a:cubicBezTo>
                    <a:pt x="65" y="1016"/>
                    <a:pt x="289"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1"/>
                    <a:pt x="257" y="2073"/>
                    <a:pt x="705" y="2329"/>
                  </a:cubicBezTo>
                  <a:cubicBezTo>
                    <a:pt x="1153" y="2585"/>
                    <a:pt x="1729" y="2713"/>
                    <a:pt x="2337" y="2713"/>
                  </a:cubicBezTo>
                  <a:cubicBezTo>
                    <a:pt x="2914" y="2713"/>
                    <a:pt x="3490" y="2585"/>
                    <a:pt x="3938" y="2329"/>
                  </a:cubicBezTo>
                  <a:cubicBezTo>
                    <a:pt x="4386" y="2073"/>
                    <a:pt x="4642" y="1721"/>
                    <a:pt x="4642" y="1368"/>
                  </a:cubicBezTo>
                  <a:cubicBezTo>
                    <a:pt x="4642" y="984"/>
                    <a:pt x="4386" y="664"/>
                    <a:pt x="3938" y="408"/>
                  </a:cubicBezTo>
                  <a:cubicBezTo>
                    <a:pt x="3490" y="136"/>
                    <a:pt x="2898"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310450"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44850" y="20329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257650" y="20321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270450" y="2030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282450" y="20257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292850" y="2020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301650" y="20137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178425" y="20057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232050" y="20321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218450" y="2030525"/>
              <a:ext cx="1625" cy="9625"/>
            </a:xfrm>
            <a:custGeom>
              <a:avLst/>
              <a:gdLst/>
              <a:ahLst/>
              <a:cxnLst/>
              <a:rect l="l" t="t" r="r" b="b"/>
              <a:pathLst>
                <a:path w="65" h="385" extrusionOk="0">
                  <a:moveTo>
                    <a:pt x="32" y="1"/>
                  </a:moveTo>
                  <a:cubicBezTo>
                    <a:pt x="32" y="1"/>
                    <a:pt x="0" y="1"/>
                    <a:pt x="0" y="33"/>
                  </a:cubicBezTo>
                  <a:lnTo>
                    <a:pt x="0" y="353"/>
                  </a:lnTo>
                  <a:lnTo>
                    <a:pt x="32" y="385"/>
                  </a:ln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206450" y="2025725"/>
              <a:ext cx="1625" cy="10425"/>
            </a:xfrm>
            <a:custGeom>
              <a:avLst/>
              <a:gdLst/>
              <a:ahLst/>
              <a:cxnLst/>
              <a:rect l="l" t="t" r="r" b="b"/>
              <a:pathLst>
                <a:path w="65" h="417" extrusionOk="0">
                  <a:moveTo>
                    <a:pt x="32" y="1"/>
                  </a:moveTo>
                  <a:lnTo>
                    <a:pt x="0" y="33"/>
                  </a:ln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196050" y="20201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187225" y="2013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208850" y="1962525"/>
              <a:ext cx="74425" cy="43225"/>
            </a:xfrm>
            <a:custGeom>
              <a:avLst/>
              <a:gdLst/>
              <a:ahLst/>
              <a:cxnLst/>
              <a:rect l="l" t="t" r="r" b="b"/>
              <a:pathLst>
                <a:path w="2977" h="1729" extrusionOk="0">
                  <a:moveTo>
                    <a:pt x="640" y="0"/>
                  </a:moveTo>
                  <a:lnTo>
                    <a:pt x="416" y="128"/>
                  </a:lnTo>
                  <a:lnTo>
                    <a:pt x="736" y="320"/>
                  </a:lnTo>
                  <a:cubicBezTo>
                    <a:pt x="704" y="320"/>
                    <a:pt x="672" y="352"/>
                    <a:pt x="640" y="384"/>
                  </a:cubicBezTo>
                  <a:cubicBezTo>
                    <a:pt x="608" y="384"/>
                    <a:pt x="576" y="416"/>
                    <a:pt x="544" y="448"/>
                  </a:cubicBezTo>
                  <a:lnTo>
                    <a:pt x="192" y="256"/>
                  </a:lnTo>
                  <a:lnTo>
                    <a:pt x="0" y="384"/>
                  </a:lnTo>
                  <a:lnTo>
                    <a:pt x="384" y="608"/>
                  </a:lnTo>
                  <a:cubicBezTo>
                    <a:pt x="128" y="896"/>
                    <a:pt x="224" y="1249"/>
                    <a:pt x="640" y="1505"/>
                  </a:cubicBezTo>
                  <a:cubicBezTo>
                    <a:pt x="896" y="1633"/>
                    <a:pt x="1216" y="1697"/>
                    <a:pt x="1536" y="1729"/>
                  </a:cubicBezTo>
                  <a:lnTo>
                    <a:pt x="1536" y="1505"/>
                  </a:lnTo>
                  <a:cubicBezTo>
                    <a:pt x="1312" y="1505"/>
                    <a:pt x="1088" y="1441"/>
                    <a:pt x="928" y="1345"/>
                  </a:cubicBezTo>
                  <a:cubicBezTo>
                    <a:pt x="640" y="1185"/>
                    <a:pt x="576" y="960"/>
                    <a:pt x="672" y="768"/>
                  </a:cubicBezTo>
                  <a:lnTo>
                    <a:pt x="672" y="768"/>
                  </a:lnTo>
                  <a:lnTo>
                    <a:pt x="1280" y="1121"/>
                  </a:lnTo>
                  <a:lnTo>
                    <a:pt x="1504" y="992"/>
                  </a:lnTo>
                  <a:lnTo>
                    <a:pt x="800" y="608"/>
                  </a:lnTo>
                  <a:lnTo>
                    <a:pt x="896" y="512"/>
                  </a:lnTo>
                  <a:cubicBezTo>
                    <a:pt x="960" y="512"/>
                    <a:pt x="992" y="480"/>
                    <a:pt x="1024" y="480"/>
                  </a:cubicBezTo>
                  <a:lnTo>
                    <a:pt x="1728" y="864"/>
                  </a:lnTo>
                  <a:lnTo>
                    <a:pt x="1921" y="736"/>
                  </a:lnTo>
                  <a:lnTo>
                    <a:pt x="1312" y="384"/>
                  </a:lnTo>
                  <a:cubicBezTo>
                    <a:pt x="1395" y="368"/>
                    <a:pt x="1484" y="360"/>
                    <a:pt x="1575" y="360"/>
                  </a:cubicBezTo>
                  <a:cubicBezTo>
                    <a:pt x="1837" y="360"/>
                    <a:pt x="2115" y="426"/>
                    <a:pt x="2305" y="544"/>
                  </a:cubicBezTo>
                  <a:cubicBezTo>
                    <a:pt x="2465" y="640"/>
                    <a:pt x="2561" y="768"/>
                    <a:pt x="2593" y="896"/>
                  </a:cubicBezTo>
                  <a:lnTo>
                    <a:pt x="2977" y="896"/>
                  </a:lnTo>
                  <a:cubicBezTo>
                    <a:pt x="2945" y="704"/>
                    <a:pt x="2817" y="512"/>
                    <a:pt x="2561" y="384"/>
                  </a:cubicBezTo>
                  <a:cubicBezTo>
                    <a:pt x="2297" y="222"/>
                    <a:pt x="1957" y="137"/>
                    <a:pt x="1612" y="137"/>
                  </a:cubicBezTo>
                  <a:cubicBezTo>
                    <a:pt x="1413" y="137"/>
                    <a:pt x="1212" y="166"/>
                    <a:pt x="1024"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208050" y="1961725"/>
              <a:ext cx="76025" cy="44825"/>
            </a:xfrm>
            <a:custGeom>
              <a:avLst/>
              <a:gdLst/>
              <a:ahLst/>
              <a:cxnLst/>
              <a:rect l="l" t="t" r="r" b="b"/>
              <a:pathLst>
                <a:path w="3041" h="1793" extrusionOk="0">
                  <a:moveTo>
                    <a:pt x="672" y="64"/>
                  </a:moveTo>
                  <a:lnTo>
                    <a:pt x="1024" y="288"/>
                  </a:lnTo>
                  <a:lnTo>
                    <a:pt x="1056" y="288"/>
                  </a:lnTo>
                  <a:cubicBezTo>
                    <a:pt x="1244" y="230"/>
                    <a:pt x="1445" y="201"/>
                    <a:pt x="1644" y="201"/>
                  </a:cubicBezTo>
                  <a:cubicBezTo>
                    <a:pt x="1989" y="201"/>
                    <a:pt x="2329" y="286"/>
                    <a:pt x="2593" y="448"/>
                  </a:cubicBezTo>
                  <a:cubicBezTo>
                    <a:pt x="2785" y="544"/>
                    <a:pt x="2913" y="704"/>
                    <a:pt x="2945" y="896"/>
                  </a:cubicBezTo>
                  <a:lnTo>
                    <a:pt x="2657" y="896"/>
                  </a:lnTo>
                  <a:cubicBezTo>
                    <a:pt x="2625" y="736"/>
                    <a:pt x="2529" y="608"/>
                    <a:pt x="2337" y="512"/>
                  </a:cubicBezTo>
                  <a:cubicBezTo>
                    <a:pt x="2149" y="419"/>
                    <a:pt x="1893" y="359"/>
                    <a:pt x="1631" y="359"/>
                  </a:cubicBezTo>
                  <a:cubicBezTo>
                    <a:pt x="1535" y="359"/>
                    <a:pt x="1439" y="367"/>
                    <a:pt x="1344" y="384"/>
                  </a:cubicBezTo>
                  <a:cubicBezTo>
                    <a:pt x="1312" y="384"/>
                    <a:pt x="1312" y="384"/>
                    <a:pt x="1312" y="416"/>
                  </a:cubicBezTo>
                  <a:lnTo>
                    <a:pt x="1312" y="448"/>
                  </a:lnTo>
                  <a:lnTo>
                    <a:pt x="1888" y="768"/>
                  </a:lnTo>
                  <a:lnTo>
                    <a:pt x="1760" y="864"/>
                  </a:lnTo>
                  <a:lnTo>
                    <a:pt x="1088" y="480"/>
                  </a:lnTo>
                  <a:cubicBezTo>
                    <a:pt x="1072" y="464"/>
                    <a:pt x="1064" y="456"/>
                    <a:pt x="1060" y="456"/>
                  </a:cubicBezTo>
                  <a:cubicBezTo>
                    <a:pt x="1056" y="456"/>
                    <a:pt x="1056" y="464"/>
                    <a:pt x="1056" y="480"/>
                  </a:cubicBezTo>
                  <a:cubicBezTo>
                    <a:pt x="992" y="480"/>
                    <a:pt x="960" y="512"/>
                    <a:pt x="928" y="512"/>
                  </a:cubicBezTo>
                  <a:lnTo>
                    <a:pt x="832" y="608"/>
                  </a:lnTo>
                  <a:cubicBezTo>
                    <a:pt x="800" y="608"/>
                    <a:pt x="800" y="608"/>
                    <a:pt x="800" y="640"/>
                  </a:cubicBezTo>
                  <a:lnTo>
                    <a:pt x="832" y="672"/>
                  </a:lnTo>
                  <a:lnTo>
                    <a:pt x="1472" y="1024"/>
                  </a:lnTo>
                  <a:lnTo>
                    <a:pt x="1312" y="1121"/>
                  </a:lnTo>
                  <a:lnTo>
                    <a:pt x="704" y="768"/>
                  </a:lnTo>
                  <a:cubicBezTo>
                    <a:pt x="704" y="768"/>
                    <a:pt x="704" y="754"/>
                    <a:pt x="695" y="754"/>
                  </a:cubicBezTo>
                  <a:cubicBezTo>
                    <a:pt x="690" y="754"/>
                    <a:pt x="683" y="758"/>
                    <a:pt x="672" y="768"/>
                  </a:cubicBezTo>
                  <a:cubicBezTo>
                    <a:pt x="544" y="992"/>
                    <a:pt x="640" y="1249"/>
                    <a:pt x="928" y="1409"/>
                  </a:cubicBezTo>
                  <a:cubicBezTo>
                    <a:pt x="1088" y="1505"/>
                    <a:pt x="1312" y="1537"/>
                    <a:pt x="1536" y="1569"/>
                  </a:cubicBezTo>
                  <a:lnTo>
                    <a:pt x="1536" y="1729"/>
                  </a:lnTo>
                  <a:cubicBezTo>
                    <a:pt x="1216" y="1697"/>
                    <a:pt x="928" y="1633"/>
                    <a:pt x="704" y="1505"/>
                  </a:cubicBezTo>
                  <a:cubicBezTo>
                    <a:pt x="480" y="1377"/>
                    <a:pt x="352" y="1217"/>
                    <a:pt x="320" y="1024"/>
                  </a:cubicBezTo>
                  <a:cubicBezTo>
                    <a:pt x="288" y="896"/>
                    <a:pt x="320" y="768"/>
                    <a:pt x="416" y="640"/>
                  </a:cubicBezTo>
                  <a:cubicBezTo>
                    <a:pt x="448" y="640"/>
                    <a:pt x="448" y="640"/>
                    <a:pt x="448" y="608"/>
                  </a:cubicBezTo>
                  <a:lnTo>
                    <a:pt x="416" y="608"/>
                  </a:lnTo>
                  <a:lnTo>
                    <a:pt x="96" y="416"/>
                  </a:lnTo>
                  <a:lnTo>
                    <a:pt x="224" y="320"/>
                  </a:lnTo>
                  <a:lnTo>
                    <a:pt x="544" y="512"/>
                  </a:lnTo>
                  <a:lnTo>
                    <a:pt x="576" y="512"/>
                  </a:lnTo>
                  <a:cubicBezTo>
                    <a:pt x="608" y="480"/>
                    <a:pt x="640" y="448"/>
                    <a:pt x="672" y="448"/>
                  </a:cubicBezTo>
                  <a:cubicBezTo>
                    <a:pt x="736" y="416"/>
                    <a:pt x="768" y="384"/>
                    <a:pt x="800" y="384"/>
                  </a:cubicBezTo>
                  <a:lnTo>
                    <a:pt x="832" y="352"/>
                  </a:lnTo>
                  <a:cubicBezTo>
                    <a:pt x="832" y="320"/>
                    <a:pt x="800" y="320"/>
                    <a:pt x="800" y="320"/>
                  </a:cubicBezTo>
                  <a:lnTo>
                    <a:pt x="512" y="160"/>
                  </a:lnTo>
                  <a:lnTo>
                    <a:pt x="672" y="64"/>
                  </a:lnTo>
                  <a:close/>
                  <a:moveTo>
                    <a:pt x="640" y="0"/>
                  </a:moveTo>
                  <a:lnTo>
                    <a:pt x="448" y="128"/>
                  </a:lnTo>
                  <a:cubicBezTo>
                    <a:pt x="416" y="128"/>
                    <a:pt x="416" y="128"/>
                    <a:pt x="416" y="160"/>
                  </a:cubicBezTo>
                  <a:lnTo>
                    <a:pt x="448" y="192"/>
                  </a:lnTo>
                  <a:lnTo>
                    <a:pt x="704" y="352"/>
                  </a:lnTo>
                  <a:cubicBezTo>
                    <a:pt x="672" y="352"/>
                    <a:pt x="672" y="352"/>
                    <a:pt x="640" y="384"/>
                  </a:cubicBezTo>
                  <a:cubicBezTo>
                    <a:pt x="608" y="384"/>
                    <a:pt x="608" y="416"/>
                    <a:pt x="576" y="416"/>
                  </a:cubicBezTo>
                  <a:lnTo>
                    <a:pt x="256" y="256"/>
                  </a:lnTo>
                  <a:cubicBezTo>
                    <a:pt x="256" y="240"/>
                    <a:pt x="248" y="232"/>
                    <a:pt x="240" y="232"/>
                  </a:cubicBezTo>
                  <a:cubicBezTo>
                    <a:pt x="232" y="232"/>
                    <a:pt x="224" y="240"/>
                    <a:pt x="224" y="256"/>
                  </a:cubicBezTo>
                  <a:lnTo>
                    <a:pt x="0" y="384"/>
                  </a:lnTo>
                  <a:lnTo>
                    <a:pt x="0" y="416"/>
                  </a:lnTo>
                  <a:lnTo>
                    <a:pt x="0" y="448"/>
                  </a:lnTo>
                  <a:lnTo>
                    <a:pt x="352" y="640"/>
                  </a:lnTo>
                  <a:cubicBezTo>
                    <a:pt x="256" y="768"/>
                    <a:pt x="224" y="896"/>
                    <a:pt x="256" y="1056"/>
                  </a:cubicBezTo>
                  <a:cubicBezTo>
                    <a:pt x="288" y="1249"/>
                    <a:pt x="416" y="1409"/>
                    <a:pt x="672" y="1569"/>
                  </a:cubicBezTo>
                  <a:cubicBezTo>
                    <a:pt x="896" y="1697"/>
                    <a:pt x="1216" y="1793"/>
                    <a:pt x="1568" y="1793"/>
                  </a:cubicBezTo>
                  <a:lnTo>
                    <a:pt x="1600" y="1793"/>
                  </a:lnTo>
                  <a:lnTo>
                    <a:pt x="1600" y="1761"/>
                  </a:lnTo>
                  <a:lnTo>
                    <a:pt x="1600" y="1537"/>
                  </a:lnTo>
                  <a:cubicBezTo>
                    <a:pt x="1600" y="1505"/>
                    <a:pt x="1568" y="1505"/>
                    <a:pt x="1568" y="1505"/>
                  </a:cubicBezTo>
                  <a:cubicBezTo>
                    <a:pt x="1344" y="1505"/>
                    <a:pt x="1120" y="1441"/>
                    <a:pt x="960" y="1345"/>
                  </a:cubicBezTo>
                  <a:cubicBezTo>
                    <a:pt x="736" y="1217"/>
                    <a:pt x="640" y="1024"/>
                    <a:pt x="704" y="832"/>
                  </a:cubicBezTo>
                  <a:lnTo>
                    <a:pt x="704" y="832"/>
                  </a:lnTo>
                  <a:lnTo>
                    <a:pt x="1280" y="1185"/>
                  </a:lnTo>
                  <a:lnTo>
                    <a:pt x="1344" y="1185"/>
                  </a:lnTo>
                  <a:lnTo>
                    <a:pt x="1536" y="1056"/>
                  </a:lnTo>
                  <a:lnTo>
                    <a:pt x="1568" y="1024"/>
                  </a:lnTo>
                  <a:cubicBezTo>
                    <a:pt x="1568" y="1024"/>
                    <a:pt x="1568" y="992"/>
                    <a:pt x="1536" y="992"/>
                  </a:cubicBezTo>
                  <a:lnTo>
                    <a:pt x="896" y="608"/>
                  </a:lnTo>
                  <a:cubicBezTo>
                    <a:pt x="928" y="608"/>
                    <a:pt x="928" y="608"/>
                    <a:pt x="960" y="576"/>
                  </a:cubicBezTo>
                  <a:cubicBezTo>
                    <a:pt x="992" y="576"/>
                    <a:pt x="1024" y="544"/>
                    <a:pt x="1056" y="544"/>
                  </a:cubicBezTo>
                  <a:lnTo>
                    <a:pt x="1728" y="928"/>
                  </a:lnTo>
                  <a:lnTo>
                    <a:pt x="1760" y="928"/>
                  </a:lnTo>
                  <a:lnTo>
                    <a:pt x="1985" y="800"/>
                  </a:lnTo>
                  <a:lnTo>
                    <a:pt x="1985" y="768"/>
                  </a:lnTo>
                  <a:lnTo>
                    <a:pt x="1985" y="736"/>
                  </a:lnTo>
                  <a:lnTo>
                    <a:pt x="1440" y="448"/>
                  </a:lnTo>
                  <a:cubicBezTo>
                    <a:pt x="1526" y="431"/>
                    <a:pt x="1612" y="423"/>
                    <a:pt x="1696" y="423"/>
                  </a:cubicBezTo>
                  <a:cubicBezTo>
                    <a:pt x="1925" y="423"/>
                    <a:pt x="2141" y="483"/>
                    <a:pt x="2305" y="576"/>
                  </a:cubicBezTo>
                  <a:cubicBezTo>
                    <a:pt x="2465" y="672"/>
                    <a:pt x="2561" y="800"/>
                    <a:pt x="2561" y="928"/>
                  </a:cubicBezTo>
                  <a:cubicBezTo>
                    <a:pt x="2593" y="928"/>
                    <a:pt x="2593" y="960"/>
                    <a:pt x="2625" y="960"/>
                  </a:cubicBezTo>
                  <a:lnTo>
                    <a:pt x="2977" y="960"/>
                  </a:lnTo>
                  <a:cubicBezTo>
                    <a:pt x="3009" y="960"/>
                    <a:pt x="3009" y="960"/>
                    <a:pt x="3009" y="928"/>
                  </a:cubicBezTo>
                  <a:cubicBezTo>
                    <a:pt x="3009" y="928"/>
                    <a:pt x="3041" y="928"/>
                    <a:pt x="3041" y="896"/>
                  </a:cubicBezTo>
                  <a:cubicBezTo>
                    <a:pt x="3009" y="704"/>
                    <a:pt x="2849" y="512"/>
                    <a:pt x="2625" y="352"/>
                  </a:cubicBezTo>
                  <a:cubicBezTo>
                    <a:pt x="2351" y="205"/>
                    <a:pt x="1981" y="127"/>
                    <a:pt x="1615" y="127"/>
                  </a:cubicBezTo>
                  <a:cubicBezTo>
                    <a:pt x="1423" y="127"/>
                    <a:pt x="1232" y="148"/>
                    <a:pt x="1056" y="192"/>
                  </a:cubicBezTo>
                  <a:lnTo>
                    <a:pt x="6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144025" y="1964925"/>
              <a:ext cx="146450" cy="64825"/>
            </a:xfrm>
            <a:custGeom>
              <a:avLst/>
              <a:gdLst/>
              <a:ahLst/>
              <a:cxnLst/>
              <a:rect l="l" t="t" r="r" b="b"/>
              <a:pathLst>
                <a:path w="5858" h="2593" extrusionOk="0">
                  <a:moveTo>
                    <a:pt x="1" y="0"/>
                  </a:moveTo>
                  <a:lnTo>
                    <a:pt x="1" y="896"/>
                  </a:lnTo>
                  <a:cubicBezTo>
                    <a:pt x="1" y="1313"/>
                    <a:pt x="289" y="1761"/>
                    <a:pt x="865" y="2081"/>
                  </a:cubicBezTo>
                  <a:cubicBezTo>
                    <a:pt x="993" y="2177"/>
                    <a:pt x="1153" y="2241"/>
                    <a:pt x="1281" y="2273"/>
                  </a:cubicBezTo>
                  <a:cubicBezTo>
                    <a:pt x="1409" y="2337"/>
                    <a:pt x="1537" y="2369"/>
                    <a:pt x="1633" y="2401"/>
                  </a:cubicBezTo>
                  <a:cubicBezTo>
                    <a:pt x="1761" y="2433"/>
                    <a:pt x="1857" y="2465"/>
                    <a:pt x="1953" y="2497"/>
                  </a:cubicBezTo>
                  <a:cubicBezTo>
                    <a:pt x="2049" y="2497"/>
                    <a:pt x="2145" y="2529"/>
                    <a:pt x="2241" y="2529"/>
                  </a:cubicBezTo>
                  <a:cubicBezTo>
                    <a:pt x="2337" y="2561"/>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8" y="2305"/>
                    <a:pt x="4802" y="2209"/>
                    <a:pt x="4994" y="2081"/>
                  </a:cubicBezTo>
                  <a:lnTo>
                    <a:pt x="5026" y="2081"/>
                  </a:lnTo>
                  <a:cubicBezTo>
                    <a:pt x="5186" y="1985"/>
                    <a:pt x="5314" y="1889"/>
                    <a:pt x="5410" y="1793"/>
                  </a:cubicBezTo>
                  <a:cubicBezTo>
                    <a:pt x="5474" y="1729"/>
                    <a:pt x="5538" y="1665"/>
                    <a:pt x="5570" y="1601"/>
                  </a:cubicBezTo>
                  <a:cubicBezTo>
                    <a:pt x="5634" y="1537"/>
                    <a:pt x="5666" y="1505"/>
                    <a:pt x="5698" y="1441"/>
                  </a:cubicBezTo>
                  <a:cubicBezTo>
                    <a:pt x="5730" y="1377"/>
                    <a:pt x="5762" y="1313"/>
                    <a:pt x="5762" y="1281"/>
                  </a:cubicBezTo>
                  <a:cubicBezTo>
                    <a:pt x="5794" y="1217"/>
                    <a:pt x="5826" y="1153"/>
                    <a:pt x="5826" y="1089"/>
                  </a:cubicBezTo>
                  <a:cubicBezTo>
                    <a:pt x="5826" y="1057"/>
                    <a:pt x="5826" y="993"/>
                    <a:pt x="5858" y="928"/>
                  </a:cubicBezTo>
                  <a:lnTo>
                    <a:pt x="5858" y="896"/>
                  </a:lnTo>
                  <a:lnTo>
                    <a:pt x="5858" y="64"/>
                  </a:lnTo>
                  <a:cubicBezTo>
                    <a:pt x="5858" y="128"/>
                    <a:pt x="5826" y="160"/>
                    <a:pt x="5826" y="224"/>
                  </a:cubicBezTo>
                  <a:cubicBezTo>
                    <a:pt x="5826" y="288"/>
                    <a:pt x="5794" y="352"/>
                    <a:pt x="5794" y="384"/>
                  </a:cubicBezTo>
                  <a:cubicBezTo>
                    <a:pt x="5762" y="448"/>
                    <a:pt x="5730" y="512"/>
                    <a:pt x="5698" y="544"/>
                  </a:cubicBezTo>
                  <a:cubicBezTo>
                    <a:pt x="5666" y="608"/>
                    <a:pt x="5634" y="672"/>
                    <a:pt x="5602" y="736"/>
                  </a:cubicBezTo>
                  <a:cubicBezTo>
                    <a:pt x="5538" y="800"/>
                    <a:pt x="5474" y="864"/>
                    <a:pt x="5410" y="928"/>
                  </a:cubicBezTo>
                  <a:cubicBezTo>
                    <a:pt x="5314" y="1025"/>
                    <a:pt x="5186" y="1121"/>
                    <a:pt x="5026" y="1217"/>
                  </a:cubicBezTo>
                  <a:lnTo>
                    <a:pt x="4994" y="1217"/>
                  </a:lnTo>
                  <a:cubicBezTo>
                    <a:pt x="4802" y="1345"/>
                    <a:pt x="4578" y="1441"/>
                    <a:pt x="4353" y="1505"/>
                  </a:cubicBezTo>
                  <a:cubicBezTo>
                    <a:pt x="4193"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33"/>
                    <a:pt x="2049" y="1633"/>
                    <a:pt x="1953" y="1601"/>
                  </a:cubicBezTo>
                  <a:cubicBezTo>
                    <a:pt x="1857" y="1601"/>
                    <a:pt x="1761" y="1569"/>
                    <a:pt x="1665" y="1537"/>
                  </a:cubicBezTo>
                  <a:cubicBezTo>
                    <a:pt x="1537" y="1505"/>
                    <a:pt x="1409" y="1473"/>
                    <a:pt x="1281" y="1409"/>
                  </a:cubicBezTo>
                  <a:cubicBezTo>
                    <a:pt x="1153" y="1345"/>
                    <a:pt x="993" y="1281"/>
                    <a:pt x="865" y="1217"/>
                  </a:cubicBezTo>
                  <a:cubicBezTo>
                    <a:pt x="289" y="896"/>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143225" y="1964125"/>
              <a:ext cx="148050" cy="66425"/>
            </a:xfrm>
            <a:custGeom>
              <a:avLst/>
              <a:gdLst/>
              <a:ahLst/>
              <a:cxnLst/>
              <a:rect l="l" t="t" r="r" b="b"/>
              <a:pathLst>
                <a:path w="5922" h="2657" extrusionOk="0">
                  <a:moveTo>
                    <a:pt x="97" y="416"/>
                  </a:moveTo>
                  <a:cubicBezTo>
                    <a:pt x="193" y="768"/>
                    <a:pt x="481" y="1057"/>
                    <a:pt x="897" y="1281"/>
                  </a:cubicBezTo>
                  <a:cubicBezTo>
                    <a:pt x="1025" y="1345"/>
                    <a:pt x="1153" y="1409"/>
                    <a:pt x="1313" y="1473"/>
                  </a:cubicBezTo>
                  <a:cubicBezTo>
                    <a:pt x="1441" y="1537"/>
                    <a:pt x="1537" y="1569"/>
                    <a:pt x="1665" y="1601"/>
                  </a:cubicBezTo>
                  <a:cubicBezTo>
                    <a:pt x="1761" y="1633"/>
                    <a:pt x="1889" y="1665"/>
                    <a:pt x="1985" y="1665"/>
                  </a:cubicBezTo>
                  <a:cubicBezTo>
                    <a:pt x="2081" y="1697"/>
                    <a:pt x="2177" y="1729"/>
                    <a:pt x="2273" y="1729"/>
                  </a:cubicBezTo>
                  <a:cubicBezTo>
                    <a:pt x="2369" y="1729"/>
                    <a:pt x="2465" y="1761"/>
                    <a:pt x="2561" y="1761"/>
                  </a:cubicBezTo>
                  <a:cubicBezTo>
                    <a:pt x="2657" y="1761"/>
                    <a:pt x="2753" y="1761"/>
                    <a:pt x="2849" y="1793"/>
                  </a:cubicBezTo>
                  <a:lnTo>
                    <a:pt x="3137" y="1793"/>
                  </a:lnTo>
                  <a:cubicBezTo>
                    <a:pt x="3265" y="1793"/>
                    <a:pt x="3361" y="1761"/>
                    <a:pt x="3457" y="1761"/>
                  </a:cubicBezTo>
                  <a:cubicBezTo>
                    <a:pt x="3585" y="1761"/>
                    <a:pt x="3713" y="1729"/>
                    <a:pt x="3841" y="1697"/>
                  </a:cubicBezTo>
                  <a:cubicBezTo>
                    <a:pt x="4033" y="1665"/>
                    <a:pt x="4225" y="1633"/>
                    <a:pt x="4417" y="1569"/>
                  </a:cubicBezTo>
                  <a:cubicBezTo>
                    <a:pt x="4642" y="1505"/>
                    <a:pt x="4866" y="1409"/>
                    <a:pt x="5058" y="1281"/>
                  </a:cubicBezTo>
                  <a:lnTo>
                    <a:pt x="5090" y="1281"/>
                  </a:lnTo>
                  <a:cubicBezTo>
                    <a:pt x="5218" y="1185"/>
                    <a:pt x="5346" y="1089"/>
                    <a:pt x="5474" y="993"/>
                  </a:cubicBezTo>
                  <a:cubicBezTo>
                    <a:pt x="5538" y="928"/>
                    <a:pt x="5602" y="864"/>
                    <a:pt x="5634" y="800"/>
                  </a:cubicBezTo>
                  <a:cubicBezTo>
                    <a:pt x="5698" y="736"/>
                    <a:pt x="5730" y="672"/>
                    <a:pt x="5762" y="608"/>
                  </a:cubicBezTo>
                  <a:cubicBezTo>
                    <a:pt x="5794" y="544"/>
                    <a:pt x="5826" y="512"/>
                    <a:pt x="5858" y="448"/>
                  </a:cubicBezTo>
                  <a:lnTo>
                    <a:pt x="5858" y="928"/>
                  </a:lnTo>
                  <a:lnTo>
                    <a:pt x="5858" y="960"/>
                  </a:lnTo>
                  <a:cubicBezTo>
                    <a:pt x="5826" y="1025"/>
                    <a:pt x="5826" y="1089"/>
                    <a:pt x="5826" y="1121"/>
                  </a:cubicBezTo>
                  <a:cubicBezTo>
                    <a:pt x="5826" y="1185"/>
                    <a:pt x="5794" y="1249"/>
                    <a:pt x="5794" y="1281"/>
                  </a:cubicBezTo>
                  <a:cubicBezTo>
                    <a:pt x="5762" y="1345"/>
                    <a:pt x="5730" y="1409"/>
                    <a:pt x="5698" y="1441"/>
                  </a:cubicBezTo>
                  <a:cubicBezTo>
                    <a:pt x="5666" y="1505"/>
                    <a:pt x="5634" y="1569"/>
                    <a:pt x="5602" y="1601"/>
                  </a:cubicBezTo>
                  <a:cubicBezTo>
                    <a:pt x="5538" y="1697"/>
                    <a:pt x="5474" y="1761"/>
                    <a:pt x="5410" y="1793"/>
                  </a:cubicBezTo>
                  <a:cubicBezTo>
                    <a:pt x="5314" y="1889"/>
                    <a:pt x="5186" y="1985"/>
                    <a:pt x="5058" y="2081"/>
                  </a:cubicBezTo>
                  <a:lnTo>
                    <a:pt x="5026" y="2081"/>
                  </a:lnTo>
                  <a:cubicBezTo>
                    <a:pt x="4834" y="2209"/>
                    <a:pt x="4610" y="2305"/>
                    <a:pt x="4385" y="2369"/>
                  </a:cubicBezTo>
                  <a:cubicBezTo>
                    <a:pt x="4193" y="2433"/>
                    <a:pt x="4033" y="2465"/>
                    <a:pt x="3841" y="2497"/>
                  </a:cubicBezTo>
                  <a:cubicBezTo>
                    <a:pt x="3713" y="2529"/>
                    <a:pt x="3585" y="2561"/>
                    <a:pt x="3457" y="2561"/>
                  </a:cubicBezTo>
                  <a:cubicBezTo>
                    <a:pt x="3361" y="2561"/>
                    <a:pt x="3265" y="2593"/>
                    <a:pt x="3137" y="2593"/>
                  </a:cubicBezTo>
                  <a:lnTo>
                    <a:pt x="2849" y="2593"/>
                  </a:lnTo>
                  <a:cubicBezTo>
                    <a:pt x="2753" y="2593"/>
                    <a:pt x="2657" y="2561"/>
                    <a:pt x="2561" y="2561"/>
                  </a:cubicBezTo>
                  <a:cubicBezTo>
                    <a:pt x="2465" y="2561"/>
                    <a:pt x="2369" y="2561"/>
                    <a:pt x="2273" y="2529"/>
                  </a:cubicBezTo>
                  <a:cubicBezTo>
                    <a:pt x="2177" y="2529"/>
                    <a:pt x="2081" y="2497"/>
                    <a:pt x="1985" y="2497"/>
                  </a:cubicBezTo>
                  <a:cubicBezTo>
                    <a:pt x="1889" y="2465"/>
                    <a:pt x="1793" y="2433"/>
                    <a:pt x="1697" y="2401"/>
                  </a:cubicBezTo>
                  <a:cubicBezTo>
                    <a:pt x="1569" y="2369"/>
                    <a:pt x="1441" y="2337"/>
                    <a:pt x="1345" y="2305"/>
                  </a:cubicBezTo>
                  <a:cubicBezTo>
                    <a:pt x="1185" y="2241"/>
                    <a:pt x="1057" y="2177"/>
                    <a:pt x="929" y="2081"/>
                  </a:cubicBezTo>
                  <a:cubicBezTo>
                    <a:pt x="385" y="1793"/>
                    <a:pt x="97" y="1377"/>
                    <a:pt x="97" y="928"/>
                  </a:cubicBezTo>
                  <a:lnTo>
                    <a:pt x="97" y="416"/>
                  </a:lnTo>
                  <a:close/>
                  <a:moveTo>
                    <a:pt x="65" y="0"/>
                  </a:moveTo>
                  <a:cubicBezTo>
                    <a:pt x="33" y="0"/>
                    <a:pt x="1" y="32"/>
                    <a:pt x="1" y="64"/>
                  </a:cubicBezTo>
                  <a:lnTo>
                    <a:pt x="1" y="928"/>
                  </a:lnTo>
                  <a:cubicBezTo>
                    <a:pt x="1" y="1377"/>
                    <a:pt x="321" y="1825"/>
                    <a:pt x="897" y="2145"/>
                  </a:cubicBezTo>
                  <a:cubicBezTo>
                    <a:pt x="1025" y="2241"/>
                    <a:pt x="1153" y="2305"/>
                    <a:pt x="1313" y="2369"/>
                  </a:cubicBezTo>
                  <a:cubicBezTo>
                    <a:pt x="1409" y="2401"/>
                    <a:pt x="1537" y="2433"/>
                    <a:pt x="1665" y="2465"/>
                  </a:cubicBezTo>
                  <a:cubicBezTo>
                    <a:pt x="1761" y="2497"/>
                    <a:pt x="1857" y="2529"/>
                    <a:pt x="1985" y="2561"/>
                  </a:cubicBezTo>
                  <a:cubicBezTo>
                    <a:pt x="2081" y="2561"/>
                    <a:pt x="2177" y="2593"/>
                    <a:pt x="2273" y="2593"/>
                  </a:cubicBezTo>
                  <a:cubicBezTo>
                    <a:pt x="2369" y="2625"/>
                    <a:pt x="2465" y="2625"/>
                    <a:pt x="2561" y="2625"/>
                  </a:cubicBezTo>
                  <a:cubicBezTo>
                    <a:pt x="2657" y="2657"/>
                    <a:pt x="2753" y="2657"/>
                    <a:pt x="2849" y="2657"/>
                  </a:cubicBezTo>
                  <a:lnTo>
                    <a:pt x="3137" y="2657"/>
                  </a:lnTo>
                  <a:cubicBezTo>
                    <a:pt x="3265" y="2657"/>
                    <a:pt x="3361" y="2657"/>
                    <a:pt x="3457" y="2625"/>
                  </a:cubicBezTo>
                  <a:cubicBezTo>
                    <a:pt x="3585" y="2625"/>
                    <a:pt x="3713" y="2593"/>
                    <a:pt x="3841" y="2593"/>
                  </a:cubicBezTo>
                  <a:cubicBezTo>
                    <a:pt x="4033" y="2561"/>
                    <a:pt x="4225" y="2497"/>
                    <a:pt x="4417" y="2433"/>
                  </a:cubicBezTo>
                  <a:cubicBezTo>
                    <a:pt x="4642" y="2369"/>
                    <a:pt x="4866" y="2273"/>
                    <a:pt x="5058" y="2145"/>
                  </a:cubicBezTo>
                  <a:lnTo>
                    <a:pt x="5090" y="2145"/>
                  </a:lnTo>
                  <a:lnTo>
                    <a:pt x="5474" y="1857"/>
                  </a:lnTo>
                  <a:cubicBezTo>
                    <a:pt x="5538" y="1793"/>
                    <a:pt x="5602" y="1729"/>
                    <a:pt x="5634" y="1665"/>
                  </a:cubicBezTo>
                  <a:cubicBezTo>
                    <a:pt x="5698" y="1601"/>
                    <a:pt x="5730" y="1537"/>
                    <a:pt x="5762" y="1473"/>
                  </a:cubicBezTo>
                  <a:cubicBezTo>
                    <a:pt x="5794" y="1441"/>
                    <a:pt x="5826" y="1377"/>
                    <a:pt x="5858" y="1313"/>
                  </a:cubicBezTo>
                  <a:cubicBezTo>
                    <a:pt x="5858" y="1249"/>
                    <a:pt x="5890" y="1185"/>
                    <a:pt x="5890" y="1153"/>
                  </a:cubicBezTo>
                  <a:cubicBezTo>
                    <a:pt x="5922" y="1089"/>
                    <a:pt x="5922" y="1025"/>
                    <a:pt x="5922" y="960"/>
                  </a:cubicBezTo>
                  <a:lnTo>
                    <a:pt x="5922" y="64"/>
                  </a:lnTo>
                  <a:lnTo>
                    <a:pt x="5890" y="32"/>
                  </a:lnTo>
                  <a:cubicBezTo>
                    <a:pt x="5858" y="32"/>
                    <a:pt x="5858" y="64"/>
                    <a:pt x="5858" y="64"/>
                  </a:cubicBezTo>
                  <a:lnTo>
                    <a:pt x="5858" y="96"/>
                  </a:lnTo>
                  <a:cubicBezTo>
                    <a:pt x="5858" y="160"/>
                    <a:pt x="5826" y="192"/>
                    <a:pt x="5826" y="256"/>
                  </a:cubicBezTo>
                  <a:cubicBezTo>
                    <a:pt x="5826" y="320"/>
                    <a:pt x="5794" y="352"/>
                    <a:pt x="5794" y="416"/>
                  </a:cubicBezTo>
                  <a:cubicBezTo>
                    <a:pt x="5762" y="480"/>
                    <a:pt x="5730" y="512"/>
                    <a:pt x="5698" y="576"/>
                  </a:cubicBezTo>
                  <a:cubicBezTo>
                    <a:pt x="5666" y="640"/>
                    <a:pt x="5634" y="672"/>
                    <a:pt x="5602" y="736"/>
                  </a:cubicBezTo>
                  <a:cubicBezTo>
                    <a:pt x="5538" y="800"/>
                    <a:pt x="5474" y="864"/>
                    <a:pt x="5410" y="928"/>
                  </a:cubicBezTo>
                  <a:cubicBezTo>
                    <a:pt x="5314" y="1025"/>
                    <a:pt x="5186" y="1121"/>
                    <a:pt x="5058" y="1217"/>
                  </a:cubicBezTo>
                  <a:lnTo>
                    <a:pt x="5026" y="1217"/>
                  </a:lnTo>
                  <a:cubicBezTo>
                    <a:pt x="4834" y="1345"/>
                    <a:pt x="4610" y="1441"/>
                    <a:pt x="4385" y="1505"/>
                  </a:cubicBezTo>
                  <a:cubicBezTo>
                    <a:pt x="4193" y="1569"/>
                    <a:pt x="4033" y="1601"/>
                    <a:pt x="3841" y="1633"/>
                  </a:cubicBezTo>
                  <a:cubicBezTo>
                    <a:pt x="3713" y="1665"/>
                    <a:pt x="3585" y="1665"/>
                    <a:pt x="3457" y="1697"/>
                  </a:cubicBezTo>
                  <a:lnTo>
                    <a:pt x="3137" y="1697"/>
                  </a:lnTo>
                  <a:cubicBezTo>
                    <a:pt x="3073" y="1697"/>
                    <a:pt x="3009" y="1711"/>
                    <a:pt x="2945" y="1711"/>
                  </a:cubicBezTo>
                  <a:cubicBezTo>
                    <a:pt x="2913" y="1711"/>
                    <a:pt x="2881" y="1707"/>
                    <a:pt x="2849" y="1697"/>
                  </a:cubicBezTo>
                  <a:lnTo>
                    <a:pt x="2561" y="1697"/>
                  </a:lnTo>
                  <a:cubicBezTo>
                    <a:pt x="2465" y="1697"/>
                    <a:pt x="2369" y="1665"/>
                    <a:pt x="2273" y="1665"/>
                  </a:cubicBezTo>
                  <a:cubicBezTo>
                    <a:pt x="2177" y="1665"/>
                    <a:pt x="2081" y="1633"/>
                    <a:pt x="1985" y="1601"/>
                  </a:cubicBezTo>
                  <a:cubicBezTo>
                    <a:pt x="1889" y="1601"/>
                    <a:pt x="1793" y="1569"/>
                    <a:pt x="1697" y="1537"/>
                  </a:cubicBezTo>
                  <a:cubicBezTo>
                    <a:pt x="1569" y="1505"/>
                    <a:pt x="1473" y="1473"/>
                    <a:pt x="1345" y="1409"/>
                  </a:cubicBezTo>
                  <a:cubicBezTo>
                    <a:pt x="1185" y="1377"/>
                    <a:pt x="1057" y="1281"/>
                    <a:pt x="929" y="1217"/>
                  </a:cubicBezTo>
                  <a:cubicBezTo>
                    <a:pt x="385" y="896"/>
                    <a:pt x="97" y="480"/>
                    <a:pt x="97" y="64"/>
                  </a:cubicBez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136825" y="1923525"/>
              <a:ext cx="160850" cy="84425"/>
            </a:xfrm>
            <a:custGeom>
              <a:avLst/>
              <a:gdLst/>
              <a:ahLst/>
              <a:cxnLst/>
              <a:rect l="l" t="t" r="r" b="b"/>
              <a:pathLst>
                <a:path w="6434" h="3377" extrusionOk="0">
                  <a:moveTo>
                    <a:pt x="3205" y="0"/>
                  </a:moveTo>
                  <a:cubicBezTo>
                    <a:pt x="2457" y="0"/>
                    <a:pt x="1713" y="168"/>
                    <a:pt x="1153" y="504"/>
                  </a:cubicBezTo>
                  <a:cubicBezTo>
                    <a:pt x="1" y="1144"/>
                    <a:pt x="33" y="2232"/>
                    <a:pt x="1153" y="2873"/>
                  </a:cubicBezTo>
                  <a:cubicBezTo>
                    <a:pt x="1729" y="3209"/>
                    <a:pt x="2481" y="3377"/>
                    <a:pt x="3229" y="3377"/>
                  </a:cubicBezTo>
                  <a:cubicBezTo>
                    <a:pt x="3977" y="3377"/>
                    <a:pt x="4721" y="3209"/>
                    <a:pt x="5282" y="2873"/>
                  </a:cubicBezTo>
                  <a:cubicBezTo>
                    <a:pt x="6434" y="2232"/>
                    <a:pt x="6402" y="1144"/>
                    <a:pt x="5282" y="504"/>
                  </a:cubicBezTo>
                  <a:cubicBezTo>
                    <a:pt x="4705" y="168"/>
                    <a:pt x="3953" y="0"/>
                    <a:pt x="320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143225" y="1922725"/>
              <a:ext cx="148050" cy="86225"/>
            </a:xfrm>
            <a:custGeom>
              <a:avLst/>
              <a:gdLst/>
              <a:ahLst/>
              <a:cxnLst/>
              <a:rect l="l" t="t" r="r" b="b"/>
              <a:pathLst>
                <a:path w="5922" h="3449" extrusionOk="0">
                  <a:moveTo>
                    <a:pt x="2945" y="56"/>
                  </a:moveTo>
                  <a:cubicBezTo>
                    <a:pt x="3681" y="56"/>
                    <a:pt x="4449" y="216"/>
                    <a:pt x="4994" y="536"/>
                  </a:cubicBezTo>
                  <a:cubicBezTo>
                    <a:pt x="5538" y="856"/>
                    <a:pt x="5858" y="1272"/>
                    <a:pt x="5858" y="1720"/>
                  </a:cubicBezTo>
                  <a:cubicBezTo>
                    <a:pt x="5858" y="2168"/>
                    <a:pt x="5538" y="2552"/>
                    <a:pt x="5026" y="2873"/>
                  </a:cubicBezTo>
                  <a:cubicBezTo>
                    <a:pt x="4449" y="3209"/>
                    <a:pt x="3705" y="3377"/>
                    <a:pt x="2965" y="3377"/>
                  </a:cubicBezTo>
                  <a:cubicBezTo>
                    <a:pt x="2225" y="3377"/>
                    <a:pt x="1489" y="3209"/>
                    <a:pt x="929" y="2873"/>
                  </a:cubicBezTo>
                  <a:cubicBezTo>
                    <a:pt x="385" y="2552"/>
                    <a:pt x="65" y="2136"/>
                    <a:pt x="65" y="1720"/>
                  </a:cubicBezTo>
                  <a:cubicBezTo>
                    <a:pt x="65" y="1272"/>
                    <a:pt x="385" y="856"/>
                    <a:pt x="897" y="536"/>
                  </a:cubicBezTo>
                  <a:cubicBezTo>
                    <a:pt x="1473" y="216"/>
                    <a:pt x="2209" y="56"/>
                    <a:pt x="2945" y="56"/>
                  </a:cubicBezTo>
                  <a:close/>
                  <a:moveTo>
                    <a:pt x="2945" y="0"/>
                  </a:moveTo>
                  <a:cubicBezTo>
                    <a:pt x="2193" y="0"/>
                    <a:pt x="1441" y="168"/>
                    <a:pt x="865" y="504"/>
                  </a:cubicBezTo>
                  <a:cubicBezTo>
                    <a:pt x="321" y="824"/>
                    <a:pt x="1" y="1240"/>
                    <a:pt x="1" y="1720"/>
                  </a:cubicBezTo>
                  <a:cubicBezTo>
                    <a:pt x="1" y="2168"/>
                    <a:pt x="321" y="2616"/>
                    <a:pt x="897" y="2937"/>
                  </a:cubicBezTo>
                  <a:cubicBezTo>
                    <a:pt x="1473" y="3257"/>
                    <a:pt x="2209" y="3449"/>
                    <a:pt x="2977" y="3449"/>
                  </a:cubicBezTo>
                  <a:cubicBezTo>
                    <a:pt x="3713" y="3449"/>
                    <a:pt x="4481" y="3257"/>
                    <a:pt x="5058" y="2937"/>
                  </a:cubicBezTo>
                  <a:cubicBezTo>
                    <a:pt x="5602" y="2616"/>
                    <a:pt x="5922" y="2168"/>
                    <a:pt x="5922" y="1720"/>
                  </a:cubicBezTo>
                  <a:cubicBezTo>
                    <a:pt x="5922" y="1240"/>
                    <a:pt x="5602" y="824"/>
                    <a:pt x="5026" y="504"/>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154425" y="1932325"/>
              <a:ext cx="125650" cy="66225"/>
            </a:xfrm>
            <a:custGeom>
              <a:avLst/>
              <a:gdLst/>
              <a:ahLst/>
              <a:cxnLst/>
              <a:rect l="l" t="t" r="r" b="b"/>
              <a:pathLst>
                <a:path w="5026" h="2649" extrusionOk="0">
                  <a:moveTo>
                    <a:pt x="2513" y="0"/>
                  </a:moveTo>
                  <a:cubicBezTo>
                    <a:pt x="1929" y="0"/>
                    <a:pt x="1345" y="136"/>
                    <a:pt x="897" y="408"/>
                  </a:cubicBezTo>
                  <a:cubicBezTo>
                    <a:pt x="1" y="920"/>
                    <a:pt x="1" y="1752"/>
                    <a:pt x="897" y="2265"/>
                  </a:cubicBezTo>
                  <a:cubicBezTo>
                    <a:pt x="1345" y="2521"/>
                    <a:pt x="1937" y="2649"/>
                    <a:pt x="2525" y="2649"/>
                  </a:cubicBezTo>
                  <a:cubicBezTo>
                    <a:pt x="3113" y="2649"/>
                    <a:pt x="3697" y="2521"/>
                    <a:pt x="4130" y="2265"/>
                  </a:cubicBezTo>
                  <a:cubicBezTo>
                    <a:pt x="5026" y="1752"/>
                    <a:pt x="5026" y="920"/>
                    <a:pt x="4130" y="408"/>
                  </a:cubicBezTo>
                  <a:cubicBezTo>
                    <a:pt x="3681" y="136"/>
                    <a:pt x="3097" y="0"/>
                    <a:pt x="25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159225" y="1931525"/>
              <a:ext cx="116050" cy="67825"/>
            </a:xfrm>
            <a:custGeom>
              <a:avLst/>
              <a:gdLst/>
              <a:ahLst/>
              <a:cxnLst/>
              <a:rect l="l" t="t" r="r" b="b"/>
              <a:pathLst>
                <a:path w="4642" h="2713" extrusionOk="0">
                  <a:moveTo>
                    <a:pt x="2305" y="88"/>
                  </a:moveTo>
                  <a:cubicBezTo>
                    <a:pt x="2881" y="88"/>
                    <a:pt x="3457" y="216"/>
                    <a:pt x="3906" y="472"/>
                  </a:cubicBezTo>
                  <a:cubicBezTo>
                    <a:pt x="4322" y="696"/>
                    <a:pt x="4578" y="1016"/>
                    <a:pt x="4578" y="1368"/>
                  </a:cubicBezTo>
                  <a:cubicBezTo>
                    <a:pt x="4578" y="1720"/>
                    <a:pt x="4354" y="2040"/>
                    <a:pt x="3938" y="2264"/>
                  </a:cubicBezTo>
                  <a:cubicBezTo>
                    <a:pt x="3489" y="2521"/>
                    <a:pt x="2913" y="2649"/>
                    <a:pt x="2337" y="2649"/>
                  </a:cubicBezTo>
                  <a:cubicBezTo>
                    <a:pt x="1761" y="2649"/>
                    <a:pt x="1185" y="2521"/>
                    <a:pt x="737" y="2264"/>
                  </a:cubicBezTo>
                  <a:cubicBezTo>
                    <a:pt x="321" y="2040"/>
                    <a:pt x="65" y="1688"/>
                    <a:pt x="65" y="1368"/>
                  </a:cubicBezTo>
                  <a:cubicBezTo>
                    <a:pt x="65" y="1016"/>
                    <a:pt x="321" y="696"/>
                    <a:pt x="705" y="472"/>
                  </a:cubicBezTo>
                  <a:cubicBezTo>
                    <a:pt x="1153" y="216"/>
                    <a:pt x="1729" y="88"/>
                    <a:pt x="2305" y="88"/>
                  </a:cubicBezTo>
                  <a:close/>
                  <a:moveTo>
                    <a:pt x="2305" y="0"/>
                  </a:moveTo>
                  <a:cubicBezTo>
                    <a:pt x="1713" y="0"/>
                    <a:pt x="1121" y="136"/>
                    <a:pt x="673" y="408"/>
                  </a:cubicBezTo>
                  <a:cubicBezTo>
                    <a:pt x="257" y="664"/>
                    <a:pt x="1" y="984"/>
                    <a:pt x="1" y="1368"/>
                  </a:cubicBezTo>
                  <a:cubicBezTo>
                    <a:pt x="1" y="1720"/>
                    <a:pt x="257" y="2072"/>
                    <a:pt x="705" y="2329"/>
                  </a:cubicBezTo>
                  <a:cubicBezTo>
                    <a:pt x="1153" y="2585"/>
                    <a:pt x="1729" y="2713"/>
                    <a:pt x="2337" y="2713"/>
                  </a:cubicBezTo>
                  <a:cubicBezTo>
                    <a:pt x="2913" y="2713"/>
                    <a:pt x="3521" y="2585"/>
                    <a:pt x="3970" y="2329"/>
                  </a:cubicBezTo>
                  <a:cubicBezTo>
                    <a:pt x="4386" y="2072"/>
                    <a:pt x="4642" y="1720"/>
                    <a:pt x="4642" y="1368"/>
                  </a:cubicBezTo>
                  <a:cubicBezTo>
                    <a:pt x="4642" y="984"/>
                    <a:pt x="4386" y="664"/>
                    <a:pt x="3938" y="408"/>
                  </a:cubicBezTo>
                  <a:cubicBezTo>
                    <a:pt x="3489" y="136"/>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282450"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216850" y="20145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64" y="385"/>
                    <a:pt x="64" y="385"/>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2296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cubicBezTo>
                    <a:pt x="64" y="385"/>
                    <a:pt x="64" y="353"/>
                    <a:pt x="64" y="353"/>
                  </a:cubicBezTo>
                  <a:lnTo>
                    <a:pt x="64" y="33"/>
                  </a:lnTo>
                  <a:cubicBezTo>
                    <a:pt x="64"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242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254450" y="2007325"/>
              <a:ext cx="2425" cy="10425"/>
            </a:xfrm>
            <a:custGeom>
              <a:avLst/>
              <a:gdLst/>
              <a:ahLst/>
              <a:cxnLst/>
              <a:rect l="l" t="t" r="r" b="b"/>
              <a:pathLst>
                <a:path w="97" h="417" extrusionOk="0">
                  <a:moveTo>
                    <a:pt x="32" y="1"/>
                  </a:moveTo>
                  <a:lnTo>
                    <a:pt x="0" y="33"/>
                  </a:lnTo>
                  <a:lnTo>
                    <a:pt x="0" y="353"/>
                  </a:lnTo>
                  <a:cubicBezTo>
                    <a:pt x="0" y="385"/>
                    <a:pt x="32" y="417"/>
                    <a:pt x="32" y="417"/>
                  </a:cubicBezTo>
                  <a:cubicBezTo>
                    <a:pt x="64" y="417"/>
                    <a:pt x="97" y="385"/>
                    <a:pt x="97" y="353"/>
                  </a:cubicBezTo>
                  <a:lnTo>
                    <a:pt x="97" y="33"/>
                  </a:lnTo>
                  <a:cubicBezTo>
                    <a:pt x="97"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264850"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274450" y="1995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6150425" y="1987325"/>
              <a:ext cx="2425" cy="9625"/>
            </a:xfrm>
            <a:custGeom>
              <a:avLst/>
              <a:gdLst/>
              <a:ahLst/>
              <a:cxnLst/>
              <a:rect l="l" t="t" r="r" b="b"/>
              <a:pathLst>
                <a:path w="97" h="385" extrusionOk="0">
                  <a:moveTo>
                    <a:pt x="33" y="0"/>
                  </a:moveTo>
                  <a:cubicBezTo>
                    <a:pt x="33" y="0"/>
                    <a:pt x="1" y="0"/>
                    <a:pt x="1" y="32"/>
                  </a:cubicBezTo>
                  <a:lnTo>
                    <a:pt x="1" y="353"/>
                  </a:lnTo>
                  <a:cubicBezTo>
                    <a:pt x="1" y="385"/>
                    <a:pt x="33" y="385"/>
                    <a:pt x="33" y="385"/>
                  </a:cubicBezTo>
                  <a:cubicBezTo>
                    <a:pt x="65" y="385"/>
                    <a:pt x="97" y="385"/>
                    <a:pt x="97" y="353"/>
                  </a:cubicBezTo>
                  <a:lnTo>
                    <a:pt x="97" y="32"/>
                  </a:lnTo>
                  <a:cubicBezTo>
                    <a:pt x="97"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204050" y="20137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190450" y="20121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178425" y="2007325"/>
              <a:ext cx="2425" cy="10425"/>
            </a:xfrm>
            <a:custGeom>
              <a:avLst/>
              <a:gdLst/>
              <a:ahLst/>
              <a:cxnLst/>
              <a:rect l="l" t="t" r="r" b="b"/>
              <a:pathLst>
                <a:path w="97" h="417" extrusionOk="0">
                  <a:moveTo>
                    <a:pt x="33" y="1"/>
                  </a:moveTo>
                  <a:lnTo>
                    <a:pt x="1" y="33"/>
                  </a:lnTo>
                  <a:lnTo>
                    <a:pt x="1" y="353"/>
                  </a:lnTo>
                  <a:cubicBezTo>
                    <a:pt x="1" y="385"/>
                    <a:pt x="33" y="417"/>
                    <a:pt x="33" y="417"/>
                  </a:cubicBezTo>
                  <a:cubicBezTo>
                    <a:pt x="65" y="417"/>
                    <a:pt x="97" y="385"/>
                    <a:pt x="97" y="353"/>
                  </a:cubicBezTo>
                  <a:lnTo>
                    <a:pt x="97" y="33"/>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168825" y="20017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lnTo>
                    <a:pt x="65" y="385"/>
                  </a:lnTo>
                  <a:lnTo>
                    <a:pt x="65" y="65"/>
                  </a:lnTo>
                  <a:cubicBezTo>
                    <a:pt x="65" y="33"/>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159225" y="1995325"/>
              <a:ext cx="1625" cy="10425"/>
            </a:xfrm>
            <a:custGeom>
              <a:avLst/>
              <a:gdLst/>
              <a:ahLst/>
              <a:cxnLst/>
              <a:rect l="l" t="t" r="r" b="b"/>
              <a:pathLst>
                <a:path w="65" h="417" extrusionOk="0">
                  <a:moveTo>
                    <a:pt x="33" y="1"/>
                  </a:moveTo>
                  <a:cubicBezTo>
                    <a:pt x="33" y="1"/>
                    <a:pt x="1" y="33"/>
                    <a:pt x="1" y="65"/>
                  </a:cubicBezTo>
                  <a:lnTo>
                    <a:pt x="1" y="385"/>
                  </a:lnTo>
                  <a:lnTo>
                    <a:pt x="33" y="417"/>
                  </a:ln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180825" y="1944125"/>
              <a:ext cx="74450" cy="43225"/>
            </a:xfrm>
            <a:custGeom>
              <a:avLst/>
              <a:gdLst/>
              <a:ahLst/>
              <a:cxnLst/>
              <a:rect l="l" t="t" r="r" b="b"/>
              <a:pathLst>
                <a:path w="2978" h="1729" extrusionOk="0">
                  <a:moveTo>
                    <a:pt x="641" y="0"/>
                  </a:moveTo>
                  <a:lnTo>
                    <a:pt x="417" y="128"/>
                  </a:lnTo>
                  <a:lnTo>
                    <a:pt x="769" y="320"/>
                  </a:lnTo>
                  <a:cubicBezTo>
                    <a:pt x="705" y="320"/>
                    <a:pt x="673" y="352"/>
                    <a:pt x="641" y="384"/>
                  </a:cubicBezTo>
                  <a:cubicBezTo>
                    <a:pt x="609" y="384"/>
                    <a:pt x="577" y="416"/>
                    <a:pt x="545" y="448"/>
                  </a:cubicBezTo>
                  <a:lnTo>
                    <a:pt x="225" y="256"/>
                  </a:lnTo>
                  <a:lnTo>
                    <a:pt x="1" y="384"/>
                  </a:lnTo>
                  <a:lnTo>
                    <a:pt x="385" y="608"/>
                  </a:lnTo>
                  <a:cubicBezTo>
                    <a:pt x="129" y="896"/>
                    <a:pt x="225" y="1248"/>
                    <a:pt x="641" y="1504"/>
                  </a:cubicBezTo>
                  <a:cubicBezTo>
                    <a:pt x="897" y="1632"/>
                    <a:pt x="1217" y="1696"/>
                    <a:pt x="1537" y="1728"/>
                  </a:cubicBezTo>
                  <a:lnTo>
                    <a:pt x="1537" y="1504"/>
                  </a:lnTo>
                  <a:cubicBezTo>
                    <a:pt x="1313" y="1504"/>
                    <a:pt x="1089" y="1440"/>
                    <a:pt x="929" y="1344"/>
                  </a:cubicBezTo>
                  <a:cubicBezTo>
                    <a:pt x="641" y="1184"/>
                    <a:pt x="577" y="960"/>
                    <a:pt x="673" y="768"/>
                  </a:cubicBezTo>
                  <a:lnTo>
                    <a:pt x="673" y="768"/>
                  </a:lnTo>
                  <a:lnTo>
                    <a:pt x="1313" y="1120"/>
                  </a:lnTo>
                  <a:lnTo>
                    <a:pt x="1505" y="992"/>
                  </a:lnTo>
                  <a:lnTo>
                    <a:pt x="833" y="608"/>
                  </a:lnTo>
                  <a:cubicBezTo>
                    <a:pt x="865" y="576"/>
                    <a:pt x="865" y="544"/>
                    <a:pt x="929" y="512"/>
                  </a:cubicBezTo>
                  <a:cubicBezTo>
                    <a:pt x="961" y="512"/>
                    <a:pt x="993" y="480"/>
                    <a:pt x="1025" y="480"/>
                  </a:cubicBezTo>
                  <a:lnTo>
                    <a:pt x="1729" y="864"/>
                  </a:lnTo>
                  <a:lnTo>
                    <a:pt x="1921" y="736"/>
                  </a:lnTo>
                  <a:lnTo>
                    <a:pt x="1313" y="384"/>
                  </a:lnTo>
                  <a:cubicBezTo>
                    <a:pt x="1404" y="368"/>
                    <a:pt x="1497" y="360"/>
                    <a:pt x="1590" y="360"/>
                  </a:cubicBezTo>
                  <a:cubicBezTo>
                    <a:pt x="1855" y="360"/>
                    <a:pt x="2115" y="426"/>
                    <a:pt x="2305" y="544"/>
                  </a:cubicBezTo>
                  <a:cubicBezTo>
                    <a:pt x="2497" y="640"/>
                    <a:pt x="2561" y="768"/>
                    <a:pt x="2593" y="896"/>
                  </a:cubicBezTo>
                  <a:lnTo>
                    <a:pt x="2977" y="896"/>
                  </a:lnTo>
                  <a:cubicBezTo>
                    <a:pt x="2945" y="704"/>
                    <a:pt x="2817" y="512"/>
                    <a:pt x="2561" y="384"/>
                  </a:cubicBezTo>
                  <a:cubicBezTo>
                    <a:pt x="2300" y="224"/>
                    <a:pt x="1963" y="151"/>
                    <a:pt x="1622" y="151"/>
                  </a:cubicBezTo>
                  <a:cubicBezTo>
                    <a:pt x="1420" y="151"/>
                    <a:pt x="1216" y="177"/>
                    <a:pt x="1025" y="224"/>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180025" y="1943325"/>
              <a:ext cx="76050" cy="44825"/>
            </a:xfrm>
            <a:custGeom>
              <a:avLst/>
              <a:gdLst/>
              <a:ahLst/>
              <a:cxnLst/>
              <a:rect l="l" t="t" r="r" b="b"/>
              <a:pathLst>
                <a:path w="3042" h="1793" extrusionOk="0">
                  <a:moveTo>
                    <a:pt x="673" y="64"/>
                  </a:moveTo>
                  <a:lnTo>
                    <a:pt x="1025" y="288"/>
                  </a:lnTo>
                  <a:lnTo>
                    <a:pt x="1057" y="288"/>
                  </a:lnTo>
                  <a:cubicBezTo>
                    <a:pt x="1245" y="230"/>
                    <a:pt x="1446" y="201"/>
                    <a:pt x="1645" y="201"/>
                  </a:cubicBezTo>
                  <a:cubicBezTo>
                    <a:pt x="1989" y="201"/>
                    <a:pt x="2330" y="286"/>
                    <a:pt x="2593" y="448"/>
                  </a:cubicBezTo>
                  <a:cubicBezTo>
                    <a:pt x="2785" y="544"/>
                    <a:pt x="2945" y="704"/>
                    <a:pt x="2977" y="896"/>
                  </a:cubicBezTo>
                  <a:lnTo>
                    <a:pt x="2657" y="896"/>
                  </a:lnTo>
                  <a:cubicBezTo>
                    <a:pt x="2625" y="736"/>
                    <a:pt x="2529" y="608"/>
                    <a:pt x="2369" y="512"/>
                  </a:cubicBezTo>
                  <a:cubicBezTo>
                    <a:pt x="2159" y="419"/>
                    <a:pt x="1896" y="359"/>
                    <a:pt x="1633" y="359"/>
                  </a:cubicBezTo>
                  <a:cubicBezTo>
                    <a:pt x="1536" y="359"/>
                    <a:pt x="1440" y="367"/>
                    <a:pt x="1345" y="384"/>
                  </a:cubicBezTo>
                  <a:cubicBezTo>
                    <a:pt x="1313" y="384"/>
                    <a:pt x="1313" y="384"/>
                    <a:pt x="1313" y="416"/>
                  </a:cubicBezTo>
                  <a:lnTo>
                    <a:pt x="1313" y="448"/>
                  </a:lnTo>
                  <a:lnTo>
                    <a:pt x="1889" y="768"/>
                  </a:lnTo>
                  <a:lnTo>
                    <a:pt x="1761" y="864"/>
                  </a:lnTo>
                  <a:lnTo>
                    <a:pt x="1089" y="480"/>
                  </a:lnTo>
                  <a:cubicBezTo>
                    <a:pt x="1073" y="464"/>
                    <a:pt x="1065" y="456"/>
                    <a:pt x="1061" y="456"/>
                  </a:cubicBezTo>
                  <a:cubicBezTo>
                    <a:pt x="1057" y="456"/>
                    <a:pt x="1057" y="464"/>
                    <a:pt x="1057" y="480"/>
                  </a:cubicBezTo>
                  <a:cubicBezTo>
                    <a:pt x="993" y="480"/>
                    <a:pt x="961" y="512"/>
                    <a:pt x="929" y="512"/>
                  </a:cubicBezTo>
                  <a:lnTo>
                    <a:pt x="833" y="608"/>
                  </a:lnTo>
                  <a:cubicBezTo>
                    <a:pt x="801" y="608"/>
                    <a:pt x="801" y="608"/>
                    <a:pt x="801" y="640"/>
                  </a:cubicBezTo>
                  <a:lnTo>
                    <a:pt x="833" y="672"/>
                  </a:lnTo>
                  <a:lnTo>
                    <a:pt x="1473" y="1024"/>
                  </a:lnTo>
                  <a:lnTo>
                    <a:pt x="1313" y="1120"/>
                  </a:lnTo>
                  <a:lnTo>
                    <a:pt x="705" y="768"/>
                  </a:lnTo>
                  <a:lnTo>
                    <a:pt x="673" y="768"/>
                  </a:lnTo>
                  <a:cubicBezTo>
                    <a:pt x="545" y="992"/>
                    <a:pt x="641" y="1248"/>
                    <a:pt x="929" y="1408"/>
                  </a:cubicBezTo>
                  <a:cubicBezTo>
                    <a:pt x="1089" y="1504"/>
                    <a:pt x="1313" y="1536"/>
                    <a:pt x="1537" y="1568"/>
                  </a:cubicBezTo>
                  <a:lnTo>
                    <a:pt x="1537" y="1728"/>
                  </a:lnTo>
                  <a:cubicBezTo>
                    <a:pt x="1217" y="1696"/>
                    <a:pt x="929" y="1600"/>
                    <a:pt x="705" y="1504"/>
                  </a:cubicBezTo>
                  <a:cubicBezTo>
                    <a:pt x="481" y="1376"/>
                    <a:pt x="353" y="1216"/>
                    <a:pt x="321" y="1024"/>
                  </a:cubicBezTo>
                  <a:cubicBezTo>
                    <a:pt x="289" y="896"/>
                    <a:pt x="321" y="768"/>
                    <a:pt x="449" y="640"/>
                  </a:cubicBezTo>
                  <a:lnTo>
                    <a:pt x="449" y="608"/>
                  </a:lnTo>
                  <a:lnTo>
                    <a:pt x="417" y="608"/>
                  </a:lnTo>
                  <a:lnTo>
                    <a:pt x="97" y="416"/>
                  </a:lnTo>
                  <a:lnTo>
                    <a:pt x="257" y="320"/>
                  </a:lnTo>
                  <a:lnTo>
                    <a:pt x="545" y="512"/>
                  </a:lnTo>
                  <a:lnTo>
                    <a:pt x="609" y="512"/>
                  </a:lnTo>
                  <a:cubicBezTo>
                    <a:pt x="609" y="480"/>
                    <a:pt x="641" y="448"/>
                    <a:pt x="705" y="448"/>
                  </a:cubicBezTo>
                  <a:cubicBezTo>
                    <a:pt x="737" y="416"/>
                    <a:pt x="769" y="384"/>
                    <a:pt x="801" y="384"/>
                  </a:cubicBezTo>
                  <a:lnTo>
                    <a:pt x="833" y="352"/>
                  </a:lnTo>
                  <a:cubicBezTo>
                    <a:pt x="833" y="320"/>
                    <a:pt x="833" y="320"/>
                    <a:pt x="801" y="320"/>
                  </a:cubicBezTo>
                  <a:lnTo>
                    <a:pt x="545" y="160"/>
                  </a:lnTo>
                  <a:lnTo>
                    <a:pt x="673" y="64"/>
                  </a:lnTo>
                  <a:close/>
                  <a:moveTo>
                    <a:pt x="641" y="0"/>
                  </a:moveTo>
                  <a:lnTo>
                    <a:pt x="449" y="128"/>
                  </a:lnTo>
                  <a:cubicBezTo>
                    <a:pt x="417" y="128"/>
                    <a:pt x="417" y="128"/>
                    <a:pt x="417" y="160"/>
                  </a:cubicBezTo>
                  <a:lnTo>
                    <a:pt x="449" y="192"/>
                  </a:lnTo>
                  <a:lnTo>
                    <a:pt x="705" y="352"/>
                  </a:lnTo>
                  <a:cubicBezTo>
                    <a:pt x="705" y="352"/>
                    <a:pt x="673" y="352"/>
                    <a:pt x="641" y="384"/>
                  </a:cubicBezTo>
                  <a:cubicBezTo>
                    <a:pt x="641" y="384"/>
                    <a:pt x="609" y="416"/>
                    <a:pt x="577" y="416"/>
                  </a:cubicBezTo>
                  <a:lnTo>
                    <a:pt x="257" y="256"/>
                  </a:lnTo>
                  <a:cubicBezTo>
                    <a:pt x="257" y="240"/>
                    <a:pt x="249" y="232"/>
                    <a:pt x="241" y="232"/>
                  </a:cubicBezTo>
                  <a:cubicBezTo>
                    <a:pt x="233" y="232"/>
                    <a:pt x="225" y="240"/>
                    <a:pt x="225" y="256"/>
                  </a:cubicBezTo>
                  <a:lnTo>
                    <a:pt x="1" y="384"/>
                  </a:lnTo>
                  <a:lnTo>
                    <a:pt x="1" y="416"/>
                  </a:lnTo>
                  <a:lnTo>
                    <a:pt x="1" y="448"/>
                  </a:lnTo>
                  <a:lnTo>
                    <a:pt x="353" y="640"/>
                  </a:lnTo>
                  <a:cubicBezTo>
                    <a:pt x="257" y="768"/>
                    <a:pt x="225" y="896"/>
                    <a:pt x="257" y="1056"/>
                  </a:cubicBezTo>
                  <a:cubicBezTo>
                    <a:pt x="289" y="1248"/>
                    <a:pt x="449" y="1408"/>
                    <a:pt x="673" y="1568"/>
                  </a:cubicBezTo>
                  <a:cubicBezTo>
                    <a:pt x="897" y="1696"/>
                    <a:pt x="1217" y="1792"/>
                    <a:pt x="1569" y="1792"/>
                  </a:cubicBezTo>
                  <a:lnTo>
                    <a:pt x="1601" y="1792"/>
                  </a:lnTo>
                  <a:lnTo>
                    <a:pt x="1601" y="1760"/>
                  </a:lnTo>
                  <a:lnTo>
                    <a:pt x="1601" y="1536"/>
                  </a:lnTo>
                  <a:cubicBezTo>
                    <a:pt x="1601" y="1504"/>
                    <a:pt x="1601" y="1504"/>
                    <a:pt x="1569" y="1504"/>
                  </a:cubicBezTo>
                  <a:cubicBezTo>
                    <a:pt x="1345" y="1504"/>
                    <a:pt x="1121" y="1440"/>
                    <a:pt x="961" y="1344"/>
                  </a:cubicBezTo>
                  <a:cubicBezTo>
                    <a:pt x="737" y="1216"/>
                    <a:pt x="641" y="1024"/>
                    <a:pt x="705" y="832"/>
                  </a:cubicBezTo>
                  <a:lnTo>
                    <a:pt x="705" y="832"/>
                  </a:lnTo>
                  <a:lnTo>
                    <a:pt x="1313" y="1184"/>
                  </a:lnTo>
                  <a:lnTo>
                    <a:pt x="1345" y="1184"/>
                  </a:lnTo>
                  <a:lnTo>
                    <a:pt x="1537" y="1056"/>
                  </a:lnTo>
                  <a:cubicBezTo>
                    <a:pt x="1569" y="1056"/>
                    <a:pt x="1569" y="1024"/>
                    <a:pt x="1569" y="1024"/>
                  </a:cubicBezTo>
                  <a:cubicBezTo>
                    <a:pt x="1569" y="1024"/>
                    <a:pt x="1569" y="992"/>
                    <a:pt x="1537" y="992"/>
                  </a:cubicBezTo>
                  <a:lnTo>
                    <a:pt x="897" y="608"/>
                  </a:lnTo>
                  <a:cubicBezTo>
                    <a:pt x="929" y="608"/>
                    <a:pt x="929" y="608"/>
                    <a:pt x="961" y="576"/>
                  </a:cubicBezTo>
                  <a:cubicBezTo>
                    <a:pt x="993" y="576"/>
                    <a:pt x="1025" y="544"/>
                    <a:pt x="1057" y="544"/>
                  </a:cubicBezTo>
                  <a:lnTo>
                    <a:pt x="1729" y="928"/>
                  </a:lnTo>
                  <a:lnTo>
                    <a:pt x="1761" y="928"/>
                  </a:lnTo>
                  <a:lnTo>
                    <a:pt x="1985" y="800"/>
                  </a:lnTo>
                  <a:lnTo>
                    <a:pt x="1985" y="768"/>
                  </a:lnTo>
                  <a:lnTo>
                    <a:pt x="1985" y="736"/>
                  </a:lnTo>
                  <a:lnTo>
                    <a:pt x="1441" y="448"/>
                  </a:lnTo>
                  <a:cubicBezTo>
                    <a:pt x="1527" y="431"/>
                    <a:pt x="1613" y="423"/>
                    <a:pt x="1697" y="423"/>
                  </a:cubicBezTo>
                  <a:cubicBezTo>
                    <a:pt x="1926" y="423"/>
                    <a:pt x="2141" y="483"/>
                    <a:pt x="2305" y="576"/>
                  </a:cubicBezTo>
                  <a:cubicBezTo>
                    <a:pt x="2465" y="672"/>
                    <a:pt x="2561" y="800"/>
                    <a:pt x="2593" y="928"/>
                  </a:cubicBezTo>
                  <a:cubicBezTo>
                    <a:pt x="2593" y="928"/>
                    <a:pt x="2593" y="960"/>
                    <a:pt x="2625" y="960"/>
                  </a:cubicBezTo>
                  <a:lnTo>
                    <a:pt x="3009" y="960"/>
                  </a:lnTo>
                  <a:lnTo>
                    <a:pt x="3041" y="928"/>
                  </a:lnTo>
                  <a:lnTo>
                    <a:pt x="3041" y="896"/>
                  </a:lnTo>
                  <a:cubicBezTo>
                    <a:pt x="3009" y="704"/>
                    <a:pt x="2881" y="512"/>
                    <a:pt x="2625" y="352"/>
                  </a:cubicBezTo>
                  <a:cubicBezTo>
                    <a:pt x="2352" y="205"/>
                    <a:pt x="1982" y="127"/>
                    <a:pt x="1615" y="127"/>
                  </a:cubicBezTo>
                  <a:cubicBezTo>
                    <a:pt x="1424" y="127"/>
                    <a:pt x="1233" y="148"/>
                    <a:pt x="1057" y="192"/>
                  </a:cubicBezTo>
                  <a:lnTo>
                    <a:pt x="67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170425" y="1935325"/>
              <a:ext cx="145650" cy="64825"/>
            </a:xfrm>
            <a:custGeom>
              <a:avLst/>
              <a:gdLst/>
              <a:ahLst/>
              <a:cxnLst/>
              <a:rect l="l" t="t" r="r" b="b"/>
              <a:pathLst>
                <a:path w="5826" h="2593" extrusionOk="0">
                  <a:moveTo>
                    <a:pt x="1" y="0"/>
                  </a:moveTo>
                  <a:lnTo>
                    <a:pt x="1" y="864"/>
                  </a:lnTo>
                  <a:cubicBezTo>
                    <a:pt x="1" y="1312"/>
                    <a:pt x="289" y="1760"/>
                    <a:pt x="865" y="2080"/>
                  </a:cubicBezTo>
                  <a:cubicBezTo>
                    <a:pt x="993" y="2145"/>
                    <a:pt x="1121" y="2241"/>
                    <a:pt x="1281" y="2273"/>
                  </a:cubicBezTo>
                  <a:cubicBezTo>
                    <a:pt x="1377" y="2337"/>
                    <a:pt x="1505" y="2369"/>
                    <a:pt x="1633" y="2401"/>
                  </a:cubicBezTo>
                  <a:cubicBezTo>
                    <a:pt x="1729" y="2433"/>
                    <a:pt x="1825" y="2465"/>
                    <a:pt x="1921" y="2465"/>
                  </a:cubicBezTo>
                  <a:cubicBezTo>
                    <a:pt x="2017" y="2497"/>
                    <a:pt x="2113" y="2529"/>
                    <a:pt x="2209" y="2529"/>
                  </a:cubicBezTo>
                  <a:cubicBezTo>
                    <a:pt x="2305" y="2529"/>
                    <a:pt x="2401" y="2561"/>
                    <a:pt x="2497" y="2561"/>
                  </a:cubicBezTo>
                  <a:cubicBezTo>
                    <a:pt x="2593" y="2561"/>
                    <a:pt x="2689" y="2561"/>
                    <a:pt x="2785" y="2593"/>
                  </a:cubicBezTo>
                  <a:lnTo>
                    <a:pt x="3105" y="2593"/>
                  </a:lnTo>
                  <a:cubicBezTo>
                    <a:pt x="3201" y="2561"/>
                    <a:pt x="3297" y="2561"/>
                    <a:pt x="3425" y="2561"/>
                  </a:cubicBezTo>
                  <a:cubicBezTo>
                    <a:pt x="3554" y="2561"/>
                    <a:pt x="3682" y="2529"/>
                    <a:pt x="3778" y="2497"/>
                  </a:cubicBezTo>
                  <a:cubicBezTo>
                    <a:pt x="3970" y="2465"/>
                    <a:pt x="4162" y="2433"/>
                    <a:pt x="4354" y="2369"/>
                  </a:cubicBezTo>
                  <a:cubicBezTo>
                    <a:pt x="4578" y="2305"/>
                    <a:pt x="4802" y="2209"/>
                    <a:pt x="4994" y="2080"/>
                  </a:cubicBezTo>
                  <a:lnTo>
                    <a:pt x="5026" y="2080"/>
                  </a:lnTo>
                  <a:cubicBezTo>
                    <a:pt x="5154" y="1984"/>
                    <a:pt x="5282" y="1888"/>
                    <a:pt x="5378" y="1792"/>
                  </a:cubicBezTo>
                  <a:cubicBezTo>
                    <a:pt x="5442" y="1728"/>
                    <a:pt x="5506" y="1664"/>
                    <a:pt x="5570" y="1600"/>
                  </a:cubicBezTo>
                  <a:cubicBezTo>
                    <a:pt x="5602" y="1536"/>
                    <a:pt x="5666" y="1472"/>
                    <a:pt x="5698" y="1440"/>
                  </a:cubicBezTo>
                  <a:cubicBezTo>
                    <a:pt x="5730" y="1376"/>
                    <a:pt x="5730" y="1312"/>
                    <a:pt x="5762" y="1248"/>
                  </a:cubicBezTo>
                  <a:cubicBezTo>
                    <a:pt x="5794" y="1216"/>
                    <a:pt x="5794" y="1152"/>
                    <a:pt x="5794" y="1088"/>
                  </a:cubicBezTo>
                  <a:cubicBezTo>
                    <a:pt x="5826" y="1056"/>
                    <a:pt x="5826" y="992"/>
                    <a:pt x="5826" y="928"/>
                  </a:cubicBezTo>
                  <a:lnTo>
                    <a:pt x="5826" y="896"/>
                  </a:lnTo>
                  <a:lnTo>
                    <a:pt x="5826" y="224"/>
                  </a:lnTo>
                  <a:cubicBezTo>
                    <a:pt x="5794" y="288"/>
                    <a:pt x="5794" y="320"/>
                    <a:pt x="5762" y="384"/>
                  </a:cubicBezTo>
                  <a:cubicBezTo>
                    <a:pt x="5730" y="448"/>
                    <a:pt x="5730" y="512"/>
                    <a:pt x="5698" y="544"/>
                  </a:cubicBezTo>
                  <a:cubicBezTo>
                    <a:pt x="5666" y="608"/>
                    <a:pt x="5602" y="672"/>
                    <a:pt x="5570" y="736"/>
                  </a:cubicBezTo>
                  <a:cubicBezTo>
                    <a:pt x="5506" y="800"/>
                    <a:pt x="5474" y="864"/>
                    <a:pt x="5378" y="928"/>
                  </a:cubicBezTo>
                  <a:cubicBezTo>
                    <a:pt x="5282" y="1024"/>
                    <a:pt x="5154" y="1120"/>
                    <a:pt x="5026" y="1184"/>
                  </a:cubicBezTo>
                  <a:cubicBezTo>
                    <a:pt x="5026" y="1216"/>
                    <a:pt x="4994" y="1216"/>
                    <a:pt x="4994" y="1216"/>
                  </a:cubicBezTo>
                  <a:cubicBezTo>
                    <a:pt x="4802" y="1344"/>
                    <a:pt x="4578" y="1408"/>
                    <a:pt x="4354" y="1504"/>
                  </a:cubicBezTo>
                  <a:cubicBezTo>
                    <a:pt x="4162" y="1568"/>
                    <a:pt x="3970" y="1600"/>
                    <a:pt x="3810" y="1632"/>
                  </a:cubicBezTo>
                  <a:cubicBezTo>
                    <a:pt x="3682" y="1664"/>
                    <a:pt x="3554" y="1664"/>
                    <a:pt x="3425" y="1696"/>
                  </a:cubicBezTo>
                  <a:lnTo>
                    <a:pt x="2497" y="1696"/>
                  </a:lnTo>
                  <a:cubicBezTo>
                    <a:pt x="2401" y="1664"/>
                    <a:pt x="2337" y="1664"/>
                    <a:pt x="2241" y="1664"/>
                  </a:cubicBezTo>
                  <a:cubicBezTo>
                    <a:pt x="2145" y="1632"/>
                    <a:pt x="2049" y="1632"/>
                    <a:pt x="1953" y="1600"/>
                  </a:cubicBezTo>
                  <a:cubicBezTo>
                    <a:pt x="1825" y="1600"/>
                    <a:pt x="1729" y="1568"/>
                    <a:pt x="1633" y="1536"/>
                  </a:cubicBezTo>
                  <a:cubicBezTo>
                    <a:pt x="1505" y="1504"/>
                    <a:pt x="1409" y="1440"/>
                    <a:pt x="1281" y="1408"/>
                  </a:cubicBezTo>
                  <a:cubicBezTo>
                    <a:pt x="1121" y="1344"/>
                    <a:pt x="993" y="1280"/>
                    <a:pt x="865" y="1216"/>
                  </a:cubicBezTo>
                  <a:cubicBezTo>
                    <a:pt x="289" y="864"/>
                    <a:pt x="1" y="448"/>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169625" y="1934525"/>
              <a:ext cx="147250" cy="66425"/>
            </a:xfrm>
            <a:custGeom>
              <a:avLst/>
              <a:gdLst/>
              <a:ahLst/>
              <a:cxnLst/>
              <a:rect l="l" t="t" r="r" b="b"/>
              <a:pathLst>
                <a:path w="5890" h="2657" extrusionOk="0">
                  <a:moveTo>
                    <a:pt x="65" y="416"/>
                  </a:moveTo>
                  <a:cubicBezTo>
                    <a:pt x="193" y="736"/>
                    <a:pt x="481" y="1056"/>
                    <a:pt x="865" y="1280"/>
                  </a:cubicBezTo>
                  <a:cubicBezTo>
                    <a:pt x="993" y="1344"/>
                    <a:pt x="1153" y="1408"/>
                    <a:pt x="1313" y="1472"/>
                  </a:cubicBezTo>
                  <a:cubicBezTo>
                    <a:pt x="1409" y="1536"/>
                    <a:pt x="1537" y="1568"/>
                    <a:pt x="1665" y="1600"/>
                  </a:cubicBezTo>
                  <a:cubicBezTo>
                    <a:pt x="1761" y="1632"/>
                    <a:pt x="1857" y="1664"/>
                    <a:pt x="1953" y="1664"/>
                  </a:cubicBezTo>
                  <a:cubicBezTo>
                    <a:pt x="2049" y="1696"/>
                    <a:pt x="2145" y="1728"/>
                    <a:pt x="2241" y="1728"/>
                  </a:cubicBezTo>
                  <a:cubicBezTo>
                    <a:pt x="2337" y="1728"/>
                    <a:pt x="2433" y="1760"/>
                    <a:pt x="2529" y="1760"/>
                  </a:cubicBezTo>
                  <a:cubicBezTo>
                    <a:pt x="2625" y="1760"/>
                    <a:pt x="2721" y="1760"/>
                    <a:pt x="2817" y="1792"/>
                  </a:cubicBezTo>
                  <a:lnTo>
                    <a:pt x="3137" y="1792"/>
                  </a:lnTo>
                  <a:cubicBezTo>
                    <a:pt x="3233" y="1792"/>
                    <a:pt x="3361" y="1760"/>
                    <a:pt x="3457" y="1760"/>
                  </a:cubicBezTo>
                  <a:cubicBezTo>
                    <a:pt x="3586" y="1760"/>
                    <a:pt x="3714" y="1728"/>
                    <a:pt x="3842" y="1696"/>
                  </a:cubicBezTo>
                  <a:cubicBezTo>
                    <a:pt x="4034" y="1664"/>
                    <a:pt x="4194" y="1632"/>
                    <a:pt x="4386" y="1568"/>
                  </a:cubicBezTo>
                  <a:cubicBezTo>
                    <a:pt x="4610" y="1504"/>
                    <a:pt x="4834" y="1408"/>
                    <a:pt x="5026" y="1280"/>
                  </a:cubicBezTo>
                  <a:lnTo>
                    <a:pt x="5058" y="1280"/>
                  </a:lnTo>
                  <a:cubicBezTo>
                    <a:pt x="5218" y="1184"/>
                    <a:pt x="5346" y="1088"/>
                    <a:pt x="5442" y="992"/>
                  </a:cubicBezTo>
                  <a:cubicBezTo>
                    <a:pt x="5506" y="928"/>
                    <a:pt x="5570" y="864"/>
                    <a:pt x="5634" y="800"/>
                  </a:cubicBezTo>
                  <a:cubicBezTo>
                    <a:pt x="5666" y="736"/>
                    <a:pt x="5730" y="672"/>
                    <a:pt x="5762" y="608"/>
                  </a:cubicBezTo>
                  <a:cubicBezTo>
                    <a:pt x="5794" y="544"/>
                    <a:pt x="5794" y="512"/>
                    <a:pt x="5826" y="448"/>
                  </a:cubicBezTo>
                  <a:lnTo>
                    <a:pt x="5826" y="928"/>
                  </a:lnTo>
                  <a:lnTo>
                    <a:pt x="5826" y="960"/>
                  </a:lnTo>
                  <a:cubicBezTo>
                    <a:pt x="5826" y="1024"/>
                    <a:pt x="5826" y="1088"/>
                    <a:pt x="5794" y="1120"/>
                  </a:cubicBezTo>
                  <a:cubicBezTo>
                    <a:pt x="5794" y="1184"/>
                    <a:pt x="5794" y="1248"/>
                    <a:pt x="5762" y="1280"/>
                  </a:cubicBezTo>
                  <a:cubicBezTo>
                    <a:pt x="5730" y="1344"/>
                    <a:pt x="5730" y="1408"/>
                    <a:pt x="5698" y="1440"/>
                  </a:cubicBezTo>
                  <a:cubicBezTo>
                    <a:pt x="5666" y="1504"/>
                    <a:pt x="5602" y="1568"/>
                    <a:pt x="5570" y="1600"/>
                  </a:cubicBezTo>
                  <a:cubicBezTo>
                    <a:pt x="5506" y="1696"/>
                    <a:pt x="5474" y="1760"/>
                    <a:pt x="5410" y="1792"/>
                  </a:cubicBezTo>
                  <a:cubicBezTo>
                    <a:pt x="5282" y="1888"/>
                    <a:pt x="5154" y="1984"/>
                    <a:pt x="5026" y="2080"/>
                  </a:cubicBezTo>
                  <a:lnTo>
                    <a:pt x="4994" y="2080"/>
                  </a:lnTo>
                  <a:cubicBezTo>
                    <a:pt x="4802" y="2209"/>
                    <a:pt x="4610" y="2305"/>
                    <a:pt x="4354" y="2369"/>
                  </a:cubicBezTo>
                  <a:cubicBezTo>
                    <a:pt x="4194" y="2433"/>
                    <a:pt x="4002" y="2465"/>
                    <a:pt x="3810" y="2497"/>
                  </a:cubicBezTo>
                  <a:cubicBezTo>
                    <a:pt x="3682" y="2529"/>
                    <a:pt x="3586" y="2561"/>
                    <a:pt x="3457" y="2561"/>
                  </a:cubicBezTo>
                  <a:cubicBezTo>
                    <a:pt x="3329" y="2561"/>
                    <a:pt x="3233" y="2593"/>
                    <a:pt x="3137" y="2593"/>
                  </a:cubicBezTo>
                  <a:lnTo>
                    <a:pt x="2817" y="2593"/>
                  </a:lnTo>
                  <a:cubicBezTo>
                    <a:pt x="2753" y="2593"/>
                    <a:pt x="2657" y="2561"/>
                    <a:pt x="2561" y="2561"/>
                  </a:cubicBezTo>
                  <a:cubicBezTo>
                    <a:pt x="2465" y="2561"/>
                    <a:pt x="2369" y="2561"/>
                    <a:pt x="2273" y="2529"/>
                  </a:cubicBezTo>
                  <a:cubicBezTo>
                    <a:pt x="2177" y="2529"/>
                    <a:pt x="2081" y="2497"/>
                    <a:pt x="1985" y="2497"/>
                  </a:cubicBezTo>
                  <a:cubicBezTo>
                    <a:pt x="1889" y="2465"/>
                    <a:pt x="1761" y="2433"/>
                    <a:pt x="1665" y="2401"/>
                  </a:cubicBezTo>
                  <a:cubicBezTo>
                    <a:pt x="1569" y="2369"/>
                    <a:pt x="1441" y="2337"/>
                    <a:pt x="1313" y="2305"/>
                  </a:cubicBezTo>
                  <a:cubicBezTo>
                    <a:pt x="1185" y="2241"/>
                    <a:pt x="1025" y="2177"/>
                    <a:pt x="897" y="2080"/>
                  </a:cubicBezTo>
                  <a:cubicBezTo>
                    <a:pt x="353" y="1792"/>
                    <a:pt x="65" y="1376"/>
                    <a:pt x="65" y="928"/>
                  </a:cubicBezTo>
                  <a:lnTo>
                    <a:pt x="65" y="416"/>
                  </a:lnTo>
                  <a:close/>
                  <a:moveTo>
                    <a:pt x="33" y="0"/>
                  </a:moveTo>
                  <a:cubicBezTo>
                    <a:pt x="1" y="0"/>
                    <a:pt x="1" y="32"/>
                    <a:pt x="1" y="32"/>
                  </a:cubicBezTo>
                  <a:lnTo>
                    <a:pt x="1" y="928"/>
                  </a:lnTo>
                  <a:cubicBezTo>
                    <a:pt x="1" y="1376"/>
                    <a:pt x="289" y="1824"/>
                    <a:pt x="865" y="2144"/>
                  </a:cubicBezTo>
                  <a:cubicBezTo>
                    <a:pt x="993" y="2241"/>
                    <a:pt x="1153" y="2305"/>
                    <a:pt x="1281" y="2369"/>
                  </a:cubicBezTo>
                  <a:cubicBezTo>
                    <a:pt x="1409" y="2401"/>
                    <a:pt x="1537" y="2433"/>
                    <a:pt x="1665" y="2465"/>
                  </a:cubicBez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6" y="2625"/>
                    <a:pt x="3714" y="2593"/>
                    <a:pt x="3842" y="2593"/>
                  </a:cubicBezTo>
                  <a:cubicBezTo>
                    <a:pt x="4034" y="2561"/>
                    <a:pt x="4194" y="2497"/>
                    <a:pt x="4386" y="2433"/>
                  </a:cubicBezTo>
                  <a:cubicBezTo>
                    <a:pt x="4610" y="2369"/>
                    <a:pt x="4834" y="2273"/>
                    <a:pt x="5026" y="2144"/>
                  </a:cubicBezTo>
                  <a:lnTo>
                    <a:pt x="5058" y="2144"/>
                  </a:lnTo>
                  <a:cubicBezTo>
                    <a:pt x="5218" y="2048"/>
                    <a:pt x="5346" y="1952"/>
                    <a:pt x="5442" y="1856"/>
                  </a:cubicBezTo>
                  <a:cubicBezTo>
                    <a:pt x="5506" y="1792"/>
                    <a:pt x="5570" y="1728"/>
                    <a:pt x="5634" y="1664"/>
                  </a:cubicBezTo>
                  <a:cubicBezTo>
                    <a:pt x="5666" y="1600"/>
                    <a:pt x="5730" y="1536"/>
                    <a:pt x="5762" y="1472"/>
                  </a:cubicBezTo>
                  <a:cubicBezTo>
                    <a:pt x="5794" y="1440"/>
                    <a:pt x="5826" y="1376"/>
                    <a:pt x="5826" y="1312"/>
                  </a:cubicBezTo>
                  <a:cubicBezTo>
                    <a:pt x="5858" y="1248"/>
                    <a:pt x="5858" y="1184"/>
                    <a:pt x="5890" y="1152"/>
                  </a:cubicBezTo>
                  <a:lnTo>
                    <a:pt x="5890" y="960"/>
                  </a:lnTo>
                  <a:lnTo>
                    <a:pt x="5890" y="64"/>
                  </a:lnTo>
                  <a:cubicBezTo>
                    <a:pt x="5890" y="64"/>
                    <a:pt x="5890" y="32"/>
                    <a:pt x="5858" y="32"/>
                  </a:cubicBezTo>
                  <a:cubicBezTo>
                    <a:pt x="5858" y="32"/>
                    <a:pt x="5826" y="32"/>
                    <a:pt x="5826" y="64"/>
                  </a:cubicBezTo>
                  <a:lnTo>
                    <a:pt x="5826" y="96"/>
                  </a:lnTo>
                  <a:lnTo>
                    <a:pt x="5826" y="256"/>
                  </a:lnTo>
                  <a:cubicBezTo>
                    <a:pt x="5794" y="320"/>
                    <a:pt x="5794" y="352"/>
                    <a:pt x="5762" y="416"/>
                  </a:cubicBezTo>
                  <a:cubicBezTo>
                    <a:pt x="5762" y="480"/>
                    <a:pt x="5730" y="512"/>
                    <a:pt x="5698" y="576"/>
                  </a:cubicBezTo>
                  <a:cubicBezTo>
                    <a:pt x="5666" y="640"/>
                    <a:pt x="5634" y="672"/>
                    <a:pt x="5570" y="736"/>
                  </a:cubicBezTo>
                  <a:cubicBezTo>
                    <a:pt x="5506" y="800"/>
                    <a:pt x="5474" y="864"/>
                    <a:pt x="5410" y="928"/>
                  </a:cubicBezTo>
                  <a:cubicBezTo>
                    <a:pt x="5282" y="1024"/>
                    <a:pt x="5186" y="1120"/>
                    <a:pt x="5026" y="1216"/>
                  </a:cubicBezTo>
                  <a:lnTo>
                    <a:pt x="4994" y="1216"/>
                  </a:lnTo>
                  <a:cubicBezTo>
                    <a:pt x="4802" y="1344"/>
                    <a:pt x="4610" y="1440"/>
                    <a:pt x="4354" y="1504"/>
                  </a:cubicBezTo>
                  <a:cubicBezTo>
                    <a:pt x="4194" y="1568"/>
                    <a:pt x="4002" y="1600"/>
                    <a:pt x="3810" y="1632"/>
                  </a:cubicBezTo>
                  <a:cubicBezTo>
                    <a:pt x="3714" y="1664"/>
                    <a:pt x="3586" y="1664"/>
                    <a:pt x="3457" y="1696"/>
                  </a:cubicBezTo>
                  <a:lnTo>
                    <a:pt x="3137" y="1696"/>
                  </a:lnTo>
                  <a:cubicBezTo>
                    <a:pt x="3073" y="1696"/>
                    <a:pt x="3009" y="1711"/>
                    <a:pt x="2945" y="1711"/>
                  </a:cubicBezTo>
                  <a:cubicBezTo>
                    <a:pt x="2913" y="1711"/>
                    <a:pt x="2881" y="1707"/>
                    <a:pt x="2849" y="1696"/>
                  </a:cubicBezTo>
                  <a:lnTo>
                    <a:pt x="2561" y="1696"/>
                  </a:lnTo>
                  <a:cubicBezTo>
                    <a:pt x="2465" y="1696"/>
                    <a:pt x="2369" y="1664"/>
                    <a:pt x="2273" y="1664"/>
                  </a:cubicBezTo>
                  <a:cubicBezTo>
                    <a:pt x="2177" y="1664"/>
                    <a:pt x="2081" y="1632"/>
                    <a:pt x="1985" y="1600"/>
                  </a:cubicBezTo>
                  <a:cubicBezTo>
                    <a:pt x="1889" y="1600"/>
                    <a:pt x="1761" y="1568"/>
                    <a:pt x="1665" y="1536"/>
                  </a:cubicBezTo>
                  <a:cubicBezTo>
                    <a:pt x="1569" y="1504"/>
                    <a:pt x="1441" y="1472"/>
                    <a:pt x="1313" y="1408"/>
                  </a:cubicBezTo>
                  <a:cubicBezTo>
                    <a:pt x="1185" y="1376"/>
                    <a:pt x="1057" y="1280"/>
                    <a:pt x="897" y="1216"/>
                  </a:cubicBezTo>
                  <a:cubicBezTo>
                    <a:pt x="353" y="896"/>
                    <a:pt x="65" y="480"/>
                    <a:pt x="65" y="32"/>
                  </a:cubicBez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163225" y="1893700"/>
              <a:ext cx="160050" cy="84650"/>
            </a:xfrm>
            <a:custGeom>
              <a:avLst/>
              <a:gdLst/>
              <a:ahLst/>
              <a:cxnLst/>
              <a:rect l="l" t="t" r="r" b="b"/>
              <a:pathLst>
                <a:path w="6402" h="3386" extrusionOk="0">
                  <a:moveTo>
                    <a:pt x="3185" y="1"/>
                  </a:moveTo>
                  <a:cubicBezTo>
                    <a:pt x="2441" y="1"/>
                    <a:pt x="1697" y="161"/>
                    <a:pt x="1121" y="481"/>
                  </a:cubicBezTo>
                  <a:cubicBezTo>
                    <a:pt x="1" y="1153"/>
                    <a:pt x="1" y="2209"/>
                    <a:pt x="1153" y="2881"/>
                  </a:cubicBezTo>
                  <a:cubicBezTo>
                    <a:pt x="1729" y="3217"/>
                    <a:pt x="2473" y="3385"/>
                    <a:pt x="3217" y="3385"/>
                  </a:cubicBezTo>
                  <a:cubicBezTo>
                    <a:pt x="3962" y="3385"/>
                    <a:pt x="4706" y="3217"/>
                    <a:pt x="5282" y="2881"/>
                  </a:cubicBezTo>
                  <a:cubicBezTo>
                    <a:pt x="6402" y="2209"/>
                    <a:pt x="6402" y="1153"/>
                    <a:pt x="5250" y="481"/>
                  </a:cubicBezTo>
                  <a:cubicBezTo>
                    <a:pt x="4674" y="161"/>
                    <a:pt x="3930" y="1"/>
                    <a:pt x="31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169625" y="1892900"/>
              <a:ext cx="147250" cy="86450"/>
            </a:xfrm>
            <a:custGeom>
              <a:avLst/>
              <a:gdLst/>
              <a:ahLst/>
              <a:cxnLst/>
              <a:rect l="l" t="t" r="r" b="b"/>
              <a:pathLst>
                <a:path w="5890" h="3458" extrusionOk="0">
                  <a:moveTo>
                    <a:pt x="2945" y="65"/>
                  </a:moveTo>
                  <a:cubicBezTo>
                    <a:pt x="3682" y="65"/>
                    <a:pt x="4418" y="225"/>
                    <a:pt x="4994" y="545"/>
                  </a:cubicBezTo>
                  <a:cubicBezTo>
                    <a:pt x="5538" y="865"/>
                    <a:pt x="5826" y="1281"/>
                    <a:pt x="5826" y="1729"/>
                  </a:cubicBezTo>
                  <a:cubicBezTo>
                    <a:pt x="5826" y="2145"/>
                    <a:pt x="5538" y="2561"/>
                    <a:pt x="4994" y="2881"/>
                  </a:cubicBezTo>
                  <a:cubicBezTo>
                    <a:pt x="4434" y="3201"/>
                    <a:pt x="3698" y="3361"/>
                    <a:pt x="2957" y="3361"/>
                  </a:cubicBezTo>
                  <a:cubicBezTo>
                    <a:pt x="2217" y="3361"/>
                    <a:pt x="1473" y="3201"/>
                    <a:pt x="897" y="2881"/>
                  </a:cubicBezTo>
                  <a:cubicBezTo>
                    <a:pt x="353" y="2561"/>
                    <a:pt x="65" y="2145"/>
                    <a:pt x="65" y="1729"/>
                  </a:cubicBezTo>
                  <a:cubicBezTo>
                    <a:pt x="65" y="1281"/>
                    <a:pt x="353" y="865"/>
                    <a:pt x="897" y="545"/>
                  </a:cubicBezTo>
                  <a:cubicBezTo>
                    <a:pt x="1441" y="225"/>
                    <a:pt x="2209" y="65"/>
                    <a:pt x="2945" y="65"/>
                  </a:cubicBezTo>
                  <a:close/>
                  <a:moveTo>
                    <a:pt x="2933" y="1"/>
                  </a:moveTo>
                  <a:cubicBezTo>
                    <a:pt x="2177" y="1"/>
                    <a:pt x="1425" y="161"/>
                    <a:pt x="865" y="481"/>
                  </a:cubicBezTo>
                  <a:cubicBezTo>
                    <a:pt x="289" y="833"/>
                    <a:pt x="1" y="1249"/>
                    <a:pt x="1" y="1729"/>
                  </a:cubicBezTo>
                  <a:cubicBezTo>
                    <a:pt x="1" y="2177"/>
                    <a:pt x="321" y="2625"/>
                    <a:pt x="865" y="2945"/>
                  </a:cubicBezTo>
                  <a:cubicBezTo>
                    <a:pt x="1441" y="3265"/>
                    <a:pt x="2209" y="3457"/>
                    <a:pt x="2945" y="3457"/>
                  </a:cubicBezTo>
                  <a:cubicBezTo>
                    <a:pt x="3714" y="3457"/>
                    <a:pt x="4450" y="3265"/>
                    <a:pt x="5026" y="2945"/>
                  </a:cubicBezTo>
                  <a:cubicBezTo>
                    <a:pt x="5602" y="2625"/>
                    <a:pt x="5890" y="2177"/>
                    <a:pt x="5890" y="1729"/>
                  </a:cubicBezTo>
                  <a:cubicBezTo>
                    <a:pt x="5890" y="1249"/>
                    <a:pt x="5570" y="833"/>
                    <a:pt x="5026" y="481"/>
                  </a:cubicBezTo>
                  <a:cubicBezTo>
                    <a:pt x="4450" y="161"/>
                    <a:pt x="3690"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180825" y="1902700"/>
              <a:ext cx="124850" cy="66250"/>
            </a:xfrm>
            <a:custGeom>
              <a:avLst/>
              <a:gdLst/>
              <a:ahLst/>
              <a:cxnLst/>
              <a:rect l="l" t="t" r="r" b="b"/>
              <a:pathLst>
                <a:path w="4994" h="2650" extrusionOk="0">
                  <a:moveTo>
                    <a:pt x="2485" y="1"/>
                  </a:moveTo>
                  <a:cubicBezTo>
                    <a:pt x="1905" y="1"/>
                    <a:pt x="1329" y="137"/>
                    <a:pt x="897" y="409"/>
                  </a:cubicBezTo>
                  <a:cubicBezTo>
                    <a:pt x="1" y="921"/>
                    <a:pt x="1" y="1753"/>
                    <a:pt x="897" y="2265"/>
                  </a:cubicBezTo>
                  <a:cubicBezTo>
                    <a:pt x="1345" y="2521"/>
                    <a:pt x="1929" y="2649"/>
                    <a:pt x="2513" y="2649"/>
                  </a:cubicBezTo>
                  <a:cubicBezTo>
                    <a:pt x="3098" y="2649"/>
                    <a:pt x="3682" y="2521"/>
                    <a:pt x="4130" y="2265"/>
                  </a:cubicBezTo>
                  <a:cubicBezTo>
                    <a:pt x="4994" y="1753"/>
                    <a:pt x="4994" y="921"/>
                    <a:pt x="4098" y="409"/>
                  </a:cubicBezTo>
                  <a:cubicBezTo>
                    <a:pt x="3650" y="137"/>
                    <a:pt x="3066" y="1"/>
                    <a:pt x="248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185625" y="1901900"/>
              <a:ext cx="115250" cy="67850"/>
            </a:xfrm>
            <a:custGeom>
              <a:avLst/>
              <a:gdLst/>
              <a:ahLst/>
              <a:cxnLst/>
              <a:rect l="l" t="t" r="r" b="b"/>
              <a:pathLst>
                <a:path w="4610" h="2714" extrusionOk="0">
                  <a:moveTo>
                    <a:pt x="2305" y="89"/>
                  </a:moveTo>
                  <a:cubicBezTo>
                    <a:pt x="2882" y="89"/>
                    <a:pt x="3458" y="217"/>
                    <a:pt x="3906" y="473"/>
                  </a:cubicBezTo>
                  <a:cubicBezTo>
                    <a:pt x="4322" y="697"/>
                    <a:pt x="4546" y="1017"/>
                    <a:pt x="4546" y="1369"/>
                  </a:cubicBezTo>
                  <a:cubicBezTo>
                    <a:pt x="4546" y="1689"/>
                    <a:pt x="4322" y="2009"/>
                    <a:pt x="3906" y="2265"/>
                  </a:cubicBezTo>
                  <a:cubicBezTo>
                    <a:pt x="3474" y="2521"/>
                    <a:pt x="2898" y="2649"/>
                    <a:pt x="2317" y="2649"/>
                  </a:cubicBezTo>
                  <a:cubicBezTo>
                    <a:pt x="1737" y="2649"/>
                    <a:pt x="1153" y="2521"/>
                    <a:pt x="705" y="2265"/>
                  </a:cubicBezTo>
                  <a:cubicBezTo>
                    <a:pt x="289" y="2009"/>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25" y="2073"/>
                    <a:pt x="673" y="2329"/>
                  </a:cubicBezTo>
                  <a:cubicBezTo>
                    <a:pt x="1121" y="2585"/>
                    <a:pt x="1729" y="2713"/>
                    <a:pt x="2305" y="2713"/>
                  </a:cubicBezTo>
                  <a:cubicBezTo>
                    <a:pt x="2914" y="2713"/>
                    <a:pt x="3490" y="2585"/>
                    <a:pt x="3938" y="2329"/>
                  </a:cubicBezTo>
                  <a:cubicBezTo>
                    <a:pt x="4386" y="2073"/>
                    <a:pt x="4610" y="1721"/>
                    <a:pt x="4610" y="1369"/>
                  </a:cubicBezTo>
                  <a:cubicBezTo>
                    <a:pt x="4610" y="985"/>
                    <a:pt x="4386" y="665"/>
                    <a:pt x="3938" y="409"/>
                  </a:cubicBezTo>
                  <a:cubicBezTo>
                    <a:pt x="3490" y="137"/>
                    <a:pt x="2898"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308850"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6242450" y="1984925"/>
              <a:ext cx="2425" cy="9625"/>
            </a:xfrm>
            <a:custGeom>
              <a:avLst/>
              <a:gdLst/>
              <a:ahLst/>
              <a:cxnLst/>
              <a:rect l="l" t="t" r="r" b="b"/>
              <a:pathLst>
                <a:path w="97" h="385" extrusionOk="0">
                  <a:moveTo>
                    <a:pt x="64" y="0"/>
                  </a:moveTo>
                  <a:cubicBezTo>
                    <a:pt x="32" y="0"/>
                    <a:pt x="0" y="0"/>
                    <a:pt x="0" y="32"/>
                  </a:cubicBezTo>
                  <a:lnTo>
                    <a:pt x="0" y="353"/>
                  </a:lnTo>
                  <a:cubicBezTo>
                    <a:pt x="0" y="385"/>
                    <a:pt x="32" y="385"/>
                    <a:pt x="64" y="385"/>
                  </a:cubicBezTo>
                  <a:cubicBezTo>
                    <a:pt x="64" y="385"/>
                    <a:pt x="96" y="385"/>
                    <a:pt x="96" y="353"/>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255250" y="1984125"/>
              <a:ext cx="2425" cy="9625"/>
            </a:xfrm>
            <a:custGeom>
              <a:avLst/>
              <a:gdLst/>
              <a:ahLst/>
              <a:cxnLst/>
              <a:rect l="l" t="t" r="r" b="b"/>
              <a:pathLst>
                <a:path w="97" h="385" extrusionOk="0">
                  <a:moveTo>
                    <a:pt x="65" y="0"/>
                  </a:moveTo>
                  <a:cubicBezTo>
                    <a:pt x="32" y="0"/>
                    <a:pt x="0" y="0"/>
                    <a:pt x="0" y="32"/>
                  </a:cubicBezTo>
                  <a:lnTo>
                    <a:pt x="0" y="353"/>
                  </a:lnTo>
                  <a:cubicBezTo>
                    <a:pt x="0" y="353"/>
                    <a:pt x="32" y="385"/>
                    <a:pt x="65" y="385"/>
                  </a:cubicBezTo>
                  <a:lnTo>
                    <a:pt x="97" y="353"/>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268850" y="1982525"/>
              <a:ext cx="1625" cy="9625"/>
            </a:xfrm>
            <a:custGeom>
              <a:avLst/>
              <a:gdLst/>
              <a:ahLst/>
              <a:cxnLst/>
              <a:rect l="l" t="t" r="r" b="b"/>
              <a:pathLst>
                <a:path w="65" h="385" extrusionOk="0">
                  <a:moveTo>
                    <a:pt x="33" y="0"/>
                  </a:moveTo>
                  <a:cubicBezTo>
                    <a:pt x="1" y="0"/>
                    <a:pt x="1" y="0"/>
                    <a:pt x="1" y="32"/>
                  </a:cubicBezTo>
                  <a:lnTo>
                    <a:pt x="1" y="353"/>
                  </a:lnTo>
                  <a:cubicBezTo>
                    <a:pt x="1" y="353"/>
                    <a:pt x="1" y="385"/>
                    <a:pt x="33" y="385"/>
                  </a:cubicBezTo>
                  <a:cubicBezTo>
                    <a:pt x="65" y="385"/>
                    <a:pt x="65" y="353"/>
                    <a:pt x="65" y="353"/>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280850" y="1977725"/>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90450" y="1972125"/>
              <a:ext cx="2425" cy="10425"/>
            </a:xfrm>
            <a:custGeom>
              <a:avLst/>
              <a:gdLst/>
              <a:ahLst/>
              <a:cxnLst/>
              <a:rect l="l" t="t" r="r" b="b"/>
              <a:pathLst>
                <a:path w="97" h="417" extrusionOk="0">
                  <a:moveTo>
                    <a:pt x="65" y="0"/>
                  </a:moveTo>
                  <a:cubicBezTo>
                    <a:pt x="33" y="0"/>
                    <a:pt x="1" y="32"/>
                    <a:pt x="1" y="32"/>
                  </a:cubicBezTo>
                  <a:lnTo>
                    <a:pt x="1" y="352"/>
                  </a:lnTo>
                  <a:cubicBezTo>
                    <a:pt x="1" y="384"/>
                    <a:pt x="33" y="416"/>
                    <a:pt x="65" y="416"/>
                  </a:cubicBezTo>
                  <a:cubicBezTo>
                    <a:pt x="65" y="416"/>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300050" y="1965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176825" y="1957725"/>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229650" y="1984125"/>
              <a:ext cx="2425" cy="9625"/>
            </a:xfrm>
            <a:custGeom>
              <a:avLst/>
              <a:gdLst/>
              <a:ahLst/>
              <a:cxnLst/>
              <a:rect l="l" t="t" r="r" b="b"/>
              <a:pathLst>
                <a:path w="97" h="385" extrusionOk="0">
                  <a:moveTo>
                    <a:pt x="32" y="0"/>
                  </a:moveTo>
                  <a:cubicBezTo>
                    <a:pt x="32" y="0"/>
                    <a:pt x="0" y="0"/>
                    <a:pt x="0" y="32"/>
                  </a:cubicBezTo>
                  <a:lnTo>
                    <a:pt x="0" y="353"/>
                  </a:lnTo>
                  <a:lnTo>
                    <a:pt x="32" y="385"/>
                  </a:lnTo>
                  <a:cubicBezTo>
                    <a:pt x="64" y="385"/>
                    <a:pt x="96" y="353"/>
                    <a:pt x="96" y="353"/>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216850" y="1982525"/>
              <a:ext cx="1625" cy="9625"/>
            </a:xfrm>
            <a:custGeom>
              <a:avLst/>
              <a:gdLst/>
              <a:ahLst/>
              <a:cxnLst/>
              <a:rect l="l" t="t" r="r" b="b"/>
              <a:pathLst>
                <a:path w="65" h="385" extrusionOk="0">
                  <a:moveTo>
                    <a:pt x="32" y="0"/>
                  </a:moveTo>
                  <a:cubicBezTo>
                    <a:pt x="0" y="0"/>
                    <a:pt x="0" y="0"/>
                    <a:pt x="0" y="32"/>
                  </a:cubicBezTo>
                  <a:lnTo>
                    <a:pt x="0" y="353"/>
                  </a:lnTo>
                  <a:cubicBezTo>
                    <a:pt x="0" y="353"/>
                    <a:pt x="0" y="385"/>
                    <a:pt x="32" y="385"/>
                  </a:cubicBezTo>
                  <a:cubicBezTo>
                    <a:pt x="64" y="385"/>
                    <a:pt x="64" y="353"/>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204850" y="1977725"/>
              <a:ext cx="1625" cy="10425"/>
            </a:xfrm>
            <a:custGeom>
              <a:avLst/>
              <a:gdLst/>
              <a:ahLst/>
              <a:cxnLst/>
              <a:rect l="l" t="t" r="r" b="b"/>
              <a:pathLst>
                <a:path w="65" h="417" extrusionOk="0">
                  <a:moveTo>
                    <a:pt x="32" y="0"/>
                  </a:moveTo>
                  <a:cubicBezTo>
                    <a:pt x="0" y="0"/>
                    <a:pt x="0" y="32"/>
                    <a:pt x="0" y="32"/>
                  </a:cubicBezTo>
                  <a:lnTo>
                    <a:pt x="0" y="352"/>
                  </a:lnTo>
                  <a:cubicBezTo>
                    <a:pt x="0" y="384"/>
                    <a:pt x="0" y="416"/>
                    <a:pt x="32" y="416"/>
                  </a:cubicBezTo>
                  <a:cubicBezTo>
                    <a:pt x="32" y="416"/>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194450" y="1972125"/>
              <a:ext cx="1625" cy="10425"/>
            </a:xfrm>
            <a:custGeom>
              <a:avLst/>
              <a:gdLst/>
              <a:ahLst/>
              <a:cxnLst/>
              <a:rect l="l" t="t" r="r" b="b"/>
              <a:pathLst>
                <a:path w="65" h="417" extrusionOk="0">
                  <a:moveTo>
                    <a:pt x="32" y="0"/>
                  </a:moveTo>
                  <a:lnTo>
                    <a:pt x="0" y="32"/>
                  </a:lnTo>
                  <a:lnTo>
                    <a:pt x="0" y="352"/>
                  </a:lnTo>
                  <a:cubicBezTo>
                    <a:pt x="0" y="384"/>
                    <a:pt x="32" y="416"/>
                    <a:pt x="32" y="416"/>
                  </a:cubicBezTo>
                  <a:cubicBezTo>
                    <a:pt x="64" y="416"/>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185625" y="1965725"/>
              <a:ext cx="1625" cy="10425"/>
            </a:xfrm>
            <a:custGeom>
              <a:avLst/>
              <a:gdLst/>
              <a:ahLst/>
              <a:cxnLst/>
              <a:rect l="l" t="t" r="r" b="b"/>
              <a:pathLst>
                <a:path w="65" h="417" extrusionOk="0">
                  <a:moveTo>
                    <a:pt x="33" y="0"/>
                  </a:moveTo>
                  <a:cubicBezTo>
                    <a:pt x="1" y="0"/>
                    <a:pt x="1" y="32"/>
                    <a:pt x="1" y="64"/>
                  </a:cubicBezTo>
                  <a:lnTo>
                    <a:pt x="1" y="384"/>
                  </a:lnTo>
                  <a:cubicBezTo>
                    <a:pt x="1" y="384"/>
                    <a:pt x="1" y="416"/>
                    <a:pt x="33" y="416"/>
                  </a:cubicBezTo>
                  <a:lnTo>
                    <a:pt x="65" y="384"/>
                  </a:lnTo>
                  <a:lnTo>
                    <a:pt x="65" y="64"/>
                  </a:lnTo>
                  <a:cubicBezTo>
                    <a:pt x="65" y="32"/>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207250" y="1914500"/>
              <a:ext cx="73625" cy="43250"/>
            </a:xfrm>
            <a:custGeom>
              <a:avLst/>
              <a:gdLst/>
              <a:ahLst/>
              <a:cxnLst/>
              <a:rect l="l" t="t" r="r" b="b"/>
              <a:pathLst>
                <a:path w="2945" h="1730" extrusionOk="0">
                  <a:moveTo>
                    <a:pt x="608" y="1"/>
                  </a:moveTo>
                  <a:lnTo>
                    <a:pt x="416" y="129"/>
                  </a:lnTo>
                  <a:lnTo>
                    <a:pt x="736" y="321"/>
                  </a:lnTo>
                  <a:cubicBezTo>
                    <a:pt x="704" y="321"/>
                    <a:pt x="672" y="353"/>
                    <a:pt x="640" y="385"/>
                  </a:cubicBezTo>
                  <a:cubicBezTo>
                    <a:pt x="576" y="385"/>
                    <a:pt x="544" y="417"/>
                    <a:pt x="512" y="449"/>
                  </a:cubicBezTo>
                  <a:lnTo>
                    <a:pt x="192" y="257"/>
                  </a:lnTo>
                  <a:lnTo>
                    <a:pt x="0" y="385"/>
                  </a:lnTo>
                  <a:lnTo>
                    <a:pt x="352" y="609"/>
                  </a:lnTo>
                  <a:cubicBezTo>
                    <a:pt x="128" y="897"/>
                    <a:pt x="224" y="1249"/>
                    <a:pt x="640" y="1505"/>
                  </a:cubicBezTo>
                  <a:cubicBezTo>
                    <a:pt x="896" y="1633"/>
                    <a:pt x="1216" y="1697"/>
                    <a:pt x="1536" y="1729"/>
                  </a:cubicBezTo>
                  <a:lnTo>
                    <a:pt x="1536" y="1505"/>
                  </a:lnTo>
                  <a:cubicBezTo>
                    <a:pt x="1312" y="1505"/>
                    <a:pt x="1088" y="1441"/>
                    <a:pt x="896" y="1345"/>
                  </a:cubicBezTo>
                  <a:cubicBezTo>
                    <a:pt x="640" y="1185"/>
                    <a:pt x="544" y="961"/>
                    <a:pt x="672" y="769"/>
                  </a:cubicBezTo>
                  <a:lnTo>
                    <a:pt x="672" y="769"/>
                  </a:lnTo>
                  <a:lnTo>
                    <a:pt x="1280" y="1121"/>
                  </a:lnTo>
                  <a:lnTo>
                    <a:pt x="1504" y="993"/>
                  </a:lnTo>
                  <a:lnTo>
                    <a:pt x="800" y="609"/>
                  </a:lnTo>
                  <a:cubicBezTo>
                    <a:pt x="832" y="577"/>
                    <a:pt x="864" y="545"/>
                    <a:pt x="896" y="513"/>
                  </a:cubicBezTo>
                  <a:cubicBezTo>
                    <a:pt x="928" y="513"/>
                    <a:pt x="960" y="481"/>
                    <a:pt x="1024" y="481"/>
                  </a:cubicBezTo>
                  <a:lnTo>
                    <a:pt x="1696" y="865"/>
                  </a:lnTo>
                  <a:lnTo>
                    <a:pt x="1920" y="737"/>
                  </a:lnTo>
                  <a:lnTo>
                    <a:pt x="1312" y="385"/>
                  </a:lnTo>
                  <a:cubicBezTo>
                    <a:pt x="1395" y="368"/>
                    <a:pt x="1482" y="360"/>
                    <a:pt x="1570" y="360"/>
                  </a:cubicBezTo>
                  <a:cubicBezTo>
                    <a:pt x="1824" y="360"/>
                    <a:pt x="2091" y="426"/>
                    <a:pt x="2305" y="545"/>
                  </a:cubicBezTo>
                  <a:cubicBezTo>
                    <a:pt x="2465" y="641"/>
                    <a:pt x="2561" y="769"/>
                    <a:pt x="2593" y="897"/>
                  </a:cubicBezTo>
                  <a:lnTo>
                    <a:pt x="2945" y="897"/>
                  </a:lnTo>
                  <a:cubicBezTo>
                    <a:pt x="2945" y="705"/>
                    <a:pt x="2817" y="513"/>
                    <a:pt x="2561" y="385"/>
                  </a:cubicBezTo>
                  <a:cubicBezTo>
                    <a:pt x="2297" y="223"/>
                    <a:pt x="1944" y="138"/>
                    <a:pt x="1590" y="138"/>
                  </a:cubicBezTo>
                  <a:cubicBezTo>
                    <a:pt x="1385" y="138"/>
                    <a:pt x="1180" y="166"/>
                    <a:pt x="992" y="225"/>
                  </a:cubicBezTo>
                  <a:lnTo>
                    <a:pt x="60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6205650" y="1913100"/>
              <a:ext cx="76025" cy="45450"/>
            </a:xfrm>
            <a:custGeom>
              <a:avLst/>
              <a:gdLst/>
              <a:ahLst/>
              <a:cxnLst/>
              <a:rect l="l" t="t" r="r" b="b"/>
              <a:pathLst>
                <a:path w="3041" h="1818" extrusionOk="0">
                  <a:moveTo>
                    <a:pt x="704" y="89"/>
                  </a:moveTo>
                  <a:lnTo>
                    <a:pt x="1056" y="313"/>
                  </a:lnTo>
                  <a:lnTo>
                    <a:pt x="1088" y="313"/>
                  </a:lnTo>
                  <a:cubicBezTo>
                    <a:pt x="1282" y="253"/>
                    <a:pt x="1489" y="224"/>
                    <a:pt x="1692" y="224"/>
                  </a:cubicBezTo>
                  <a:cubicBezTo>
                    <a:pt x="2028" y="224"/>
                    <a:pt x="2354" y="302"/>
                    <a:pt x="2593" y="441"/>
                  </a:cubicBezTo>
                  <a:cubicBezTo>
                    <a:pt x="2817" y="569"/>
                    <a:pt x="2945" y="729"/>
                    <a:pt x="2977" y="889"/>
                  </a:cubicBezTo>
                  <a:lnTo>
                    <a:pt x="2657" y="889"/>
                  </a:lnTo>
                  <a:cubicBezTo>
                    <a:pt x="2625" y="761"/>
                    <a:pt x="2529" y="633"/>
                    <a:pt x="2369" y="537"/>
                  </a:cubicBezTo>
                  <a:cubicBezTo>
                    <a:pt x="2194" y="428"/>
                    <a:pt x="1959" y="378"/>
                    <a:pt x="1705" y="378"/>
                  </a:cubicBezTo>
                  <a:cubicBezTo>
                    <a:pt x="1588" y="378"/>
                    <a:pt x="1466" y="389"/>
                    <a:pt x="1344" y="409"/>
                  </a:cubicBezTo>
                  <a:lnTo>
                    <a:pt x="1312" y="441"/>
                  </a:lnTo>
                  <a:lnTo>
                    <a:pt x="1344" y="473"/>
                  </a:lnTo>
                  <a:lnTo>
                    <a:pt x="1920" y="793"/>
                  </a:lnTo>
                  <a:lnTo>
                    <a:pt x="1760" y="889"/>
                  </a:lnTo>
                  <a:lnTo>
                    <a:pt x="1088" y="505"/>
                  </a:lnTo>
                  <a:cubicBezTo>
                    <a:pt x="1088" y="489"/>
                    <a:pt x="1088" y="481"/>
                    <a:pt x="1084" y="481"/>
                  </a:cubicBezTo>
                  <a:cubicBezTo>
                    <a:pt x="1080" y="481"/>
                    <a:pt x="1072" y="489"/>
                    <a:pt x="1056" y="505"/>
                  </a:cubicBezTo>
                  <a:cubicBezTo>
                    <a:pt x="1024" y="505"/>
                    <a:pt x="992" y="537"/>
                    <a:pt x="928" y="537"/>
                  </a:cubicBezTo>
                  <a:cubicBezTo>
                    <a:pt x="896" y="569"/>
                    <a:pt x="864" y="601"/>
                    <a:pt x="832" y="633"/>
                  </a:cubicBezTo>
                  <a:lnTo>
                    <a:pt x="832" y="665"/>
                  </a:lnTo>
                  <a:lnTo>
                    <a:pt x="832" y="697"/>
                  </a:lnTo>
                  <a:lnTo>
                    <a:pt x="1472" y="1049"/>
                  </a:lnTo>
                  <a:lnTo>
                    <a:pt x="1344" y="1145"/>
                  </a:lnTo>
                  <a:lnTo>
                    <a:pt x="736" y="793"/>
                  </a:lnTo>
                  <a:cubicBezTo>
                    <a:pt x="736" y="793"/>
                    <a:pt x="722" y="779"/>
                    <a:pt x="713" y="779"/>
                  </a:cubicBezTo>
                  <a:cubicBezTo>
                    <a:pt x="708" y="779"/>
                    <a:pt x="704" y="782"/>
                    <a:pt x="704" y="793"/>
                  </a:cubicBezTo>
                  <a:lnTo>
                    <a:pt x="672" y="793"/>
                  </a:lnTo>
                  <a:cubicBezTo>
                    <a:pt x="576" y="1017"/>
                    <a:pt x="672" y="1273"/>
                    <a:pt x="960" y="1433"/>
                  </a:cubicBezTo>
                  <a:cubicBezTo>
                    <a:pt x="1120" y="1529"/>
                    <a:pt x="1312" y="1561"/>
                    <a:pt x="1536" y="1593"/>
                  </a:cubicBezTo>
                  <a:lnTo>
                    <a:pt x="1536" y="1753"/>
                  </a:lnTo>
                  <a:cubicBezTo>
                    <a:pt x="1248" y="1721"/>
                    <a:pt x="928" y="1657"/>
                    <a:pt x="704" y="1529"/>
                  </a:cubicBezTo>
                  <a:cubicBezTo>
                    <a:pt x="512" y="1401"/>
                    <a:pt x="384" y="1241"/>
                    <a:pt x="352" y="1049"/>
                  </a:cubicBezTo>
                  <a:cubicBezTo>
                    <a:pt x="320" y="921"/>
                    <a:pt x="352" y="793"/>
                    <a:pt x="448" y="665"/>
                  </a:cubicBezTo>
                  <a:lnTo>
                    <a:pt x="448" y="633"/>
                  </a:lnTo>
                  <a:lnTo>
                    <a:pt x="128" y="441"/>
                  </a:lnTo>
                  <a:lnTo>
                    <a:pt x="256" y="345"/>
                  </a:lnTo>
                  <a:lnTo>
                    <a:pt x="576" y="537"/>
                  </a:lnTo>
                  <a:cubicBezTo>
                    <a:pt x="576" y="537"/>
                    <a:pt x="608" y="537"/>
                    <a:pt x="608" y="505"/>
                  </a:cubicBezTo>
                  <a:cubicBezTo>
                    <a:pt x="640" y="505"/>
                    <a:pt x="672" y="473"/>
                    <a:pt x="704" y="441"/>
                  </a:cubicBezTo>
                  <a:cubicBezTo>
                    <a:pt x="736" y="441"/>
                    <a:pt x="768" y="409"/>
                    <a:pt x="832" y="409"/>
                  </a:cubicBezTo>
                  <a:lnTo>
                    <a:pt x="832" y="377"/>
                  </a:lnTo>
                  <a:lnTo>
                    <a:pt x="832" y="345"/>
                  </a:lnTo>
                  <a:lnTo>
                    <a:pt x="544" y="185"/>
                  </a:lnTo>
                  <a:lnTo>
                    <a:pt x="704" y="89"/>
                  </a:lnTo>
                  <a:close/>
                  <a:moveTo>
                    <a:pt x="688" y="1"/>
                  </a:moveTo>
                  <a:cubicBezTo>
                    <a:pt x="680" y="1"/>
                    <a:pt x="672" y="9"/>
                    <a:pt x="672" y="25"/>
                  </a:cubicBezTo>
                  <a:lnTo>
                    <a:pt x="448" y="153"/>
                  </a:lnTo>
                  <a:lnTo>
                    <a:pt x="448" y="185"/>
                  </a:lnTo>
                  <a:lnTo>
                    <a:pt x="448" y="217"/>
                  </a:lnTo>
                  <a:lnTo>
                    <a:pt x="736" y="345"/>
                  </a:lnTo>
                  <a:cubicBezTo>
                    <a:pt x="704" y="377"/>
                    <a:pt x="672" y="377"/>
                    <a:pt x="672" y="377"/>
                  </a:cubicBezTo>
                  <a:cubicBezTo>
                    <a:pt x="640" y="409"/>
                    <a:pt x="608" y="441"/>
                    <a:pt x="576" y="441"/>
                  </a:cubicBezTo>
                  <a:lnTo>
                    <a:pt x="288" y="281"/>
                  </a:lnTo>
                  <a:cubicBezTo>
                    <a:pt x="272" y="265"/>
                    <a:pt x="264" y="257"/>
                    <a:pt x="260" y="257"/>
                  </a:cubicBezTo>
                  <a:cubicBezTo>
                    <a:pt x="256" y="257"/>
                    <a:pt x="256" y="265"/>
                    <a:pt x="256" y="281"/>
                  </a:cubicBezTo>
                  <a:lnTo>
                    <a:pt x="32" y="377"/>
                  </a:lnTo>
                  <a:cubicBezTo>
                    <a:pt x="32" y="409"/>
                    <a:pt x="0" y="409"/>
                    <a:pt x="0" y="409"/>
                  </a:cubicBezTo>
                  <a:cubicBezTo>
                    <a:pt x="0" y="441"/>
                    <a:pt x="32" y="441"/>
                    <a:pt x="32" y="441"/>
                  </a:cubicBezTo>
                  <a:lnTo>
                    <a:pt x="384" y="665"/>
                  </a:lnTo>
                  <a:cubicBezTo>
                    <a:pt x="288" y="793"/>
                    <a:pt x="256" y="921"/>
                    <a:pt x="256" y="1081"/>
                  </a:cubicBezTo>
                  <a:cubicBezTo>
                    <a:pt x="320" y="1273"/>
                    <a:pt x="448" y="1433"/>
                    <a:pt x="672" y="1561"/>
                  </a:cubicBezTo>
                  <a:cubicBezTo>
                    <a:pt x="928" y="1721"/>
                    <a:pt x="1248" y="1785"/>
                    <a:pt x="1600" y="1817"/>
                  </a:cubicBezTo>
                  <a:lnTo>
                    <a:pt x="1600" y="1785"/>
                  </a:lnTo>
                  <a:lnTo>
                    <a:pt x="1632" y="1785"/>
                  </a:lnTo>
                  <a:lnTo>
                    <a:pt x="1632" y="1561"/>
                  </a:lnTo>
                  <a:cubicBezTo>
                    <a:pt x="1600" y="1529"/>
                    <a:pt x="1600" y="1529"/>
                    <a:pt x="1568" y="1529"/>
                  </a:cubicBezTo>
                  <a:cubicBezTo>
                    <a:pt x="1344" y="1497"/>
                    <a:pt x="1120" y="1465"/>
                    <a:pt x="960" y="1369"/>
                  </a:cubicBezTo>
                  <a:cubicBezTo>
                    <a:pt x="736" y="1241"/>
                    <a:pt x="672" y="1049"/>
                    <a:pt x="736" y="857"/>
                  </a:cubicBezTo>
                  <a:lnTo>
                    <a:pt x="736" y="857"/>
                  </a:lnTo>
                  <a:lnTo>
                    <a:pt x="1312" y="1209"/>
                  </a:lnTo>
                  <a:lnTo>
                    <a:pt x="1344" y="1209"/>
                  </a:lnTo>
                  <a:lnTo>
                    <a:pt x="1568" y="1081"/>
                  </a:lnTo>
                  <a:lnTo>
                    <a:pt x="1568" y="1049"/>
                  </a:lnTo>
                  <a:lnTo>
                    <a:pt x="1568" y="1017"/>
                  </a:lnTo>
                  <a:lnTo>
                    <a:pt x="928" y="633"/>
                  </a:lnTo>
                  <a:cubicBezTo>
                    <a:pt x="928" y="633"/>
                    <a:pt x="960" y="633"/>
                    <a:pt x="960" y="601"/>
                  </a:cubicBezTo>
                  <a:cubicBezTo>
                    <a:pt x="992" y="601"/>
                    <a:pt x="1024" y="569"/>
                    <a:pt x="1056" y="569"/>
                  </a:cubicBezTo>
                  <a:lnTo>
                    <a:pt x="1760" y="953"/>
                  </a:lnTo>
                  <a:lnTo>
                    <a:pt x="1792" y="953"/>
                  </a:lnTo>
                  <a:lnTo>
                    <a:pt x="1984" y="825"/>
                  </a:lnTo>
                  <a:cubicBezTo>
                    <a:pt x="2016" y="825"/>
                    <a:pt x="2016" y="793"/>
                    <a:pt x="2016" y="793"/>
                  </a:cubicBezTo>
                  <a:cubicBezTo>
                    <a:pt x="2016" y="793"/>
                    <a:pt x="2016" y="761"/>
                    <a:pt x="1984" y="761"/>
                  </a:cubicBezTo>
                  <a:lnTo>
                    <a:pt x="1472" y="441"/>
                  </a:lnTo>
                  <a:cubicBezTo>
                    <a:pt x="1522" y="436"/>
                    <a:pt x="1573" y="433"/>
                    <a:pt x="1625" y="433"/>
                  </a:cubicBezTo>
                  <a:cubicBezTo>
                    <a:pt x="1877" y="433"/>
                    <a:pt x="2151" y="495"/>
                    <a:pt x="2337" y="601"/>
                  </a:cubicBezTo>
                  <a:cubicBezTo>
                    <a:pt x="2497" y="697"/>
                    <a:pt x="2593" y="825"/>
                    <a:pt x="2593" y="953"/>
                  </a:cubicBezTo>
                  <a:lnTo>
                    <a:pt x="2625" y="985"/>
                  </a:lnTo>
                  <a:lnTo>
                    <a:pt x="3009" y="985"/>
                  </a:lnTo>
                  <a:cubicBezTo>
                    <a:pt x="3041" y="985"/>
                    <a:pt x="3041" y="953"/>
                    <a:pt x="3041" y="953"/>
                  </a:cubicBezTo>
                  <a:lnTo>
                    <a:pt x="3041" y="921"/>
                  </a:lnTo>
                  <a:cubicBezTo>
                    <a:pt x="3041" y="729"/>
                    <a:pt x="2881" y="537"/>
                    <a:pt x="2625" y="377"/>
                  </a:cubicBezTo>
                  <a:cubicBezTo>
                    <a:pt x="2351" y="230"/>
                    <a:pt x="1995" y="152"/>
                    <a:pt x="1629" y="152"/>
                  </a:cubicBezTo>
                  <a:cubicBezTo>
                    <a:pt x="1437" y="152"/>
                    <a:pt x="1243" y="173"/>
                    <a:pt x="1056" y="217"/>
                  </a:cubicBezTo>
                  <a:lnTo>
                    <a:pt x="704" y="25"/>
                  </a:lnTo>
                  <a:cubicBezTo>
                    <a:pt x="704" y="9"/>
                    <a:pt x="696" y="1"/>
                    <a:pt x="6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6124025" y="1907300"/>
              <a:ext cx="145650" cy="64850"/>
            </a:xfrm>
            <a:custGeom>
              <a:avLst/>
              <a:gdLst/>
              <a:ahLst/>
              <a:cxnLst/>
              <a:rect l="l" t="t" r="r" b="b"/>
              <a:pathLst>
                <a:path w="5826" h="2594" extrusionOk="0">
                  <a:moveTo>
                    <a:pt x="0" y="1"/>
                  </a:moveTo>
                  <a:lnTo>
                    <a:pt x="0" y="897"/>
                  </a:lnTo>
                  <a:cubicBezTo>
                    <a:pt x="0" y="1313"/>
                    <a:pt x="289" y="1761"/>
                    <a:pt x="865" y="2081"/>
                  </a:cubicBezTo>
                  <a:cubicBezTo>
                    <a:pt x="993" y="2177"/>
                    <a:pt x="1121" y="2241"/>
                    <a:pt x="1281" y="2273"/>
                  </a:cubicBezTo>
                  <a:cubicBezTo>
                    <a:pt x="1409" y="2337"/>
                    <a:pt x="1505" y="2369"/>
                    <a:pt x="1633" y="2401"/>
                  </a:cubicBezTo>
                  <a:cubicBezTo>
                    <a:pt x="1729" y="2433"/>
                    <a:pt x="1825" y="2465"/>
                    <a:pt x="1953" y="2497"/>
                  </a:cubicBezTo>
                  <a:cubicBezTo>
                    <a:pt x="2049" y="2497"/>
                    <a:pt x="2145" y="2529"/>
                    <a:pt x="2241" y="2529"/>
                  </a:cubicBezTo>
                  <a:cubicBezTo>
                    <a:pt x="2337" y="2561"/>
                    <a:pt x="2433" y="2561"/>
                    <a:pt x="2529" y="2561"/>
                  </a:cubicBezTo>
                  <a:cubicBezTo>
                    <a:pt x="2625" y="2561"/>
                    <a:pt x="2721" y="2593"/>
                    <a:pt x="2817" y="2593"/>
                  </a:cubicBezTo>
                  <a:lnTo>
                    <a:pt x="3105" y="2593"/>
                  </a:lnTo>
                  <a:cubicBezTo>
                    <a:pt x="3201" y="2593"/>
                    <a:pt x="3329" y="2561"/>
                    <a:pt x="3425" y="2561"/>
                  </a:cubicBezTo>
                  <a:cubicBezTo>
                    <a:pt x="3553" y="2561"/>
                    <a:pt x="3681" y="2529"/>
                    <a:pt x="3809" y="2497"/>
                  </a:cubicBezTo>
                  <a:cubicBezTo>
                    <a:pt x="4001" y="2465"/>
                    <a:pt x="4161" y="2433"/>
                    <a:pt x="4353" y="2369"/>
                  </a:cubicBezTo>
                  <a:cubicBezTo>
                    <a:pt x="4577" y="2305"/>
                    <a:pt x="4801" y="2209"/>
                    <a:pt x="4993" y="2081"/>
                  </a:cubicBezTo>
                  <a:lnTo>
                    <a:pt x="5025" y="2081"/>
                  </a:lnTo>
                  <a:lnTo>
                    <a:pt x="5410" y="1793"/>
                  </a:lnTo>
                  <a:cubicBezTo>
                    <a:pt x="5474" y="1729"/>
                    <a:pt x="5538" y="1665"/>
                    <a:pt x="5570" y="1601"/>
                  </a:cubicBezTo>
                  <a:cubicBezTo>
                    <a:pt x="5634" y="1537"/>
                    <a:pt x="5666" y="1505"/>
                    <a:pt x="5698" y="1441"/>
                  </a:cubicBezTo>
                  <a:cubicBezTo>
                    <a:pt x="5730" y="1377"/>
                    <a:pt x="5762" y="1313"/>
                    <a:pt x="5762" y="1281"/>
                  </a:cubicBezTo>
                  <a:cubicBezTo>
                    <a:pt x="5794" y="1217"/>
                    <a:pt x="5794" y="1153"/>
                    <a:pt x="5826" y="1089"/>
                  </a:cubicBezTo>
                  <a:lnTo>
                    <a:pt x="5826" y="929"/>
                  </a:lnTo>
                  <a:lnTo>
                    <a:pt x="5826" y="897"/>
                  </a:lnTo>
                  <a:lnTo>
                    <a:pt x="5826" y="225"/>
                  </a:lnTo>
                  <a:cubicBezTo>
                    <a:pt x="5794" y="289"/>
                    <a:pt x="5794" y="353"/>
                    <a:pt x="5762" y="385"/>
                  </a:cubicBezTo>
                  <a:cubicBezTo>
                    <a:pt x="5762" y="449"/>
                    <a:pt x="5730" y="513"/>
                    <a:pt x="5698" y="545"/>
                  </a:cubicBezTo>
                  <a:cubicBezTo>
                    <a:pt x="5666" y="609"/>
                    <a:pt x="5634" y="673"/>
                    <a:pt x="5570" y="737"/>
                  </a:cubicBezTo>
                  <a:cubicBezTo>
                    <a:pt x="5538" y="801"/>
                    <a:pt x="5474" y="865"/>
                    <a:pt x="5410" y="929"/>
                  </a:cubicBezTo>
                  <a:cubicBezTo>
                    <a:pt x="5281" y="1025"/>
                    <a:pt x="5185" y="1121"/>
                    <a:pt x="5025" y="1217"/>
                  </a:cubicBezTo>
                  <a:lnTo>
                    <a:pt x="4993" y="1217"/>
                  </a:lnTo>
                  <a:cubicBezTo>
                    <a:pt x="4801" y="1345"/>
                    <a:pt x="4577" y="1441"/>
                    <a:pt x="4353" y="1505"/>
                  </a:cubicBezTo>
                  <a:cubicBezTo>
                    <a:pt x="4161" y="1569"/>
                    <a:pt x="4001" y="1601"/>
                    <a:pt x="3809" y="1633"/>
                  </a:cubicBezTo>
                  <a:cubicBezTo>
                    <a:pt x="3681" y="1665"/>
                    <a:pt x="3553" y="1665"/>
                    <a:pt x="3425" y="1697"/>
                  </a:cubicBezTo>
                  <a:lnTo>
                    <a:pt x="3105" y="1697"/>
                  </a:lnTo>
                  <a:cubicBezTo>
                    <a:pt x="3057" y="1713"/>
                    <a:pt x="3009" y="1721"/>
                    <a:pt x="2961" y="1721"/>
                  </a:cubicBezTo>
                  <a:cubicBezTo>
                    <a:pt x="2913" y="1721"/>
                    <a:pt x="2865" y="1713"/>
                    <a:pt x="2817" y="1697"/>
                  </a:cubicBezTo>
                  <a:lnTo>
                    <a:pt x="2529" y="1697"/>
                  </a:lnTo>
                  <a:cubicBezTo>
                    <a:pt x="2433" y="1697"/>
                    <a:pt x="2337" y="1665"/>
                    <a:pt x="2241" y="1665"/>
                  </a:cubicBezTo>
                  <a:cubicBezTo>
                    <a:pt x="2145" y="1665"/>
                    <a:pt x="2049" y="1633"/>
                    <a:pt x="1953" y="1601"/>
                  </a:cubicBezTo>
                  <a:cubicBezTo>
                    <a:pt x="1857" y="1601"/>
                    <a:pt x="1729" y="1569"/>
                    <a:pt x="1633" y="1537"/>
                  </a:cubicBezTo>
                  <a:cubicBezTo>
                    <a:pt x="1537" y="1505"/>
                    <a:pt x="1409" y="1473"/>
                    <a:pt x="1281" y="1409"/>
                  </a:cubicBezTo>
                  <a:cubicBezTo>
                    <a:pt x="1153" y="1345"/>
                    <a:pt x="993" y="1281"/>
                    <a:pt x="865" y="1217"/>
                  </a:cubicBezTo>
                  <a:cubicBezTo>
                    <a:pt x="289" y="897"/>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6123225" y="1907300"/>
              <a:ext cx="148050" cy="65650"/>
            </a:xfrm>
            <a:custGeom>
              <a:avLst/>
              <a:gdLst/>
              <a:ahLst/>
              <a:cxnLst/>
              <a:rect l="l" t="t" r="r" b="b"/>
              <a:pathLst>
                <a:path w="5922" h="2626" extrusionOk="0">
                  <a:moveTo>
                    <a:pt x="5826" y="417"/>
                  </a:moveTo>
                  <a:lnTo>
                    <a:pt x="5826" y="929"/>
                  </a:lnTo>
                  <a:lnTo>
                    <a:pt x="5826" y="1089"/>
                  </a:lnTo>
                  <a:cubicBezTo>
                    <a:pt x="5794" y="1153"/>
                    <a:pt x="5794" y="1217"/>
                    <a:pt x="5762" y="1249"/>
                  </a:cubicBezTo>
                  <a:cubicBezTo>
                    <a:pt x="5762" y="1313"/>
                    <a:pt x="5730" y="1377"/>
                    <a:pt x="5698" y="1409"/>
                  </a:cubicBezTo>
                  <a:cubicBezTo>
                    <a:pt x="5666" y="1473"/>
                    <a:pt x="5634" y="1537"/>
                    <a:pt x="5570" y="1601"/>
                  </a:cubicBezTo>
                  <a:cubicBezTo>
                    <a:pt x="5538" y="1665"/>
                    <a:pt x="5474" y="1729"/>
                    <a:pt x="5410" y="1793"/>
                  </a:cubicBezTo>
                  <a:cubicBezTo>
                    <a:pt x="5313" y="1889"/>
                    <a:pt x="5185" y="1953"/>
                    <a:pt x="5025" y="2049"/>
                  </a:cubicBezTo>
                  <a:lnTo>
                    <a:pt x="4993" y="2081"/>
                  </a:lnTo>
                  <a:cubicBezTo>
                    <a:pt x="4801" y="2177"/>
                    <a:pt x="4609" y="2273"/>
                    <a:pt x="4385" y="2337"/>
                  </a:cubicBezTo>
                  <a:cubicBezTo>
                    <a:pt x="4193" y="2401"/>
                    <a:pt x="4001" y="2433"/>
                    <a:pt x="3809" y="2497"/>
                  </a:cubicBezTo>
                  <a:cubicBezTo>
                    <a:pt x="3713" y="2497"/>
                    <a:pt x="3585" y="2529"/>
                    <a:pt x="3457" y="2529"/>
                  </a:cubicBezTo>
                  <a:cubicBezTo>
                    <a:pt x="3361" y="2529"/>
                    <a:pt x="3233"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9" y="2433"/>
                    <a:pt x="1793" y="2401"/>
                    <a:pt x="1697" y="2401"/>
                  </a:cubicBezTo>
                  <a:cubicBezTo>
                    <a:pt x="1569" y="2337"/>
                    <a:pt x="1441" y="2305"/>
                    <a:pt x="1345" y="2273"/>
                  </a:cubicBezTo>
                  <a:cubicBezTo>
                    <a:pt x="1185" y="2209"/>
                    <a:pt x="1057" y="2145"/>
                    <a:pt x="929" y="2081"/>
                  </a:cubicBezTo>
                  <a:cubicBezTo>
                    <a:pt x="385" y="1761"/>
                    <a:pt x="65" y="1345"/>
                    <a:pt x="65" y="897"/>
                  </a:cubicBezTo>
                  <a:lnTo>
                    <a:pt x="65" y="417"/>
                  </a:lnTo>
                  <a:cubicBezTo>
                    <a:pt x="193" y="737"/>
                    <a:pt x="481" y="1025"/>
                    <a:pt x="897" y="1249"/>
                  </a:cubicBezTo>
                  <a:cubicBezTo>
                    <a:pt x="1025" y="1313"/>
                    <a:pt x="1153" y="1409"/>
                    <a:pt x="1313" y="1441"/>
                  </a:cubicBezTo>
                  <a:cubicBezTo>
                    <a:pt x="1409" y="1505"/>
                    <a:pt x="1537" y="1537"/>
                    <a:pt x="1665" y="1569"/>
                  </a:cubicBezTo>
                  <a:cubicBezTo>
                    <a:pt x="1761" y="1601"/>
                    <a:pt x="1857" y="1633"/>
                    <a:pt x="1985" y="1665"/>
                  </a:cubicBezTo>
                  <a:cubicBezTo>
                    <a:pt x="2081" y="1665"/>
                    <a:pt x="2177" y="1697"/>
                    <a:pt x="2273" y="1697"/>
                  </a:cubicBezTo>
                  <a:cubicBezTo>
                    <a:pt x="2369" y="1697"/>
                    <a:pt x="2465" y="1729"/>
                    <a:pt x="2561" y="1729"/>
                  </a:cubicBezTo>
                  <a:cubicBezTo>
                    <a:pt x="2657" y="1729"/>
                    <a:pt x="2753" y="1729"/>
                    <a:pt x="2849" y="1761"/>
                  </a:cubicBezTo>
                  <a:lnTo>
                    <a:pt x="3137" y="1761"/>
                  </a:lnTo>
                  <a:cubicBezTo>
                    <a:pt x="3233" y="1761"/>
                    <a:pt x="3361" y="1729"/>
                    <a:pt x="3457" y="1729"/>
                  </a:cubicBezTo>
                  <a:cubicBezTo>
                    <a:pt x="3585" y="1729"/>
                    <a:pt x="3713" y="1697"/>
                    <a:pt x="3841" y="1665"/>
                  </a:cubicBezTo>
                  <a:cubicBezTo>
                    <a:pt x="4033" y="1633"/>
                    <a:pt x="4225" y="1601"/>
                    <a:pt x="4385" y="1537"/>
                  </a:cubicBezTo>
                  <a:cubicBezTo>
                    <a:pt x="4641" y="1473"/>
                    <a:pt x="4865" y="1377"/>
                    <a:pt x="5057" y="1249"/>
                  </a:cubicBezTo>
                  <a:lnTo>
                    <a:pt x="5089" y="1249"/>
                  </a:lnTo>
                  <a:cubicBezTo>
                    <a:pt x="5217" y="1153"/>
                    <a:pt x="5346" y="1057"/>
                    <a:pt x="5442" y="961"/>
                  </a:cubicBezTo>
                  <a:cubicBezTo>
                    <a:pt x="5538" y="897"/>
                    <a:pt x="5602" y="833"/>
                    <a:pt x="5634" y="769"/>
                  </a:cubicBezTo>
                  <a:cubicBezTo>
                    <a:pt x="5698" y="705"/>
                    <a:pt x="5730" y="641"/>
                    <a:pt x="5762" y="577"/>
                  </a:cubicBezTo>
                  <a:cubicBezTo>
                    <a:pt x="5794" y="513"/>
                    <a:pt x="5826" y="481"/>
                    <a:pt x="5826" y="417"/>
                  </a:cubicBezTo>
                  <a:close/>
                  <a:moveTo>
                    <a:pt x="32" y="1"/>
                  </a:moveTo>
                  <a:cubicBezTo>
                    <a:pt x="32" y="1"/>
                    <a:pt x="0" y="1"/>
                    <a:pt x="0" y="33"/>
                  </a:cubicBezTo>
                  <a:lnTo>
                    <a:pt x="0" y="897"/>
                  </a:lnTo>
                  <a:cubicBezTo>
                    <a:pt x="0" y="1377"/>
                    <a:pt x="321" y="1793"/>
                    <a:pt x="865" y="2113"/>
                  </a:cubicBezTo>
                  <a:cubicBezTo>
                    <a:pt x="993" y="2209"/>
                    <a:pt x="1153" y="2273"/>
                    <a:pt x="1313" y="2337"/>
                  </a:cubicBezTo>
                  <a:cubicBezTo>
                    <a:pt x="1409" y="2369"/>
                    <a:pt x="1537" y="2401"/>
                    <a:pt x="1665" y="2465"/>
                  </a:cubicBezTo>
                  <a:cubicBezTo>
                    <a:pt x="1761" y="2465"/>
                    <a:pt x="1857" y="2497"/>
                    <a:pt x="1953" y="2529"/>
                  </a:cubicBezTo>
                  <a:cubicBezTo>
                    <a:pt x="2049" y="2561"/>
                    <a:pt x="2145" y="2561"/>
                    <a:pt x="2273" y="2593"/>
                  </a:cubicBezTo>
                  <a:cubicBezTo>
                    <a:pt x="2337" y="2593"/>
                    <a:pt x="2433" y="2593"/>
                    <a:pt x="2529" y="2625"/>
                  </a:cubicBezTo>
                  <a:lnTo>
                    <a:pt x="3137" y="2625"/>
                  </a:lnTo>
                  <a:cubicBezTo>
                    <a:pt x="3233" y="2625"/>
                    <a:pt x="3361" y="2625"/>
                    <a:pt x="3457" y="2593"/>
                  </a:cubicBezTo>
                  <a:cubicBezTo>
                    <a:pt x="3585" y="2593"/>
                    <a:pt x="3713" y="2593"/>
                    <a:pt x="3841" y="2561"/>
                  </a:cubicBezTo>
                  <a:cubicBezTo>
                    <a:pt x="4033" y="2529"/>
                    <a:pt x="4225" y="2465"/>
                    <a:pt x="4385" y="2401"/>
                  </a:cubicBezTo>
                  <a:cubicBezTo>
                    <a:pt x="4641" y="2337"/>
                    <a:pt x="4865" y="2241"/>
                    <a:pt x="5057" y="2145"/>
                  </a:cubicBezTo>
                  <a:lnTo>
                    <a:pt x="5089" y="2113"/>
                  </a:lnTo>
                  <a:cubicBezTo>
                    <a:pt x="5217" y="2017"/>
                    <a:pt x="5346" y="1921"/>
                    <a:pt x="5442" y="1825"/>
                  </a:cubicBezTo>
                  <a:cubicBezTo>
                    <a:pt x="5538" y="1761"/>
                    <a:pt x="5602" y="1697"/>
                    <a:pt x="5634" y="1633"/>
                  </a:cubicBezTo>
                  <a:cubicBezTo>
                    <a:pt x="5698" y="1569"/>
                    <a:pt x="5730" y="1505"/>
                    <a:pt x="5762" y="1441"/>
                  </a:cubicBezTo>
                  <a:cubicBezTo>
                    <a:pt x="5794" y="1409"/>
                    <a:pt x="5826" y="1345"/>
                    <a:pt x="5826" y="1281"/>
                  </a:cubicBezTo>
                  <a:cubicBezTo>
                    <a:pt x="5858" y="1217"/>
                    <a:pt x="5890" y="1185"/>
                    <a:pt x="5890" y="1121"/>
                  </a:cubicBezTo>
                  <a:cubicBezTo>
                    <a:pt x="5890" y="1057"/>
                    <a:pt x="5922" y="993"/>
                    <a:pt x="5922" y="929"/>
                  </a:cubicBezTo>
                  <a:lnTo>
                    <a:pt x="5922" y="33"/>
                  </a:lnTo>
                  <a:lnTo>
                    <a:pt x="5890" y="1"/>
                  </a:lnTo>
                  <a:cubicBezTo>
                    <a:pt x="5858" y="1"/>
                    <a:pt x="5826" y="33"/>
                    <a:pt x="5826" y="33"/>
                  </a:cubicBezTo>
                  <a:lnTo>
                    <a:pt x="5826" y="65"/>
                  </a:lnTo>
                  <a:lnTo>
                    <a:pt x="5826" y="225"/>
                  </a:lnTo>
                  <a:cubicBezTo>
                    <a:pt x="5826" y="289"/>
                    <a:pt x="5794" y="321"/>
                    <a:pt x="5762" y="385"/>
                  </a:cubicBezTo>
                  <a:cubicBezTo>
                    <a:pt x="5762" y="449"/>
                    <a:pt x="5730" y="481"/>
                    <a:pt x="5698" y="545"/>
                  </a:cubicBezTo>
                  <a:cubicBezTo>
                    <a:pt x="5666" y="609"/>
                    <a:pt x="5634" y="673"/>
                    <a:pt x="5570" y="705"/>
                  </a:cubicBezTo>
                  <a:cubicBezTo>
                    <a:pt x="5538" y="769"/>
                    <a:pt x="5474" y="833"/>
                    <a:pt x="5410" y="897"/>
                  </a:cubicBezTo>
                  <a:cubicBezTo>
                    <a:pt x="5313" y="993"/>
                    <a:pt x="5185" y="1089"/>
                    <a:pt x="5057" y="1185"/>
                  </a:cubicBezTo>
                  <a:lnTo>
                    <a:pt x="4993" y="1185"/>
                  </a:lnTo>
                  <a:cubicBezTo>
                    <a:pt x="4801" y="1313"/>
                    <a:pt x="4609" y="1409"/>
                    <a:pt x="4385" y="1473"/>
                  </a:cubicBezTo>
                  <a:cubicBezTo>
                    <a:pt x="4193" y="1537"/>
                    <a:pt x="4001" y="1569"/>
                    <a:pt x="3809" y="1601"/>
                  </a:cubicBezTo>
                  <a:cubicBezTo>
                    <a:pt x="3713" y="1633"/>
                    <a:pt x="3585" y="1665"/>
                    <a:pt x="3457" y="1665"/>
                  </a:cubicBezTo>
                  <a:cubicBezTo>
                    <a:pt x="3361" y="1665"/>
                    <a:pt x="3233" y="1665"/>
                    <a:pt x="3137" y="1697"/>
                  </a:cubicBezTo>
                  <a:lnTo>
                    <a:pt x="2849" y="1697"/>
                  </a:lnTo>
                  <a:cubicBezTo>
                    <a:pt x="2753" y="1665"/>
                    <a:pt x="2657" y="1665"/>
                    <a:pt x="2561" y="1665"/>
                  </a:cubicBezTo>
                  <a:cubicBezTo>
                    <a:pt x="2465" y="1665"/>
                    <a:pt x="2369" y="1633"/>
                    <a:pt x="2273" y="1633"/>
                  </a:cubicBezTo>
                  <a:cubicBezTo>
                    <a:pt x="2177" y="1633"/>
                    <a:pt x="2081" y="1601"/>
                    <a:pt x="1985" y="1601"/>
                  </a:cubicBezTo>
                  <a:cubicBezTo>
                    <a:pt x="1889" y="1569"/>
                    <a:pt x="1793" y="1537"/>
                    <a:pt x="1697" y="1505"/>
                  </a:cubicBezTo>
                  <a:cubicBezTo>
                    <a:pt x="1569" y="1473"/>
                    <a:pt x="1441" y="1441"/>
                    <a:pt x="1345" y="1409"/>
                  </a:cubicBezTo>
                  <a:cubicBezTo>
                    <a:pt x="1185" y="1345"/>
                    <a:pt x="1057" y="1281"/>
                    <a:pt x="929" y="1185"/>
                  </a:cubicBezTo>
                  <a:cubicBezTo>
                    <a:pt x="385" y="865"/>
                    <a:pt x="65" y="449"/>
                    <a:pt x="65" y="33"/>
                  </a:cubicBez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6116825" y="1865900"/>
              <a:ext cx="160050" cy="84450"/>
            </a:xfrm>
            <a:custGeom>
              <a:avLst/>
              <a:gdLst/>
              <a:ahLst/>
              <a:cxnLst/>
              <a:rect l="l" t="t" r="r" b="b"/>
              <a:pathLst>
                <a:path w="6402" h="3378" extrusionOk="0">
                  <a:moveTo>
                    <a:pt x="3201" y="1"/>
                  </a:moveTo>
                  <a:cubicBezTo>
                    <a:pt x="2457" y="1"/>
                    <a:pt x="1713" y="169"/>
                    <a:pt x="1153" y="505"/>
                  </a:cubicBezTo>
                  <a:cubicBezTo>
                    <a:pt x="0" y="1145"/>
                    <a:pt x="0" y="2233"/>
                    <a:pt x="1153" y="2873"/>
                  </a:cubicBezTo>
                  <a:cubicBezTo>
                    <a:pt x="1729" y="3209"/>
                    <a:pt x="2473" y="3377"/>
                    <a:pt x="3217" y="3377"/>
                  </a:cubicBezTo>
                  <a:cubicBezTo>
                    <a:pt x="3961" y="3377"/>
                    <a:pt x="4705" y="3209"/>
                    <a:pt x="5281" y="2873"/>
                  </a:cubicBezTo>
                  <a:cubicBezTo>
                    <a:pt x="6402" y="2233"/>
                    <a:pt x="6402" y="1145"/>
                    <a:pt x="5249" y="505"/>
                  </a:cubicBezTo>
                  <a:cubicBezTo>
                    <a:pt x="4689" y="169"/>
                    <a:pt x="3945" y="1"/>
                    <a:pt x="320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6123225" y="1865100"/>
              <a:ext cx="147250" cy="86250"/>
            </a:xfrm>
            <a:custGeom>
              <a:avLst/>
              <a:gdLst/>
              <a:ahLst/>
              <a:cxnLst/>
              <a:rect l="l" t="t" r="r" b="b"/>
              <a:pathLst>
                <a:path w="5890" h="3450" extrusionOk="0">
                  <a:moveTo>
                    <a:pt x="2945" y="57"/>
                  </a:moveTo>
                  <a:cubicBezTo>
                    <a:pt x="3681" y="57"/>
                    <a:pt x="4417" y="217"/>
                    <a:pt x="4993" y="569"/>
                  </a:cubicBezTo>
                  <a:cubicBezTo>
                    <a:pt x="5538" y="857"/>
                    <a:pt x="5826" y="1273"/>
                    <a:pt x="5826" y="1721"/>
                  </a:cubicBezTo>
                  <a:cubicBezTo>
                    <a:pt x="5826" y="2169"/>
                    <a:pt x="5538" y="2585"/>
                    <a:pt x="4993" y="2873"/>
                  </a:cubicBezTo>
                  <a:cubicBezTo>
                    <a:pt x="4433" y="3209"/>
                    <a:pt x="3697" y="3377"/>
                    <a:pt x="2961" y="3377"/>
                  </a:cubicBezTo>
                  <a:cubicBezTo>
                    <a:pt x="2225" y="3377"/>
                    <a:pt x="1489" y="3209"/>
                    <a:pt x="929" y="2873"/>
                  </a:cubicBezTo>
                  <a:cubicBezTo>
                    <a:pt x="385" y="2553"/>
                    <a:pt x="65" y="2169"/>
                    <a:pt x="65" y="1721"/>
                  </a:cubicBezTo>
                  <a:cubicBezTo>
                    <a:pt x="65" y="1273"/>
                    <a:pt x="353" y="857"/>
                    <a:pt x="897" y="569"/>
                  </a:cubicBezTo>
                  <a:cubicBezTo>
                    <a:pt x="1473" y="217"/>
                    <a:pt x="2209" y="57"/>
                    <a:pt x="2945" y="57"/>
                  </a:cubicBezTo>
                  <a:close/>
                  <a:moveTo>
                    <a:pt x="2945" y="1"/>
                  </a:moveTo>
                  <a:cubicBezTo>
                    <a:pt x="2193" y="1"/>
                    <a:pt x="1441" y="169"/>
                    <a:pt x="865" y="505"/>
                  </a:cubicBezTo>
                  <a:cubicBezTo>
                    <a:pt x="289" y="825"/>
                    <a:pt x="0" y="1241"/>
                    <a:pt x="0" y="1721"/>
                  </a:cubicBezTo>
                  <a:cubicBezTo>
                    <a:pt x="0" y="2169"/>
                    <a:pt x="321" y="2617"/>
                    <a:pt x="865" y="2937"/>
                  </a:cubicBezTo>
                  <a:cubicBezTo>
                    <a:pt x="1441" y="3289"/>
                    <a:pt x="2209" y="3449"/>
                    <a:pt x="2945" y="3449"/>
                  </a:cubicBezTo>
                  <a:cubicBezTo>
                    <a:pt x="3713" y="3449"/>
                    <a:pt x="4481" y="3289"/>
                    <a:pt x="5025" y="2937"/>
                  </a:cubicBezTo>
                  <a:cubicBezTo>
                    <a:pt x="5602" y="2617"/>
                    <a:pt x="5890" y="2201"/>
                    <a:pt x="5890" y="1721"/>
                  </a:cubicBezTo>
                  <a:cubicBezTo>
                    <a:pt x="5890" y="1273"/>
                    <a:pt x="5602"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6134425" y="1875300"/>
              <a:ext cx="125650" cy="65650"/>
            </a:xfrm>
            <a:custGeom>
              <a:avLst/>
              <a:gdLst/>
              <a:ahLst/>
              <a:cxnLst/>
              <a:rect l="l" t="t" r="r" b="b"/>
              <a:pathLst>
                <a:path w="5026" h="2626" extrusionOk="0">
                  <a:moveTo>
                    <a:pt x="2497" y="1"/>
                  </a:moveTo>
                  <a:cubicBezTo>
                    <a:pt x="1913" y="1"/>
                    <a:pt x="1329" y="129"/>
                    <a:pt x="897" y="385"/>
                  </a:cubicBezTo>
                  <a:cubicBezTo>
                    <a:pt x="1" y="897"/>
                    <a:pt x="1" y="1729"/>
                    <a:pt x="897" y="2241"/>
                  </a:cubicBezTo>
                  <a:cubicBezTo>
                    <a:pt x="1345" y="2497"/>
                    <a:pt x="1929" y="2625"/>
                    <a:pt x="2513" y="2625"/>
                  </a:cubicBezTo>
                  <a:cubicBezTo>
                    <a:pt x="3097" y="2625"/>
                    <a:pt x="3681" y="2497"/>
                    <a:pt x="4129" y="2241"/>
                  </a:cubicBezTo>
                  <a:cubicBezTo>
                    <a:pt x="5026" y="1729"/>
                    <a:pt x="4994" y="897"/>
                    <a:pt x="4097" y="385"/>
                  </a:cubicBezTo>
                  <a:cubicBezTo>
                    <a:pt x="3665" y="129"/>
                    <a:pt x="3081" y="1"/>
                    <a:pt x="24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6139225" y="1873900"/>
              <a:ext cx="116050" cy="67850"/>
            </a:xfrm>
            <a:custGeom>
              <a:avLst/>
              <a:gdLst/>
              <a:ahLst/>
              <a:cxnLst/>
              <a:rect l="l" t="t" r="r" b="b"/>
              <a:pathLst>
                <a:path w="4642" h="2714" extrusionOk="0">
                  <a:moveTo>
                    <a:pt x="2305" y="89"/>
                  </a:moveTo>
                  <a:cubicBezTo>
                    <a:pt x="2881" y="89"/>
                    <a:pt x="3457" y="217"/>
                    <a:pt x="3905" y="473"/>
                  </a:cubicBezTo>
                  <a:cubicBezTo>
                    <a:pt x="4321" y="697"/>
                    <a:pt x="4577" y="1049"/>
                    <a:pt x="4577" y="1369"/>
                  </a:cubicBezTo>
                  <a:cubicBezTo>
                    <a:pt x="4577" y="1721"/>
                    <a:pt x="4321" y="2041"/>
                    <a:pt x="3905" y="2265"/>
                  </a:cubicBezTo>
                  <a:cubicBezTo>
                    <a:pt x="3473" y="2521"/>
                    <a:pt x="2897" y="2649"/>
                    <a:pt x="2321" y="2649"/>
                  </a:cubicBezTo>
                  <a:cubicBezTo>
                    <a:pt x="1745" y="2649"/>
                    <a:pt x="1169" y="2521"/>
                    <a:pt x="737" y="2265"/>
                  </a:cubicBezTo>
                  <a:cubicBezTo>
                    <a:pt x="289" y="2041"/>
                    <a:pt x="65" y="1689"/>
                    <a:pt x="65" y="1369"/>
                  </a:cubicBezTo>
                  <a:cubicBezTo>
                    <a:pt x="65" y="1017"/>
                    <a:pt x="289" y="697"/>
                    <a:pt x="705" y="473"/>
                  </a:cubicBezTo>
                  <a:cubicBezTo>
                    <a:pt x="1153" y="217"/>
                    <a:pt x="1729" y="89"/>
                    <a:pt x="2305" y="89"/>
                  </a:cubicBezTo>
                  <a:close/>
                  <a:moveTo>
                    <a:pt x="2305" y="1"/>
                  </a:moveTo>
                  <a:cubicBezTo>
                    <a:pt x="1713" y="1"/>
                    <a:pt x="1121" y="137"/>
                    <a:pt x="673" y="409"/>
                  </a:cubicBezTo>
                  <a:cubicBezTo>
                    <a:pt x="225" y="665"/>
                    <a:pt x="1" y="985"/>
                    <a:pt x="1" y="1369"/>
                  </a:cubicBezTo>
                  <a:cubicBezTo>
                    <a:pt x="1" y="1721"/>
                    <a:pt x="257" y="2073"/>
                    <a:pt x="673" y="2329"/>
                  </a:cubicBezTo>
                  <a:cubicBezTo>
                    <a:pt x="1153" y="2585"/>
                    <a:pt x="1729" y="2713"/>
                    <a:pt x="2305" y="2713"/>
                  </a:cubicBezTo>
                  <a:cubicBezTo>
                    <a:pt x="2913" y="2713"/>
                    <a:pt x="3489" y="2585"/>
                    <a:pt x="3937" y="2329"/>
                  </a:cubicBezTo>
                  <a:cubicBezTo>
                    <a:pt x="4385" y="2073"/>
                    <a:pt x="4641" y="1721"/>
                    <a:pt x="4641" y="1369"/>
                  </a:cubicBezTo>
                  <a:cubicBezTo>
                    <a:pt x="4641" y="985"/>
                    <a:pt x="4385" y="665"/>
                    <a:pt x="3937" y="409"/>
                  </a:cubicBezTo>
                  <a:cubicBezTo>
                    <a:pt x="3489" y="137"/>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6262450" y="1929725"/>
              <a:ext cx="1625" cy="9625"/>
            </a:xfrm>
            <a:custGeom>
              <a:avLst/>
              <a:gdLst/>
              <a:ahLst/>
              <a:cxnLst/>
              <a:rect l="l" t="t" r="r" b="b"/>
              <a:pathLst>
                <a:path w="65" h="385" extrusionOk="0">
                  <a:moveTo>
                    <a:pt x="33" y="0"/>
                  </a:moveTo>
                  <a:cubicBezTo>
                    <a:pt x="1" y="0"/>
                    <a:pt x="1" y="32"/>
                    <a:pt x="1" y="32"/>
                  </a:cubicBezTo>
                  <a:lnTo>
                    <a:pt x="1" y="352"/>
                  </a:lnTo>
                  <a:cubicBezTo>
                    <a:pt x="1" y="384"/>
                    <a:pt x="1"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96850" y="1956925"/>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209650" y="1956125"/>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32" y="384"/>
                    <a:pt x="64" y="384"/>
                    <a:pt x="64"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222450" y="1954525"/>
              <a:ext cx="1625" cy="9625"/>
            </a:xfrm>
            <a:custGeom>
              <a:avLst/>
              <a:gdLst/>
              <a:ahLst/>
              <a:cxnLst/>
              <a:rect l="l" t="t" r="r" b="b"/>
              <a:pathLst>
                <a:path w="65" h="385" extrusionOk="0">
                  <a:moveTo>
                    <a:pt x="32" y="0"/>
                  </a:moveTo>
                  <a:cubicBezTo>
                    <a:pt x="0"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234450" y="1949725"/>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6244850" y="1944125"/>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lnTo>
                    <a:pt x="64" y="384"/>
                  </a:ln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253650" y="1938525"/>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30425" y="1929725"/>
              <a:ext cx="1625" cy="9625"/>
            </a:xfrm>
            <a:custGeom>
              <a:avLst/>
              <a:gdLst/>
              <a:ahLst/>
              <a:cxnLst/>
              <a:rect l="l" t="t" r="r" b="b"/>
              <a:pathLst>
                <a:path w="65" h="385" extrusionOk="0">
                  <a:moveTo>
                    <a:pt x="33" y="0"/>
                  </a:moveTo>
                  <a:lnTo>
                    <a:pt x="1" y="32"/>
                  </a:ln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183225" y="1956125"/>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cubicBezTo>
                    <a:pt x="65" y="384"/>
                    <a:pt x="97" y="384"/>
                    <a:pt x="97" y="352"/>
                  </a:cubicBez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70425" y="1954525"/>
              <a:ext cx="1625" cy="9625"/>
            </a:xfrm>
            <a:custGeom>
              <a:avLst/>
              <a:gdLst/>
              <a:ahLst/>
              <a:cxnLst/>
              <a:rect l="l" t="t" r="r" b="b"/>
              <a:pathLst>
                <a:path w="65" h="385" extrusionOk="0">
                  <a:moveTo>
                    <a:pt x="33" y="0"/>
                  </a:moveTo>
                  <a:cubicBezTo>
                    <a:pt x="33" y="0"/>
                    <a:pt x="1" y="0"/>
                    <a:pt x="1" y="32"/>
                  </a:cubicBezTo>
                  <a:lnTo>
                    <a:pt x="1" y="352"/>
                  </a:lnTo>
                  <a:lnTo>
                    <a:pt x="33" y="384"/>
                  </a:ln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58425" y="1949725"/>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148025" y="1944125"/>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39225" y="1938525"/>
              <a:ext cx="1625" cy="9625"/>
            </a:xfrm>
            <a:custGeom>
              <a:avLst/>
              <a:gdLst/>
              <a:ahLst/>
              <a:cxnLst/>
              <a:rect l="l" t="t" r="r" b="b"/>
              <a:pathLst>
                <a:path w="65" h="385" extrusionOk="0">
                  <a:moveTo>
                    <a:pt x="33" y="0"/>
                  </a:moveTo>
                  <a:cubicBezTo>
                    <a:pt x="1" y="0"/>
                    <a:pt x="1" y="0"/>
                    <a:pt x="1" y="32"/>
                  </a:cubicBezTo>
                  <a:lnTo>
                    <a:pt x="1" y="352"/>
                  </a:lnTo>
                  <a:cubicBezTo>
                    <a:pt x="1" y="352"/>
                    <a:pt x="1" y="384"/>
                    <a:pt x="33" y="384"/>
                  </a:cubicBezTo>
                  <a:cubicBezTo>
                    <a:pt x="65" y="384"/>
                    <a:pt x="65" y="352"/>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160825" y="1886500"/>
              <a:ext cx="74450" cy="43250"/>
            </a:xfrm>
            <a:custGeom>
              <a:avLst/>
              <a:gdLst/>
              <a:ahLst/>
              <a:cxnLst/>
              <a:rect l="l" t="t" r="r" b="b"/>
              <a:pathLst>
                <a:path w="2978" h="1730" extrusionOk="0">
                  <a:moveTo>
                    <a:pt x="641" y="1"/>
                  </a:moveTo>
                  <a:lnTo>
                    <a:pt x="417" y="129"/>
                  </a:lnTo>
                  <a:lnTo>
                    <a:pt x="737" y="321"/>
                  </a:lnTo>
                  <a:cubicBezTo>
                    <a:pt x="705" y="321"/>
                    <a:pt x="673" y="353"/>
                    <a:pt x="641" y="385"/>
                  </a:cubicBezTo>
                  <a:cubicBezTo>
                    <a:pt x="609" y="385"/>
                    <a:pt x="577" y="417"/>
                    <a:pt x="545" y="449"/>
                  </a:cubicBezTo>
                  <a:lnTo>
                    <a:pt x="193" y="257"/>
                  </a:lnTo>
                  <a:lnTo>
                    <a:pt x="1" y="385"/>
                  </a:lnTo>
                  <a:lnTo>
                    <a:pt x="385" y="609"/>
                  </a:lnTo>
                  <a:cubicBezTo>
                    <a:pt x="129" y="897"/>
                    <a:pt x="225" y="1249"/>
                    <a:pt x="641" y="1505"/>
                  </a:cubicBezTo>
                  <a:cubicBezTo>
                    <a:pt x="897" y="1633"/>
                    <a:pt x="1217" y="1729"/>
                    <a:pt x="1537" y="1729"/>
                  </a:cubicBezTo>
                  <a:lnTo>
                    <a:pt x="1537" y="1505"/>
                  </a:lnTo>
                  <a:cubicBezTo>
                    <a:pt x="1313" y="1505"/>
                    <a:pt x="1089" y="1441"/>
                    <a:pt x="929" y="1345"/>
                  </a:cubicBezTo>
                  <a:cubicBezTo>
                    <a:pt x="641" y="1185"/>
                    <a:pt x="577" y="961"/>
                    <a:pt x="673" y="769"/>
                  </a:cubicBezTo>
                  <a:lnTo>
                    <a:pt x="673" y="769"/>
                  </a:lnTo>
                  <a:lnTo>
                    <a:pt x="1281" y="1121"/>
                  </a:lnTo>
                  <a:lnTo>
                    <a:pt x="1505" y="993"/>
                  </a:lnTo>
                  <a:lnTo>
                    <a:pt x="801" y="609"/>
                  </a:lnTo>
                  <a:cubicBezTo>
                    <a:pt x="833" y="577"/>
                    <a:pt x="865" y="545"/>
                    <a:pt x="897" y="545"/>
                  </a:cubicBezTo>
                  <a:cubicBezTo>
                    <a:pt x="929" y="513"/>
                    <a:pt x="993" y="481"/>
                    <a:pt x="1025" y="481"/>
                  </a:cubicBezTo>
                  <a:lnTo>
                    <a:pt x="1697" y="865"/>
                  </a:lnTo>
                  <a:lnTo>
                    <a:pt x="1921" y="737"/>
                  </a:lnTo>
                  <a:lnTo>
                    <a:pt x="1313" y="385"/>
                  </a:lnTo>
                  <a:cubicBezTo>
                    <a:pt x="1396" y="368"/>
                    <a:pt x="1483" y="360"/>
                    <a:pt x="1571" y="360"/>
                  </a:cubicBezTo>
                  <a:cubicBezTo>
                    <a:pt x="1825" y="360"/>
                    <a:pt x="2092" y="426"/>
                    <a:pt x="2305" y="545"/>
                  </a:cubicBezTo>
                  <a:cubicBezTo>
                    <a:pt x="2465" y="641"/>
                    <a:pt x="2561" y="769"/>
                    <a:pt x="2593" y="897"/>
                  </a:cubicBezTo>
                  <a:lnTo>
                    <a:pt x="2977" y="897"/>
                  </a:lnTo>
                  <a:cubicBezTo>
                    <a:pt x="2945" y="705"/>
                    <a:pt x="2817" y="513"/>
                    <a:pt x="2561" y="385"/>
                  </a:cubicBezTo>
                  <a:cubicBezTo>
                    <a:pt x="2300" y="224"/>
                    <a:pt x="1951" y="152"/>
                    <a:pt x="1600" y="152"/>
                  </a:cubicBezTo>
                  <a:cubicBezTo>
                    <a:pt x="1392" y="152"/>
                    <a:pt x="1184" y="177"/>
                    <a:pt x="993"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6160025" y="1885700"/>
              <a:ext cx="76050" cy="44850"/>
            </a:xfrm>
            <a:custGeom>
              <a:avLst/>
              <a:gdLst/>
              <a:ahLst/>
              <a:cxnLst/>
              <a:rect l="l" t="t" r="r" b="b"/>
              <a:pathLst>
                <a:path w="3042" h="1794" extrusionOk="0">
                  <a:moveTo>
                    <a:pt x="673" y="65"/>
                  </a:moveTo>
                  <a:lnTo>
                    <a:pt x="1025" y="289"/>
                  </a:lnTo>
                  <a:lnTo>
                    <a:pt x="1057" y="289"/>
                  </a:lnTo>
                  <a:cubicBezTo>
                    <a:pt x="1245" y="230"/>
                    <a:pt x="1446" y="202"/>
                    <a:pt x="1645" y="202"/>
                  </a:cubicBezTo>
                  <a:cubicBezTo>
                    <a:pt x="1989" y="202"/>
                    <a:pt x="2330" y="287"/>
                    <a:pt x="2593" y="449"/>
                  </a:cubicBezTo>
                  <a:cubicBezTo>
                    <a:pt x="2785" y="545"/>
                    <a:pt x="2913" y="705"/>
                    <a:pt x="2945" y="897"/>
                  </a:cubicBezTo>
                  <a:lnTo>
                    <a:pt x="2657" y="897"/>
                  </a:lnTo>
                  <a:cubicBezTo>
                    <a:pt x="2625" y="737"/>
                    <a:pt x="2497" y="609"/>
                    <a:pt x="2337" y="513"/>
                  </a:cubicBezTo>
                  <a:cubicBezTo>
                    <a:pt x="2150" y="419"/>
                    <a:pt x="1894" y="360"/>
                    <a:pt x="1632" y="360"/>
                  </a:cubicBezTo>
                  <a:cubicBezTo>
                    <a:pt x="1536" y="360"/>
                    <a:pt x="1439" y="368"/>
                    <a:pt x="1345" y="385"/>
                  </a:cubicBezTo>
                  <a:cubicBezTo>
                    <a:pt x="1313" y="385"/>
                    <a:pt x="1313" y="385"/>
                    <a:pt x="1313" y="417"/>
                  </a:cubicBezTo>
                  <a:lnTo>
                    <a:pt x="1313" y="449"/>
                  </a:lnTo>
                  <a:lnTo>
                    <a:pt x="1889" y="769"/>
                  </a:lnTo>
                  <a:lnTo>
                    <a:pt x="1729" y="865"/>
                  </a:lnTo>
                  <a:lnTo>
                    <a:pt x="1057" y="481"/>
                  </a:lnTo>
                  <a:cubicBezTo>
                    <a:pt x="1057" y="465"/>
                    <a:pt x="1057" y="457"/>
                    <a:pt x="1053" y="457"/>
                  </a:cubicBezTo>
                  <a:cubicBezTo>
                    <a:pt x="1049" y="457"/>
                    <a:pt x="1041" y="465"/>
                    <a:pt x="1025" y="481"/>
                  </a:cubicBezTo>
                  <a:cubicBezTo>
                    <a:pt x="993" y="481"/>
                    <a:pt x="961" y="513"/>
                    <a:pt x="929" y="545"/>
                  </a:cubicBezTo>
                  <a:cubicBezTo>
                    <a:pt x="897" y="545"/>
                    <a:pt x="865" y="577"/>
                    <a:pt x="801" y="609"/>
                  </a:cubicBezTo>
                  <a:lnTo>
                    <a:pt x="801" y="641"/>
                  </a:lnTo>
                  <a:cubicBezTo>
                    <a:pt x="801" y="641"/>
                    <a:pt x="801" y="673"/>
                    <a:pt x="833" y="673"/>
                  </a:cubicBezTo>
                  <a:lnTo>
                    <a:pt x="1441" y="1025"/>
                  </a:lnTo>
                  <a:lnTo>
                    <a:pt x="1313" y="1121"/>
                  </a:lnTo>
                  <a:lnTo>
                    <a:pt x="705" y="769"/>
                  </a:lnTo>
                  <a:lnTo>
                    <a:pt x="673" y="769"/>
                  </a:lnTo>
                  <a:cubicBezTo>
                    <a:pt x="545" y="993"/>
                    <a:pt x="641" y="1249"/>
                    <a:pt x="929" y="1409"/>
                  </a:cubicBezTo>
                  <a:cubicBezTo>
                    <a:pt x="1089" y="1505"/>
                    <a:pt x="1313" y="1537"/>
                    <a:pt x="1537" y="1569"/>
                  </a:cubicBezTo>
                  <a:lnTo>
                    <a:pt x="1537" y="1729"/>
                  </a:lnTo>
                  <a:cubicBezTo>
                    <a:pt x="1217" y="1697"/>
                    <a:pt x="929" y="1633"/>
                    <a:pt x="705" y="1505"/>
                  </a:cubicBezTo>
                  <a:cubicBezTo>
                    <a:pt x="481" y="1377"/>
                    <a:pt x="353" y="1217"/>
                    <a:pt x="321" y="1057"/>
                  </a:cubicBezTo>
                  <a:cubicBezTo>
                    <a:pt x="289" y="897"/>
                    <a:pt x="321" y="769"/>
                    <a:pt x="417" y="641"/>
                  </a:cubicBezTo>
                  <a:cubicBezTo>
                    <a:pt x="449" y="641"/>
                    <a:pt x="449" y="641"/>
                    <a:pt x="449" y="609"/>
                  </a:cubicBezTo>
                  <a:lnTo>
                    <a:pt x="417" y="609"/>
                  </a:lnTo>
                  <a:lnTo>
                    <a:pt x="97" y="417"/>
                  </a:lnTo>
                  <a:lnTo>
                    <a:pt x="225" y="321"/>
                  </a:lnTo>
                  <a:lnTo>
                    <a:pt x="545" y="513"/>
                  </a:lnTo>
                  <a:lnTo>
                    <a:pt x="577" y="513"/>
                  </a:lnTo>
                  <a:cubicBezTo>
                    <a:pt x="609" y="481"/>
                    <a:pt x="641" y="449"/>
                    <a:pt x="673" y="449"/>
                  </a:cubicBezTo>
                  <a:cubicBezTo>
                    <a:pt x="705" y="417"/>
                    <a:pt x="769" y="385"/>
                    <a:pt x="801" y="385"/>
                  </a:cubicBezTo>
                  <a:lnTo>
                    <a:pt x="801" y="353"/>
                  </a:lnTo>
                  <a:cubicBezTo>
                    <a:pt x="833" y="321"/>
                    <a:pt x="801" y="321"/>
                    <a:pt x="801" y="321"/>
                  </a:cubicBezTo>
                  <a:lnTo>
                    <a:pt x="513" y="161"/>
                  </a:lnTo>
                  <a:lnTo>
                    <a:pt x="673" y="65"/>
                  </a:lnTo>
                  <a:close/>
                  <a:moveTo>
                    <a:pt x="641" y="1"/>
                  </a:moveTo>
                  <a:lnTo>
                    <a:pt x="417" y="129"/>
                  </a:lnTo>
                  <a:lnTo>
                    <a:pt x="417" y="161"/>
                  </a:lnTo>
                  <a:lnTo>
                    <a:pt x="417" y="193"/>
                  </a:lnTo>
                  <a:lnTo>
                    <a:pt x="705" y="353"/>
                  </a:lnTo>
                  <a:cubicBezTo>
                    <a:pt x="673" y="353"/>
                    <a:pt x="673" y="353"/>
                    <a:pt x="641" y="385"/>
                  </a:cubicBezTo>
                  <a:cubicBezTo>
                    <a:pt x="609" y="385"/>
                    <a:pt x="577" y="417"/>
                    <a:pt x="577" y="417"/>
                  </a:cubicBezTo>
                  <a:lnTo>
                    <a:pt x="257" y="257"/>
                  </a:lnTo>
                  <a:lnTo>
                    <a:pt x="225" y="257"/>
                  </a:lnTo>
                  <a:lnTo>
                    <a:pt x="1" y="385"/>
                  </a:lnTo>
                  <a:lnTo>
                    <a:pt x="1" y="417"/>
                  </a:lnTo>
                  <a:lnTo>
                    <a:pt x="1" y="449"/>
                  </a:lnTo>
                  <a:lnTo>
                    <a:pt x="353" y="641"/>
                  </a:lnTo>
                  <a:cubicBezTo>
                    <a:pt x="257" y="769"/>
                    <a:pt x="225" y="929"/>
                    <a:pt x="257" y="1057"/>
                  </a:cubicBezTo>
                  <a:cubicBezTo>
                    <a:pt x="289" y="1249"/>
                    <a:pt x="417" y="1441"/>
                    <a:pt x="673" y="1569"/>
                  </a:cubicBezTo>
                  <a:cubicBezTo>
                    <a:pt x="897" y="1697"/>
                    <a:pt x="1217" y="1793"/>
                    <a:pt x="1569" y="1793"/>
                  </a:cubicBezTo>
                  <a:cubicBezTo>
                    <a:pt x="1601" y="1793"/>
                    <a:pt x="1601" y="1761"/>
                    <a:pt x="1601" y="1761"/>
                  </a:cubicBezTo>
                  <a:lnTo>
                    <a:pt x="1601" y="1537"/>
                  </a:lnTo>
                  <a:cubicBezTo>
                    <a:pt x="1601" y="1505"/>
                    <a:pt x="1569" y="1505"/>
                    <a:pt x="1569" y="1505"/>
                  </a:cubicBezTo>
                  <a:cubicBezTo>
                    <a:pt x="1345" y="1505"/>
                    <a:pt x="1121" y="1441"/>
                    <a:pt x="961" y="1345"/>
                  </a:cubicBezTo>
                  <a:cubicBezTo>
                    <a:pt x="737" y="1217"/>
                    <a:pt x="641" y="1025"/>
                    <a:pt x="705" y="833"/>
                  </a:cubicBezTo>
                  <a:lnTo>
                    <a:pt x="705" y="833"/>
                  </a:lnTo>
                  <a:lnTo>
                    <a:pt x="1281" y="1185"/>
                  </a:lnTo>
                  <a:lnTo>
                    <a:pt x="1345" y="1185"/>
                  </a:lnTo>
                  <a:lnTo>
                    <a:pt x="1537" y="1057"/>
                  </a:lnTo>
                  <a:cubicBezTo>
                    <a:pt x="1537" y="1057"/>
                    <a:pt x="1569" y="1057"/>
                    <a:pt x="1569" y="1025"/>
                  </a:cubicBezTo>
                  <a:lnTo>
                    <a:pt x="1537" y="993"/>
                  </a:lnTo>
                  <a:lnTo>
                    <a:pt x="897" y="641"/>
                  </a:lnTo>
                  <a:cubicBezTo>
                    <a:pt x="897" y="609"/>
                    <a:pt x="929" y="609"/>
                    <a:pt x="961" y="609"/>
                  </a:cubicBezTo>
                  <a:cubicBezTo>
                    <a:pt x="993" y="577"/>
                    <a:pt x="993" y="577"/>
                    <a:pt x="1057" y="545"/>
                  </a:cubicBezTo>
                  <a:lnTo>
                    <a:pt x="1729" y="929"/>
                  </a:lnTo>
                  <a:lnTo>
                    <a:pt x="1761" y="929"/>
                  </a:lnTo>
                  <a:lnTo>
                    <a:pt x="1985" y="801"/>
                  </a:lnTo>
                  <a:lnTo>
                    <a:pt x="1985" y="769"/>
                  </a:lnTo>
                  <a:lnTo>
                    <a:pt x="1985" y="737"/>
                  </a:lnTo>
                  <a:lnTo>
                    <a:pt x="1441" y="449"/>
                  </a:lnTo>
                  <a:cubicBezTo>
                    <a:pt x="1517" y="441"/>
                    <a:pt x="1592" y="437"/>
                    <a:pt x="1666" y="437"/>
                  </a:cubicBezTo>
                  <a:cubicBezTo>
                    <a:pt x="1907" y="437"/>
                    <a:pt x="2134" y="479"/>
                    <a:pt x="2305" y="577"/>
                  </a:cubicBezTo>
                  <a:cubicBezTo>
                    <a:pt x="2465" y="673"/>
                    <a:pt x="2561" y="801"/>
                    <a:pt x="2561" y="929"/>
                  </a:cubicBezTo>
                  <a:lnTo>
                    <a:pt x="2593" y="961"/>
                  </a:lnTo>
                  <a:lnTo>
                    <a:pt x="2977" y="961"/>
                  </a:lnTo>
                  <a:cubicBezTo>
                    <a:pt x="3009" y="961"/>
                    <a:pt x="3009" y="961"/>
                    <a:pt x="3009" y="929"/>
                  </a:cubicBezTo>
                  <a:lnTo>
                    <a:pt x="3041" y="929"/>
                  </a:lnTo>
                  <a:cubicBezTo>
                    <a:pt x="3009" y="705"/>
                    <a:pt x="2849" y="513"/>
                    <a:pt x="2625" y="385"/>
                  </a:cubicBezTo>
                  <a:cubicBezTo>
                    <a:pt x="2362" y="223"/>
                    <a:pt x="2008" y="138"/>
                    <a:pt x="1655" y="138"/>
                  </a:cubicBezTo>
                  <a:cubicBezTo>
                    <a:pt x="1450" y="138"/>
                    <a:pt x="1245" y="166"/>
                    <a:pt x="1057" y="225"/>
                  </a:cubicBezTo>
                  <a:lnTo>
                    <a:pt x="6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695325" y="2011325"/>
              <a:ext cx="148850" cy="88850"/>
            </a:xfrm>
            <a:custGeom>
              <a:avLst/>
              <a:gdLst/>
              <a:ahLst/>
              <a:cxnLst/>
              <a:rect l="l" t="t" r="r" b="b"/>
              <a:pathLst>
                <a:path w="5954" h="3554" extrusionOk="0">
                  <a:moveTo>
                    <a:pt x="385" y="1"/>
                  </a:moveTo>
                  <a:cubicBezTo>
                    <a:pt x="381" y="13"/>
                    <a:pt x="377" y="26"/>
                    <a:pt x="373" y="39"/>
                  </a:cubicBezTo>
                  <a:lnTo>
                    <a:pt x="373" y="39"/>
                  </a:lnTo>
                  <a:lnTo>
                    <a:pt x="385" y="1"/>
                  </a:lnTo>
                  <a:close/>
                  <a:moveTo>
                    <a:pt x="5954" y="1761"/>
                  </a:moveTo>
                  <a:lnTo>
                    <a:pt x="5939" y="1810"/>
                  </a:lnTo>
                  <a:lnTo>
                    <a:pt x="5939" y="1810"/>
                  </a:lnTo>
                  <a:cubicBezTo>
                    <a:pt x="5944" y="1804"/>
                    <a:pt x="5949" y="1798"/>
                    <a:pt x="5954" y="1793"/>
                  </a:cubicBezTo>
                  <a:lnTo>
                    <a:pt x="5954" y="1761"/>
                  </a:lnTo>
                  <a:close/>
                  <a:moveTo>
                    <a:pt x="373" y="39"/>
                  </a:moveTo>
                  <a:lnTo>
                    <a:pt x="129" y="833"/>
                  </a:lnTo>
                  <a:cubicBezTo>
                    <a:pt x="1" y="1249"/>
                    <a:pt x="129" y="1729"/>
                    <a:pt x="577" y="2209"/>
                  </a:cubicBezTo>
                  <a:cubicBezTo>
                    <a:pt x="673" y="2337"/>
                    <a:pt x="801" y="2433"/>
                    <a:pt x="929" y="2529"/>
                  </a:cubicBezTo>
                  <a:cubicBezTo>
                    <a:pt x="1025" y="2625"/>
                    <a:pt x="1121" y="2689"/>
                    <a:pt x="1217" y="2753"/>
                  </a:cubicBezTo>
                  <a:cubicBezTo>
                    <a:pt x="1313" y="2817"/>
                    <a:pt x="1409" y="2881"/>
                    <a:pt x="1505" y="2913"/>
                  </a:cubicBezTo>
                  <a:cubicBezTo>
                    <a:pt x="1569" y="2977"/>
                    <a:pt x="1665" y="3009"/>
                    <a:pt x="1761" y="3073"/>
                  </a:cubicBezTo>
                  <a:cubicBezTo>
                    <a:pt x="1825" y="3105"/>
                    <a:pt x="1921" y="3137"/>
                    <a:pt x="2017" y="3169"/>
                  </a:cubicBezTo>
                  <a:cubicBezTo>
                    <a:pt x="2113" y="3201"/>
                    <a:pt x="2177" y="3233"/>
                    <a:pt x="2273" y="3265"/>
                  </a:cubicBezTo>
                  <a:cubicBezTo>
                    <a:pt x="2369" y="3297"/>
                    <a:pt x="2465" y="3329"/>
                    <a:pt x="2561" y="3361"/>
                  </a:cubicBezTo>
                  <a:cubicBezTo>
                    <a:pt x="2657" y="3393"/>
                    <a:pt x="2785" y="3425"/>
                    <a:pt x="2881" y="3457"/>
                  </a:cubicBezTo>
                  <a:cubicBezTo>
                    <a:pt x="3009" y="3457"/>
                    <a:pt x="3137" y="3489"/>
                    <a:pt x="3265" y="3489"/>
                  </a:cubicBezTo>
                  <a:cubicBezTo>
                    <a:pt x="3457" y="3521"/>
                    <a:pt x="3618" y="3553"/>
                    <a:pt x="3810" y="3553"/>
                  </a:cubicBezTo>
                  <a:cubicBezTo>
                    <a:pt x="4066" y="3521"/>
                    <a:pt x="4290" y="3521"/>
                    <a:pt x="4514" y="3457"/>
                  </a:cubicBezTo>
                  <a:lnTo>
                    <a:pt x="4546" y="3457"/>
                  </a:lnTo>
                  <a:cubicBezTo>
                    <a:pt x="4706" y="3425"/>
                    <a:pt x="4866" y="3361"/>
                    <a:pt x="4994" y="3297"/>
                  </a:cubicBezTo>
                  <a:cubicBezTo>
                    <a:pt x="5090" y="3265"/>
                    <a:pt x="5154" y="3233"/>
                    <a:pt x="5218" y="3169"/>
                  </a:cubicBezTo>
                  <a:cubicBezTo>
                    <a:pt x="5282" y="3137"/>
                    <a:pt x="5346" y="3105"/>
                    <a:pt x="5378" y="3041"/>
                  </a:cubicBezTo>
                  <a:cubicBezTo>
                    <a:pt x="5442" y="3009"/>
                    <a:pt x="5474" y="2945"/>
                    <a:pt x="5506" y="2913"/>
                  </a:cubicBezTo>
                  <a:cubicBezTo>
                    <a:pt x="5538" y="2849"/>
                    <a:pt x="5570" y="2817"/>
                    <a:pt x="5602" y="2753"/>
                  </a:cubicBezTo>
                  <a:cubicBezTo>
                    <a:pt x="5634" y="2721"/>
                    <a:pt x="5666" y="2657"/>
                    <a:pt x="5666" y="2625"/>
                  </a:cubicBezTo>
                  <a:cubicBezTo>
                    <a:pt x="5666" y="2593"/>
                    <a:pt x="5666" y="2593"/>
                    <a:pt x="5698" y="2593"/>
                  </a:cubicBezTo>
                  <a:lnTo>
                    <a:pt x="5939" y="1810"/>
                  </a:lnTo>
                  <a:lnTo>
                    <a:pt x="5939" y="1810"/>
                  </a:lnTo>
                  <a:cubicBezTo>
                    <a:pt x="5912" y="1844"/>
                    <a:pt x="5885" y="1894"/>
                    <a:pt x="5858" y="1921"/>
                  </a:cubicBezTo>
                  <a:cubicBezTo>
                    <a:pt x="5858" y="1985"/>
                    <a:pt x="5826" y="2017"/>
                    <a:pt x="5762" y="2081"/>
                  </a:cubicBezTo>
                  <a:cubicBezTo>
                    <a:pt x="5730" y="2113"/>
                    <a:pt x="5698" y="2177"/>
                    <a:pt x="5666" y="2209"/>
                  </a:cubicBezTo>
                  <a:cubicBezTo>
                    <a:pt x="5602" y="2273"/>
                    <a:pt x="5538" y="2305"/>
                    <a:pt x="5474" y="2337"/>
                  </a:cubicBezTo>
                  <a:cubicBezTo>
                    <a:pt x="5410" y="2401"/>
                    <a:pt x="5346" y="2433"/>
                    <a:pt x="5250" y="2465"/>
                  </a:cubicBezTo>
                  <a:cubicBezTo>
                    <a:pt x="5122" y="2529"/>
                    <a:pt x="4994" y="2593"/>
                    <a:pt x="4834" y="2625"/>
                  </a:cubicBezTo>
                  <a:lnTo>
                    <a:pt x="4770" y="2625"/>
                  </a:lnTo>
                  <a:cubicBezTo>
                    <a:pt x="4546" y="2689"/>
                    <a:pt x="4322" y="2721"/>
                    <a:pt x="4098" y="2721"/>
                  </a:cubicBezTo>
                  <a:cubicBezTo>
                    <a:pt x="3906" y="2721"/>
                    <a:pt x="3714" y="2689"/>
                    <a:pt x="3521" y="2657"/>
                  </a:cubicBezTo>
                  <a:cubicBezTo>
                    <a:pt x="3393" y="2657"/>
                    <a:pt x="3265" y="2625"/>
                    <a:pt x="3137" y="2625"/>
                  </a:cubicBezTo>
                  <a:cubicBezTo>
                    <a:pt x="3041" y="2593"/>
                    <a:pt x="2945" y="2561"/>
                    <a:pt x="2817" y="2529"/>
                  </a:cubicBezTo>
                  <a:lnTo>
                    <a:pt x="2529" y="2433"/>
                  </a:lnTo>
                  <a:cubicBezTo>
                    <a:pt x="2465" y="2401"/>
                    <a:pt x="2369" y="2369"/>
                    <a:pt x="2273" y="2337"/>
                  </a:cubicBezTo>
                  <a:cubicBezTo>
                    <a:pt x="2177" y="2305"/>
                    <a:pt x="2113" y="2273"/>
                    <a:pt x="2017" y="2241"/>
                  </a:cubicBezTo>
                  <a:cubicBezTo>
                    <a:pt x="1921" y="2177"/>
                    <a:pt x="1825" y="2145"/>
                    <a:pt x="1761" y="2081"/>
                  </a:cubicBezTo>
                  <a:cubicBezTo>
                    <a:pt x="1665" y="2049"/>
                    <a:pt x="1569" y="1985"/>
                    <a:pt x="1473" y="1921"/>
                  </a:cubicBezTo>
                  <a:cubicBezTo>
                    <a:pt x="1377" y="1857"/>
                    <a:pt x="1281" y="1793"/>
                    <a:pt x="1185" y="1697"/>
                  </a:cubicBezTo>
                  <a:cubicBezTo>
                    <a:pt x="1057" y="1601"/>
                    <a:pt x="929" y="1505"/>
                    <a:pt x="833" y="1377"/>
                  </a:cubicBezTo>
                  <a:cubicBezTo>
                    <a:pt x="400" y="913"/>
                    <a:pt x="266" y="419"/>
                    <a:pt x="373" y="39"/>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693725" y="2010175"/>
              <a:ext cx="151250" cy="90800"/>
            </a:xfrm>
            <a:custGeom>
              <a:avLst/>
              <a:gdLst/>
              <a:ahLst/>
              <a:cxnLst/>
              <a:rect l="l" t="t" r="r" b="b"/>
              <a:pathLst>
                <a:path w="6050" h="3632" extrusionOk="0">
                  <a:moveTo>
                    <a:pt x="385" y="399"/>
                  </a:moveTo>
                  <a:cubicBezTo>
                    <a:pt x="385" y="751"/>
                    <a:pt x="577" y="1135"/>
                    <a:pt x="897" y="1455"/>
                  </a:cubicBezTo>
                  <a:cubicBezTo>
                    <a:pt x="993" y="1583"/>
                    <a:pt x="1089" y="1679"/>
                    <a:pt x="1217" y="1775"/>
                  </a:cubicBezTo>
                  <a:cubicBezTo>
                    <a:pt x="1313" y="1871"/>
                    <a:pt x="1441" y="1935"/>
                    <a:pt x="1537" y="1999"/>
                  </a:cubicBezTo>
                  <a:cubicBezTo>
                    <a:pt x="1633" y="2063"/>
                    <a:pt x="1729" y="2127"/>
                    <a:pt x="1793" y="2159"/>
                  </a:cubicBezTo>
                  <a:cubicBezTo>
                    <a:pt x="1889" y="2223"/>
                    <a:pt x="1985" y="2255"/>
                    <a:pt x="2081" y="2319"/>
                  </a:cubicBezTo>
                  <a:cubicBezTo>
                    <a:pt x="2145" y="2351"/>
                    <a:pt x="2241" y="2383"/>
                    <a:pt x="2337" y="2415"/>
                  </a:cubicBezTo>
                  <a:cubicBezTo>
                    <a:pt x="2433" y="2447"/>
                    <a:pt x="2497" y="2479"/>
                    <a:pt x="2593" y="2511"/>
                  </a:cubicBezTo>
                  <a:lnTo>
                    <a:pt x="2881" y="2607"/>
                  </a:lnTo>
                  <a:cubicBezTo>
                    <a:pt x="3009" y="2639"/>
                    <a:pt x="3105" y="2671"/>
                    <a:pt x="3201" y="2703"/>
                  </a:cubicBezTo>
                  <a:cubicBezTo>
                    <a:pt x="3329" y="2703"/>
                    <a:pt x="3457" y="2735"/>
                    <a:pt x="3585" y="2767"/>
                  </a:cubicBezTo>
                  <a:cubicBezTo>
                    <a:pt x="3778" y="2767"/>
                    <a:pt x="3970" y="2799"/>
                    <a:pt x="4162" y="2799"/>
                  </a:cubicBezTo>
                  <a:cubicBezTo>
                    <a:pt x="4386" y="2799"/>
                    <a:pt x="4642" y="2767"/>
                    <a:pt x="4866" y="2703"/>
                  </a:cubicBezTo>
                  <a:lnTo>
                    <a:pt x="4898" y="2703"/>
                  </a:lnTo>
                  <a:cubicBezTo>
                    <a:pt x="5058" y="2671"/>
                    <a:pt x="5218" y="2607"/>
                    <a:pt x="5346" y="2543"/>
                  </a:cubicBezTo>
                  <a:cubicBezTo>
                    <a:pt x="5410" y="2511"/>
                    <a:pt x="5506" y="2479"/>
                    <a:pt x="5570" y="2415"/>
                  </a:cubicBezTo>
                  <a:cubicBezTo>
                    <a:pt x="5634" y="2383"/>
                    <a:pt x="5698" y="2319"/>
                    <a:pt x="5730" y="2287"/>
                  </a:cubicBezTo>
                  <a:lnTo>
                    <a:pt x="5858" y="2159"/>
                  </a:lnTo>
                  <a:lnTo>
                    <a:pt x="5698" y="2607"/>
                  </a:lnTo>
                  <a:lnTo>
                    <a:pt x="5698" y="2639"/>
                  </a:lnTo>
                  <a:cubicBezTo>
                    <a:pt x="5698" y="2703"/>
                    <a:pt x="5666" y="2735"/>
                    <a:pt x="5634" y="2799"/>
                  </a:cubicBezTo>
                  <a:cubicBezTo>
                    <a:pt x="5602" y="2831"/>
                    <a:pt x="5570" y="2895"/>
                    <a:pt x="5538" y="2927"/>
                  </a:cubicBezTo>
                  <a:cubicBezTo>
                    <a:pt x="5506" y="2991"/>
                    <a:pt x="5474" y="3023"/>
                    <a:pt x="5442" y="3055"/>
                  </a:cubicBezTo>
                  <a:cubicBezTo>
                    <a:pt x="5378" y="3119"/>
                    <a:pt x="5314" y="3151"/>
                    <a:pt x="5282" y="3183"/>
                  </a:cubicBezTo>
                  <a:cubicBezTo>
                    <a:pt x="5218" y="3247"/>
                    <a:pt x="5122" y="3279"/>
                    <a:pt x="5058" y="3311"/>
                  </a:cubicBezTo>
                  <a:cubicBezTo>
                    <a:pt x="4930" y="3375"/>
                    <a:pt x="4770" y="3439"/>
                    <a:pt x="4610" y="3471"/>
                  </a:cubicBezTo>
                  <a:lnTo>
                    <a:pt x="4578" y="3471"/>
                  </a:lnTo>
                  <a:cubicBezTo>
                    <a:pt x="4354" y="3535"/>
                    <a:pt x="4130" y="3535"/>
                    <a:pt x="3874" y="3535"/>
                  </a:cubicBezTo>
                  <a:cubicBezTo>
                    <a:pt x="3827" y="3545"/>
                    <a:pt x="3777" y="3549"/>
                    <a:pt x="3725" y="3549"/>
                  </a:cubicBezTo>
                  <a:cubicBezTo>
                    <a:pt x="3601" y="3549"/>
                    <a:pt x="3465" y="3526"/>
                    <a:pt x="3329" y="3503"/>
                  </a:cubicBezTo>
                  <a:cubicBezTo>
                    <a:pt x="3201" y="3503"/>
                    <a:pt x="3073" y="3471"/>
                    <a:pt x="2945" y="3471"/>
                  </a:cubicBezTo>
                  <a:cubicBezTo>
                    <a:pt x="2849" y="3439"/>
                    <a:pt x="2753" y="3407"/>
                    <a:pt x="2657" y="3375"/>
                  </a:cubicBezTo>
                  <a:cubicBezTo>
                    <a:pt x="2561" y="3343"/>
                    <a:pt x="2465" y="3311"/>
                    <a:pt x="2369" y="3279"/>
                  </a:cubicBezTo>
                  <a:cubicBezTo>
                    <a:pt x="2273" y="3247"/>
                    <a:pt x="2177" y="3215"/>
                    <a:pt x="2081" y="3183"/>
                  </a:cubicBezTo>
                  <a:cubicBezTo>
                    <a:pt x="2017" y="3151"/>
                    <a:pt x="1921" y="3119"/>
                    <a:pt x="1825" y="3087"/>
                  </a:cubicBezTo>
                  <a:cubicBezTo>
                    <a:pt x="1729" y="3023"/>
                    <a:pt x="1665" y="2991"/>
                    <a:pt x="1569" y="2959"/>
                  </a:cubicBezTo>
                  <a:cubicBezTo>
                    <a:pt x="1473" y="2895"/>
                    <a:pt x="1409" y="2831"/>
                    <a:pt x="1313" y="2799"/>
                  </a:cubicBezTo>
                  <a:cubicBezTo>
                    <a:pt x="1217" y="2703"/>
                    <a:pt x="1089" y="2639"/>
                    <a:pt x="1025" y="2575"/>
                  </a:cubicBezTo>
                  <a:cubicBezTo>
                    <a:pt x="897" y="2479"/>
                    <a:pt x="769" y="2351"/>
                    <a:pt x="673" y="2255"/>
                  </a:cubicBezTo>
                  <a:cubicBezTo>
                    <a:pt x="257" y="1775"/>
                    <a:pt x="97" y="1295"/>
                    <a:pt x="225" y="879"/>
                  </a:cubicBezTo>
                  <a:lnTo>
                    <a:pt x="385" y="399"/>
                  </a:lnTo>
                  <a:close/>
                  <a:moveTo>
                    <a:pt x="441" y="0"/>
                  </a:moveTo>
                  <a:cubicBezTo>
                    <a:pt x="431" y="0"/>
                    <a:pt x="417" y="15"/>
                    <a:pt x="417" y="15"/>
                  </a:cubicBezTo>
                  <a:lnTo>
                    <a:pt x="161" y="847"/>
                  </a:lnTo>
                  <a:cubicBezTo>
                    <a:pt x="1" y="1295"/>
                    <a:pt x="193" y="1807"/>
                    <a:pt x="609" y="2287"/>
                  </a:cubicBezTo>
                  <a:cubicBezTo>
                    <a:pt x="737" y="2415"/>
                    <a:pt x="833" y="2511"/>
                    <a:pt x="961" y="2607"/>
                  </a:cubicBezTo>
                  <a:cubicBezTo>
                    <a:pt x="1057" y="2703"/>
                    <a:pt x="1153" y="2767"/>
                    <a:pt x="1281" y="2831"/>
                  </a:cubicBezTo>
                  <a:cubicBezTo>
                    <a:pt x="1345" y="2895"/>
                    <a:pt x="1441" y="2959"/>
                    <a:pt x="1537" y="3023"/>
                  </a:cubicBezTo>
                  <a:cubicBezTo>
                    <a:pt x="1633" y="3055"/>
                    <a:pt x="1729" y="3087"/>
                    <a:pt x="1793" y="3151"/>
                  </a:cubicBezTo>
                  <a:cubicBezTo>
                    <a:pt x="1889" y="3183"/>
                    <a:pt x="1985" y="3215"/>
                    <a:pt x="2081" y="3247"/>
                  </a:cubicBezTo>
                  <a:cubicBezTo>
                    <a:pt x="2177" y="3311"/>
                    <a:pt x="2241" y="3343"/>
                    <a:pt x="2337" y="3375"/>
                  </a:cubicBezTo>
                  <a:cubicBezTo>
                    <a:pt x="2433" y="3407"/>
                    <a:pt x="2529" y="3407"/>
                    <a:pt x="2625" y="3439"/>
                  </a:cubicBezTo>
                  <a:cubicBezTo>
                    <a:pt x="2721" y="3471"/>
                    <a:pt x="2849" y="3503"/>
                    <a:pt x="2945" y="3535"/>
                  </a:cubicBezTo>
                  <a:cubicBezTo>
                    <a:pt x="3073" y="3567"/>
                    <a:pt x="3201" y="3567"/>
                    <a:pt x="3329" y="3599"/>
                  </a:cubicBezTo>
                  <a:cubicBezTo>
                    <a:pt x="3489" y="3599"/>
                    <a:pt x="3682" y="3631"/>
                    <a:pt x="3842" y="3631"/>
                  </a:cubicBezTo>
                  <a:lnTo>
                    <a:pt x="3906" y="3631"/>
                  </a:lnTo>
                  <a:cubicBezTo>
                    <a:pt x="4130" y="3631"/>
                    <a:pt x="4386" y="3599"/>
                    <a:pt x="4610" y="3535"/>
                  </a:cubicBezTo>
                  <a:lnTo>
                    <a:pt x="4642" y="3535"/>
                  </a:lnTo>
                  <a:cubicBezTo>
                    <a:pt x="4802" y="3503"/>
                    <a:pt x="4930" y="3439"/>
                    <a:pt x="5090" y="3375"/>
                  </a:cubicBezTo>
                  <a:cubicBezTo>
                    <a:pt x="5154" y="3343"/>
                    <a:pt x="5250" y="3279"/>
                    <a:pt x="5314" y="3247"/>
                  </a:cubicBezTo>
                  <a:cubicBezTo>
                    <a:pt x="5378" y="3215"/>
                    <a:pt x="5442" y="3151"/>
                    <a:pt x="5474" y="3119"/>
                  </a:cubicBezTo>
                  <a:cubicBezTo>
                    <a:pt x="5538" y="3055"/>
                    <a:pt x="5570" y="3023"/>
                    <a:pt x="5602" y="2959"/>
                  </a:cubicBezTo>
                  <a:cubicBezTo>
                    <a:pt x="5634" y="2927"/>
                    <a:pt x="5666" y="2863"/>
                    <a:pt x="5698" y="2831"/>
                  </a:cubicBezTo>
                  <a:cubicBezTo>
                    <a:pt x="5730" y="2767"/>
                    <a:pt x="5762" y="2703"/>
                    <a:pt x="5762" y="2671"/>
                  </a:cubicBezTo>
                  <a:lnTo>
                    <a:pt x="6050" y="1807"/>
                  </a:lnTo>
                  <a:cubicBezTo>
                    <a:pt x="6050" y="1775"/>
                    <a:pt x="6050" y="1775"/>
                    <a:pt x="6018" y="1775"/>
                  </a:cubicBezTo>
                  <a:cubicBezTo>
                    <a:pt x="6018" y="1764"/>
                    <a:pt x="6014" y="1761"/>
                    <a:pt x="6010" y="1761"/>
                  </a:cubicBezTo>
                  <a:cubicBezTo>
                    <a:pt x="6000" y="1761"/>
                    <a:pt x="5986" y="1775"/>
                    <a:pt x="5986" y="1775"/>
                  </a:cubicBezTo>
                  <a:lnTo>
                    <a:pt x="5986" y="1807"/>
                  </a:lnTo>
                  <a:cubicBezTo>
                    <a:pt x="5954" y="1871"/>
                    <a:pt x="5922" y="1903"/>
                    <a:pt x="5922" y="1967"/>
                  </a:cubicBezTo>
                  <a:cubicBezTo>
                    <a:pt x="5890" y="1999"/>
                    <a:pt x="5858" y="2063"/>
                    <a:pt x="5826" y="2095"/>
                  </a:cubicBezTo>
                  <a:cubicBezTo>
                    <a:pt x="5794" y="2127"/>
                    <a:pt x="5730" y="2191"/>
                    <a:pt x="5698" y="2223"/>
                  </a:cubicBezTo>
                  <a:cubicBezTo>
                    <a:pt x="5634" y="2255"/>
                    <a:pt x="5602" y="2319"/>
                    <a:pt x="5538" y="2351"/>
                  </a:cubicBezTo>
                  <a:cubicBezTo>
                    <a:pt x="5474" y="2415"/>
                    <a:pt x="5378" y="2447"/>
                    <a:pt x="5314" y="2479"/>
                  </a:cubicBezTo>
                  <a:cubicBezTo>
                    <a:pt x="5186" y="2543"/>
                    <a:pt x="5026" y="2607"/>
                    <a:pt x="4898" y="2639"/>
                  </a:cubicBezTo>
                  <a:lnTo>
                    <a:pt x="4834" y="2639"/>
                  </a:lnTo>
                  <a:cubicBezTo>
                    <a:pt x="4642" y="2671"/>
                    <a:pt x="4386" y="2703"/>
                    <a:pt x="4162" y="2703"/>
                  </a:cubicBezTo>
                  <a:cubicBezTo>
                    <a:pt x="3970" y="2703"/>
                    <a:pt x="3778" y="2703"/>
                    <a:pt x="3585" y="2671"/>
                  </a:cubicBezTo>
                  <a:cubicBezTo>
                    <a:pt x="3457" y="2671"/>
                    <a:pt x="3329" y="2639"/>
                    <a:pt x="3233" y="2607"/>
                  </a:cubicBezTo>
                  <a:cubicBezTo>
                    <a:pt x="3105" y="2607"/>
                    <a:pt x="3009" y="2575"/>
                    <a:pt x="2913" y="2543"/>
                  </a:cubicBezTo>
                  <a:lnTo>
                    <a:pt x="2625" y="2447"/>
                  </a:lnTo>
                  <a:cubicBezTo>
                    <a:pt x="2529" y="2415"/>
                    <a:pt x="2433" y="2383"/>
                    <a:pt x="2369" y="2351"/>
                  </a:cubicBezTo>
                  <a:cubicBezTo>
                    <a:pt x="2273" y="2319"/>
                    <a:pt x="2177" y="2287"/>
                    <a:pt x="2113" y="2255"/>
                  </a:cubicBezTo>
                  <a:cubicBezTo>
                    <a:pt x="2017" y="2191"/>
                    <a:pt x="1921" y="2159"/>
                    <a:pt x="1825" y="2095"/>
                  </a:cubicBezTo>
                  <a:cubicBezTo>
                    <a:pt x="1761" y="2063"/>
                    <a:pt x="1665" y="1999"/>
                    <a:pt x="1569" y="1935"/>
                  </a:cubicBezTo>
                  <a:cubicBezTo>
                    <a:pt x="1473" y="1871"/>
                    <a:pt x="1377" y="1807"/>
                    <a:pt x="1281" y="1743"/>
                  </a:cubicBezTo>
                  <a:cubicBezTo>
                    <a:pt x="1153" y="1615"/>
                    <a:pt x="1025" y="1519"/>
                    <a:pt x="929" y="1423"/>
                  </a:cubicBezTo>
                  <a:cubicBezTo>
                    <a:pt x="513" y="943"/>
                    <a:pt x="353" y="463"/>
                    <a:pt x="481" y="47"/>
                  </a:cubicBezTo>
                  <a:cubicBezTo>
                    <a:pt x="481" y="15"/>
                    <a:pt x="481" y="15"/>
                    <a:pt x="449" y="15"/>
                  </a:cubicBezTo>
                  <a:cubicBezTo>
                    <a:pt x="449" y="4"/>
                    <a:pt x="445" y="0"/>
                    <a:pt x="4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694525" y="1987000"/>
              <a:ext cx="160050" cy="91900"/>
            </a:xfrm>
            <a:custGeom>
              <a:avLst/>
              <a:gdLst/>
              <a:ahLst/>
              <a:cxnLst/>
              <a:rect l="l" t="t" r="r" b="b"/>
              <a:pathLst>
                <a:path w="6402" h="3676" extrusionOk="0">
                  <a:moveTo>
                    <a:pt x="2304" y="1"/>
                  </a:moveTo>
                  <a:cubicBezTo>
                    <a:pt x="2048" y="1"/>
                    <a:pt x="1800" y="25"/>
                    <a:pt x="1569" y="78"/>
                  </a:cubicBezTo>
                  <a:cubicBezTo>
                    <a:pt x="289" y="366"/>
                    <a:pt x="1" y="1390"/>
                    <a:pt x="865" y="2382"/>
                  </a:cubicBezTo>
                  <a:cubicBezTo>
                    <a:pt x="1599" y="3168"/>
                    <a:pt x="2912" y="3675"/>
                    <a:pt x="4084" y="3675"/>
                  </a:cubicBezTo>
                  <a:cubicBezTo>
                    <a:pt x="4343" y="3675"/>
                    <a:pt x="4596" y="3650"/>
                    <a:pt x="4834" y="3598"/>
                  </a:cubicBezTo>
                  <a:cubicBezTo>
                    <a:pt x="6082" y="3310"/>
                    <a:pt x="6402" y="2286"/>
                    <a:pt x="5506" y="1326"/>
                  </a:cubicBezTo>
                  <a:cubicBezTo>
                    <a:pt x="4798" y="513"/>
                    <a:pt x="3466" y="1"/>
                    <a:pt x="230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6700925" y="1986275"/>
              <a:ext cx="147250" cy="93900"/>
            </a:xfrm>
            <a:custGeom>
              <a:avLst/>
              <a:gdLst/>
              <a:ahLst/>
              <a:cxnLst/>
              <a:rect l="l" t="t" r="r" b="b"/>
              <a:pathLst>
                <a:path w="5890" h="3756" extrusionOk="0">
                  <a:moveTo>
                    <a:pt x="2049" y="74"/>
                  </a:moveTo>
                  <a:cubicBezTo>
                    <a:pt x="3201" y="74"/>
                    <a:pt x="4514" y="587"/>
                    <a:pt x="5250" y="1387"/>
                  </a:cubicBezTo>
                  <a:cubicBezTo>
                    <a:pt x="5666" y="1835"/>
                    <a:pt x="5826" y="2315"/>
                    <a:pt x="5698" y="2731"/>
                  </a:cubicBezTo>
                  <a:cubicBezTo>
                    <a:pt x="5570" y="3147"/>
                    <a:pt x="5154" y="3467"/>
                    <a:pt x="4546" y="3595"/>
                  </a:cubicBezTo>
                  <a:cubicBezTo>
                    <a:pt x="4319" y="3647"/>
                    <a:pt x="4076" y="3672"/>
                    <a:pt x="3825" y="3672"/>
                  </a:cubicBezTo>
                  <a:cubicBezTo>
                    <a:pt x="2688" y="3672"/>
                    <a:pt x="1375" y="3165"/>
                    <a:pt x="641" y="2379"/>
                  </a:cubicBezTo>
                  <a:cubicBezTo>
                    <a:pt x="225" y="1899"/>
                    <a:pt x="65" y="1419"/>
                    <a:pt x="193" y="1003"/>
                  </a:cubicBezTo>
                  <a:cubicBezTo>
                    <a:pt x="321" y="587"/>
                    <a:pt x="737" y="299"/>
                    <a:pt x="1345" y="139"/>
                  </a:cubicBezTo>
                  <a:cubicBezTo>
                    <a:pt x="1569" y="107"/>
                    <a:pt x="1793" y="74"/>
                    <a:pt x="2049" y="74"/>
                  </a:cubicBezTo>
                  <a:close/>
                  <a:moveTo>
                    <a:pt x="2026" y="0"/>
                  </a:moveTo>
                  <a:cubicBezTo>
                    <a:pt x="1777" y="0"/>
                    <a:pt x="1537" y="24"/>
                    <a:pt x="1313" y="74"/>
                  </a:cubicBezTo>
                  <a:cubicBezTo>
                    <a:pt x="673" y="235"/>
                    <a:pt x="257" y="555"/>
                    <a:pt x="129" y="1003"/>
                  </a:cubicBezTo>
                  <a:cubicBezTo>
                    <a:pt x="1" y="1419"/>
                    <a:pt x="161" y="1931"/>
                    <a:pt x="609" y="2411"/>
                  </a:cubicBezTo>
                  <a:cubicBezTo>
                    <a:pt x="1345" y="3243"/>
                    <a:pt x="2657" y="3755"/>
                    <a:pt x="3842" y="3755"/>
                  </a:cubicBezTo>
                  <a:cubicBezTo>
                    <a:pt x="4098" y="3755"/>
                    <a:pt x="4322" y="3723"/>
                    <a:pt x="4578" y="3659"/>
                  </a:cubicBezTo>
                  <a:cubicBezTo>
                    <a:pt x="5186" y="3531"/>
                    <a:pt x="5634" y="3211"/>
                    <a:pt x="5762" y="2763"/>
                  </a:cubicBezTo>
                  <a:cubicBezTo>
                    <a:pt x="5890" y="2315"/>
                    <a:pt x="5730" y="1803"/>
                    <a:pt x="5282" y="1323"/>
                  </a:cubicBezTo>
                  <a:cubicBezTo>
                    <a:pt x="4543" y="531"/>
                    <a:pt x="3194" y="0"/>
                    <a:pt x="20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711325" y="1997075"/>
              <a:ext cx="125650" cy="71800"/>
            </a:xfrm>
            <a:custGeom>
              <a:avLst/>
              <a:gdLst/>
              <a:ahLst/>
              <a:cxnLst/>
              <a:rect l="l" t="t" r="r" b="b"/>
              <a:pathLst>
                <a:path w="5026" h="2872" extrusionOk="0">
                  <a:moveTo>
                    <a:pt x="1815" y="1"/>
                  </a:moveTo>
                  <a:cubicBezTo>
                    <a:pt x="1619" y="1"/>
                    <a:pt x="1429" y="19"/>
                    <a:pt x="1249" y="59"/>
                  </a:cubicBezTo>
                  <a:cubicBezTo>
                    <a:pt x="257" y="283"/>
                    <a:pt x="1" y="1083"/>
                    <a:pt x="705" y="1851"/>
                  </a:cubicBezTo>
                  <a:cubicBezTo>
                    <a:pt x="1281" y="2479"/>
                    <a:pt x="2306" y="2872"/>
                    <a:pt x="3220" y="2872"/>
                  </a:cubicBezTo>
                  <a:cubicBezTo>
                    <a:pt x="3424" y="2872"/>
                    <a:pt x="3623" y="2852"/>
                    <a:pt x="3810" y="2811"/>
                  </a:cubicBezTo>
                  <a:cubicBezTo>
                    <a:pt x="4802" y="2587"/>
                    <a:pt x="5026" y="1787"/>
                    <a:pt x="4354" y="1019"/>
                  </a:cubicBezTo>
                  <a:cubicBezTo>
                    <a:pt x="3773" y="412"/>
                    <a:pt x="2736" y="1"/>
                    <a:pt x="181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716125" y="1996275"/>
              <a:ext cx="116050" cy="73500"/>
            </a:xfrm>
            <a:custGeom>
              <a:avLst/>
              <a:gdLst/>
              <a:ahLst/>
              <a:cxnLst/>
              <a:rect l="l" t="t" r="r" b="b"/>
              <a:pathLst>
                <a:path w="4642" h="2940" extrusionOk="0">
                  <a:moveTo>
                    <a:pt x="1633" y="91"/>
                  </a:moveTo>
                  <a:cubicBezTo>
                    <a:pt x="2529" y="91"/>
                    <a:pt x="3554" y="475"/>
                    <a:pt x="4130" y="1083"/>
                  </a:cubicBezTo>
                  <a:cubicBezTo>
                    <a:pt x="4450" y="1435"/>
                    <a:pt x="4578" y="1819"/>
                    <a:pt x="4482" y="2139"/>
                  </a:cubicBezTo>
                  <a:cubicBezTo>
                    <a:pt x="4386" y="2459"/>
                    <a:pt x="4066" y="2715"/>
                    <a:pt x="3586" y="2811"/>
                  </a:cubicBezTo>
                  <a:cubicBezTo>
                    <a:pt x="3405" y="2852"/>
                    <a:pt x="3212" y="2872"/>
                    <a:pt x="3013" y="2872"/>
                  </a:cubicBezTo>
                  <a:cubicBezTo>
                    <a:pt x="2124" y="2872"/>
                    <a:pt x="1121" y="2479"/>
                    <a:pt x="545" y="1851"/>
                  </a:cubicBezTo>
                  <a:cubicBezTo>
                    <a:pt x="225" y="1499"/>
                    <a:pt x="97" y="1115"/>
                    <a:pt x="193" y="795"/>
                  </a:cubicBezTo>
                  <a:cubicBezTo>
                    <a:pt x="289" y="475"/>
                    <a:pt x="609" y="251"/>
                    <a:pt x="1089" y="123"/>
                  </a:cubicBezTo>
                  <a:cubicBezTo>
                    <a:pt x="1249" y="91"/>
                    <a:pt x="1441" y="91"/>
                    <a:pt x="1633" y="91"/>
                  </a:cubicBezTo>
                  <a:close/>
                  <a:moveTo>
                    <a:pt x="1621" y="1"/>
                  </a:moveTo>
                  <a:cubicBezTo>
                    <a:pt x="1426" y="1"/>
                    <a:pt x="1236" y="19"/>
                    <a:pt x="1057" y="59"/>
                  </a:cubicBezTo>
                  <a:cubicBezTo>
                    <a:pt x="577" y="187"/>
                    <a:pt x="225" y="443"/>
                    <a:pt x="129" y="795"/>
                  </a:cubicBezTo>
                  <a:cubicBezTo>
                    <a:pt x="1" y="1147"/>
                    <a:pt x="161" y="1531"/>
                    <a:pt x="481" y="1915"/>
                  </a:cubicBezTo>
                  <a:cubicBezTo>
                    <a:pt x="1057" y="2555"/>
                    <a:pt x="2113" y="2939"/>
                    <a:pt x="3042" y="2939"/>
                  </a:cubicBezTo>
                  <a:cubicBezTo>
                    <a:pt x="3234" y="2939"/>
                    <a:pt x="3426" y="2939"/>
                    <a:pt x="3618" y="2875"/>
                  </a:cubicBezTo>
                  <a:cubicBezTo>
                    <a:pt x="4098" y="2779"/>
                    <a:pt x="4450" y="2523"/>
                    <a:pt x="4546" y="2171"/>
                  </a:cubicBezTo>
                  <a:cubicBezTo>
                    <a:pt x="4642" y="1819"/>
                    <a:pt x="4514" y="1435"/>
                    <a:pt x="4162" y="1051"/>
                  </a:cubicBezTo>
                  <a:cubicBezTo>
                    <a:pt x="3581" y="417"/>
                    <a:pt x="2542" y="1"/>
                    <a:pt x="16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827350" y="2073750"/>
              <a:ext cx="4825" cy="9625"/>
            </a:xfrm>
            <a:custGeom>
              <a:avLst/>
              <a:gdLst/>
              <a:ahLst/>
              <a:cxnLst/>
              <a:rect l="l" t="t" r="r" b="b"/>
              <a:pathLst>
                <a:path w="193" h="385" extrusionOk="0">
                  <a:moveTo>
                    <a:pt x="161" y="0"/>
                  </a:moveTo>
                  <a:cubicBezTo>
                    <a:pt x="129" y="0"/>
                    <a:pt x="129" y="0"/>
                    <a:pt x="129" y="32"/>
                  </a:cubicBezTo>
                  <a:lnTo>
                    <a:pt x="1" y="320"/>
                  </a:lnTo>
                  <a:cubicBezTo>
                    <a:pt x="1" y="352"/>
                    <a:pt x="33" y="352"/>
                    <a:pt x="65" y="384"/>
                  </a:cubicBezTo>
                  <a:cubicBezTo>
                    <a:pt x="65" y="384"/>
                    <a:pt x="65" y="352"/>
                    <a:pt x="97" y="352"/>
                  </a:cubicBezTo>
                  <a:lnTo>
                    <a:pt x="193"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756950" y="2079775"/>
              <a:ext cx="4025" cy="9200"/>
            </a:xfrm>
            <a:custGeom>
              <a:avLst/>
              <a:gdLst/>
              <a:ahLst/>
              <a:cxnLst/>
              <a:rect l="l" t="t" r="r" b="b"/>
              <a:pathLst>
                <a:path w="161" h="368" extrusionOk="0">
                  <a:moveTo>
                    <a:pt x="120" y="1"/>
                  </a:moveTo>
                  <a:cubicBezTo>
                    <a:pt x="111" y="1"/>
                    <a:pt x="96" y="15"/>
                    <a:pt x="96" y="15"/>
                  </a:cubicBezTo>
                  <a:lnTo>
                    <a:pt x="0" y="335"/>
                  </a:lnTo>
                  <a:cubicBezTo>
                    <a:pt x="0" y="367"/>
                    <a:pt x="0" y="367"/>
                    <a:pt x="32" y="367"/>
                  </a:cubicBezTo>
                  <a:lnTo>
                    <a:pt x="64" y="367"/>
                  </a:lnTo>
                  <a:lnTo>
                    <a:pt x="160" y="47"/>
                  </a:lnTo>
                  <a:cubicBezTo>
                    <a:pt x="160" y="15"/>
                    <a:pt x="160" y="15"/>
                    <a:pt x="128" y="15"/>
                  </a:cubicBezTo>
                  <a:cubicBezTo>
                    <a:pt x="128" y="5"/>
                    <a:pt x="125" y="1"/>
                    <a:pt x="1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768950" y="2082550"/>
              <a:ext cx="4825" cy="9625"/>
            </a:xfrm>
            <a:custGeom>
              <a:avLst/>
              <a:gdLst/>
              <a:ahLst/>
              <a:cxnLst/>
              <a:rect l="l" t="t" r="r" b="b"/>
              <a:pathLst>
                <a:path w="193" h="385" extrusionOk="0">
                  <a:moveTo>
                    <a:pt x="160" y="0"/>
                  </a:moveTo>
                  <a:cubicBezTo>
                    <a:pt x="128" y="0"/>
                    <a:pt x="96" y="0"/>
                    <a:pt x="96" y="32"/>
                  </a:cubicBezTo>
                  <a:lnTo>
                    <a:pt x="0" y="352"/>
                  </a:lnTo>
                  <a:cubicBezTo>
                    <a:pt x="0" y="352"/>
                    <a:pt x="0" y="384"/>
                    <a:pt x="32" y="384"/>
                  </a:cubicBezTo>
                  <a:cubicBezTo>
                    <a:pt x="64" y="384"/>
                    <a:pt x="64" y="384"/>
                    <a:pt x="64" y="352"/>
                  </a:cubicBezTo>
                  <a:lnTo>
                    <a:pt x="160" y="64"/>
                  </a:lnTo>
                  <a:cubicBezTo>
                    <a:pt x="192" y="32"/>
                    <a:pt x="160"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781750" y="2084950"/>
              <a:ext cx="4825" cy="9625"/>
            </a:xfrm>
            <a:custGeom>
              <a:avLst/>
              <a:gdLst/>
              <a:ahLst/>
              <a:cxnLst/>
              <a:rect l="l" t="t" r="r" b="b"/>
              <a:pathLst>
                <a:path w="193" h="385" extrusionOk="0">
                  <a:moveTo>
                    <a:pt x="161" y="0"/>
                  </a:moveTo>
                  <a:cubicBezTo>
                    <a:pt x="129" y="0"/>
                    <a:pt x="129" y="0"/>
                    <a:pt x="129" y="32"/>
                  </a:cubicBezTo>
                  <a:lnTo>
                    <a:pt x="32" y="320"/>
                  </a:lnTo>
                  <a:cubicBezTo>
                    <a:pt x="0" y="352"/>
                    <a:pt x="32" y="384"/>
                    <a:pt x="64" y="384"/>
                  </a:cubicBezTo>
                  <a:cubicBezTo>
                    <a:pt x="64" y="384"/>
                    <a:pt x="96" y="384"/>
                    <a:pt x="96" y="352"/>
                  </a:cubicBezTo>
                  <a:lnTo>
                    <a:pt x="193" y="32"/>
                  </a:lnTo>
                  <a:cubicBezTo>
                    <a:pt x="193" y="32"/>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6794550" y="2084575"/>
              <a:ext cx="4825" cy="9200"/>
            </a:xfrm>
            <a:custGeom>
              <a:avLst/>
              <a:gdLst/>
              <a:ahLst/>
              <a:cxnLst/>
              <a:rect l="l" t="t" r="r" b="b"/>
              <a:pathLst>
                <a:path w="193" h="368" extrusionOk="0">
                  <a:moveTo>
                    <a:pt x="138" y="1"/>
                  </a:moveTo>
                  <a:cubicBezTo>
                    <a:pt x="129" y="1"/>
                    <a:pt x="129" y="15"/>
                    <a:pt x="129" y="15"/>
                  </a:cubicBezTo>
                  <a:lnTo>
                    <a:pt x="33" y="335"/>
                  </a:lnTo>
                  <a:cubicBezTo>
                    <a:pt x="1" y="367"/>
                    <a:pt x="33" y="367"/>
                    <a:pt x="65" y="367"/>
                  </a:cubicBezTo>
                  <a:lnTo>
                    <a:pt x="97" y="367"/>
                  </a:lnTo>
                  <a:lnTo>
                    <a:pt x="193" y="47"/>
                  </a:lnTo>
                  <a:cubicBezTo>
                    <a:pt x="193" y="15"/>
                    <a:pt x="161" y="15"/>
                    <a:pt x="161" y="15"/>
                  </a:cubicBezTo>
                  <a:cubicBezTo>
                    <a:pt x="150" y="5"/>
                    <a:pt x="143" y="1"/>
                    <a:pt x="1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6805750" y="2082550"/>
              <a:ext cx="4825" cy="9625"/>
            </a:xfrm>
            <a:custGeom>
              <a:avLst/>
              <a:gdLst/>
              <a:ahLst/>
              <a:cxnLst/>
              <a:rect l="l" t="t" r="r" b="b"/>
              <a:pathLst>
                <a:path w="193" h="385" extrusionOk="0">
                  <a:moveTo>
                    <a:pt x="129" y="0"/>
                  </a:moveTo>
                  <a:lnTo>
                    <a:pt x="33" y="320"/>
                  </a:lnTo>
                  <a:cubicBezTo>
                    <a:pt x="1" y="352"/>
                    <a:pt x="33" y="352"/>
                    <a:pt x="65" y="384"/>
                  </a:cubicBezTo>
                  <a:lnTo>
                    <a:pt x="97" y="352"/>
                  </a:lnTo>
                  <a:lnTo>
                    <a:pt x="193" y="32"/>
                  </a:lnTo>
                  <a:cubicBezTo>
                    <a:pt x="193" y="0"/>
                    <a:pt x="193" y="0"/>
                    <a:pt x="1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6816950" y="2079350"/>
              <a:ext cx="4025" cy="9625"/>
            </a:xfrm>
            <a:custGeom>
              <a:avLst/>
              <a:gdLst/>
              <a:ahLst/>
              <a:cxnLst/>
              <a:rect l="l" t="t" r="r" b="b"/>
              <a:pathLst>
                <a:path w="161" h="385" extrusionOk="0">
                  <a:moveTo>
                    <a:pt x="97" y="0"/>
                  </a:moveTo>
                  <a:lnTo>
                    <a:pt x="1" y="320"/>
                  </a:lnTo>
                  <a:cubicBezTo>
                    <a:pt x="1" y="352"/>
                    <a:pt x="1" y="352"/>
                    <a:pt x="33" y="384"/>
                  </a:cubicBezTo>
                  <a:cubicBezTo>
                    <a:pt x="65" y="384"/>
                    <a:pt x="65" y="352"/>
                    <a:pt x="65" y="352"/>
                  </a:cubicBezTo>
                  <a:lnTo>
                    <a:pt x="161" y="32"/>
                  </a:lnTo>
                  <a:lnTo>
                    <a:pt x="1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701725" y="2033725"/>
              <a:ext cx="4025" cy="9625"/>
            </a:xfrm>
            <a:custGeom>
              <a:avLst/>
              <a:gdLst/>
              <a:ahLst/>
              <a:cxnLst/>
              <a:rect l="l" t="t" r="r" b="b"/>
              <a:pathLst>
                <a:path w="161" h="385" extrusionOk="0">
                  <a:moveTo>
                    <a:pt x="161" y="1"/>
                  </a:moveTo>
                  <a:cubicBezTo>
                    <a:pt x="129" y="1"/>
                    <a:pt x="97" y="33"/>
                    <a:pt x="97" y="33"/>
                  </a:cubicBezTo>
                  <a:lnTo>
                    <a:pt x="1" y="353"/>
                  </a:lnTo>
                  <a:cubicBezTo>
                    <a:pt x="1" y="353"/>
                    <a:pt x="1" y="385"/>
                    <a:pt x="33" y="385"/>
                  </a:cubicBezTo>
                  <a:cubicBezTo>
                    <a:pt x="65" y="385"/>
                    <a:pt x="65" y="385"/>
                    <a:pt x="65" y="353"/>
                  </a:cubicBezTo>
                  <a:lnTo>
                    <a:pt x="161" y="65"/>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6744150" y="2074975"/>
              <a:ext cx="4825" cy="9200"/>
            </a:xfrm>
            <a:custGeom>
              <a:avLst/>
              <a:gdLst/>
              <a:ahLst/>
              <a:cxnLst/>
              <a:rect l="l" t="t" r="r" b="b"/>
              <a:pathLst>
                <a:path w="193" h="368" extrusionOk="0">
                  <a:moveTo>
                    <a:pt x="152" y="1"/>
                  </a:moveTo>
                  <a:cubicBezTo>
                    <a:pt x="142" y="1"/>
                    <a:pt x="128" y="15"/>
                    <a:pt x="128" y="15"/>
                  </a:cubicBezTo>
                  <a:lnTo>
                    <a:pt x="32" y="335"/>
                  </a:lnTo>
                  <a:cubicBezTo>
                    <a:pt x="0" y="367"/>
                    <a:pt x="32" y="367"/>
                    <a:pt x="64" y="367"/>
                  </a:cubicBezTo>
                  <a:lnTo>
                    <a:pt x="96" y="335"/>
                  </a:lnTo>
                  <a:lnTo>
                    <a:pt x="192" y="47"/>
                  </a:lnTo>
                  <a:cubicBezTo>
                    <a:pt x="192" y="15"/>
                    <a:pt x="192" y="15"/>
                    <a:pt x="160" y="15"/>
                  </a:cubicBezTo>
                  <a:cubicBezTo>
                    <a:pt x="160" y="4"/>
                    <a:pt x="15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732150" y="2069750"/>
              <a:ext cx="4825" cy="9625"/>
            </a:xfrm>
            <a:custGeom>
              <a:avLst/>
              <a:gdLst/>
              <a:ahLst/>
              <a:cxnLst/>
              <a:rect l="l" t="t" r="r" b="b"/>
              <a:pathLst>
                <a:path w="193" h="385" extrusionOk="0">
                  <a:moveTo>
                    <a:pt x="128" y="0"/>
                  </a:moveTo>
                  <a:lnTo>
                    <a:pt x="32" y="320"/>
                  </a:lnTo>
                  <a:cubicBezTo>
                    <a:pt x="0" y="352"/>
                    <a:pt x="32" y="352"/>
                    <a:pt x="64" y="384"/>
                  </a:cubicBezTo>
                  <a:lnTo>
                    <a:pt x="96" y="352"/>
                  </a:lnTo>
                  <a:lnTo>
                    <a:pt x="192" y="32"/>
                  </a:lnTo>
                  <a:cubicBezTo>
                    <a:pt x="192" y="0"/>
                    <a:pt x="192" y="0"/>
                    <a:pt x="16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722550" y="2061750"/>
              <a:ext cx="4025" cy="9625"/>
            </a:xfrm>
            <a:custGeom>
              <a:avLst/>
              <a:gdLst/>
              <a:ahLst/>
              <a:cxnLst/>
              <a:rect l="l" t="t" r="r" b="b"/>
              <a:pathLst>
                <a:path w="161" h="385" extrusionOk="0">
                  <a:moveTo>
                    <a:pt x="128" y="0"/>
                  </a:moveTo>
                  <a:cubicBezTo>
                    <a:pt x="128" y="0"/>
                    <a:pt x="96" y="0"/>
                    <a:pt x="96" y="32"/>
                  </a:cubicBezTo>
                  <a:lnTo>
                    <a:pt x="0" y="320"/>
                  </a:lnTo>
                  <a:cubicBezTo>
                    <a:pt x="0" y="352"/>
                    <a:pt x="0" y="384"/>
                    <a:pt x="32" y="384"/>
                  </a:cubicBezTo>
                  <a:cubicBezTo>
                    <a:pt x="32" y="384"/>
                    <a:pt x="64" y="384"/>
                    <a:pt x="64" y="352"/>
                  </a:cubicBezTo>
                  <a:lnTo>
                    <a:pt x="160" y="32"/>
                  </a:lnTo>
                  <a:cubicBezTo>
                    <a:pt x="160" y="32"/>
                    <a:pt x="160"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714525" y="2053725"/>
              <a:ext cx="4025" cy="9650"/>
            </a:xfrm>
            <a:custGeom>
              <a:avLst/>
              <a:gdLst/>
              <a:ahLst/>
              <a:cxnLst/>
              <a:rect l="l" t="t" r="r" b="b"/>
              <a:pathLst>
                <a:path w="161" h="386" extrusionOk="0">
                  <a:moveTo>
                    <a:pt x="97" y="1"/>
                  </a:moveTo>
                  <a:lnTo>
                    <a:pt x="1" y="321"/>
                  </a:lnTo>
                  <a:cubicBezTo>
                    <a:pt x="1" y="353"/>
                    <a:pt x="1" y="353"/>
                    <a:pt x="33" y="385"/>
                  </a:cubicBezTo>
                  <a:lnTo>
                    <a:pt x="65" y="353"/>
                  </a:lnTo>
                  <a:lnTo>
                    <a:pt x="161" y="33"/>
                  </a:lnTo>
                  <a:cubicBezTo>
                    <a:pt x="161" y="1"/>
                    <a:pt x="161" y="1"/>
                    <a:pt x="12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707325" y="2044925"/>
              <a:ext cx="4025" cy="9625"/>
            </a:xfrm>
            <a:custGeom>
              <a:avLst/>
              <a:gdLst/>
              <a:ahLst/>
              <a:cxnLst/>
              <a:rect l="l" t="t" r="r" b="b"/>
              <a:pathLst>
                <a:path w="161" h="385" extrusionOk="0">
                  <a:moveTo>
                    <a:pt x="97" y="1"/>
                  </a:moveTo>
                  <a:lnTo>
                    <a:pt x="1" y="321"/>
                  </a:lnTo>
                  <a:cubicBezTo>
                    <a:pt x="1" y="353"/>
                    <a:pt x="1" y="353"/>
                    <a:pt x="33" y="385"/>
                  </a:cubicBezTo>
                  <a:cubicBezTo>
                    <a:pt x="65" y="385"/>
                    <a:pt x="65" y="353"/>
                    <a:pt x="65" y="353"/>
                  </a:cubicBezTo>
                  <a:lnTo>
                    <a:pt x="161" y="33"/>
                  </a:lnTo>
                  <a:lnTo>
                    <a:pt x="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742550" y="2006525"/>
              <a:ext cx="68825" cy="48025"/>
            </a:xfrm>
            <a:custGeom>
              <a:avLst/>
              <a:gdLst/>
              <a:ahLst/>
              <a:cxnLst/>
              <a:rect l="l" t="t" r="r" b="b"/>
              <a:pathLst>
                <a:path w="2753" h="1921" extrusionOk="0">
                  <a:moveTo>
                    <a:pt x="736" y="1"/>
                  </a:moveTo>
                  <a:lnTo>
                    <a:pt x="512" y="65"/>
                  </a:lnTo>
                  <a:lnTo>
                    <a:pt x="768" y="353"/>
                  </a:lnTo>
                  <a:lnTo>
                    <a:pt x="640" y="353"/>
                  </a:lnTo>
                  <a:cubicBezTo>
                    <a:pt x="608" y="385"/>
                    <a:pt x="576" y="385"/>
                    <a:pt x="544" y="385"/>
                  </a:cubicBezTo>
                  <a:lnTo>
                    <a:pt x="288" y="129"/>
                  </a:lnTo>
                  <a:lnTo>
                    <a:pt x="32" y="161"/>
                  </a:lnTo>
                  <a:lnTo>
                    <a:pt x="320" y="513"/>
                  </a:lnTo>
                  <a:cubicBezTo>
                    <a:pt x="0" y="705"/>
                    <a:pt x="0" y="1089"/>
                    <a:pt x="320" y="1441"/>
                  </a:cubicBezTo>
                  <a:cubicBezTo>
                    <a:pt x="512" y="1633"/>
                    <a:pt x="800" y="1825"/>
                    <a:pt x="1088" y="1921"/>
                  </a:cubicBezTo>
                  <a:lnTo>
                    <a:pt x="1152" y="1697"/>
                  </a:lnTo>
                  <a:cubicBezTo>
                    <a:pt x="960" y="1633"/>
                    <a:pt x="768" y="1505"/>
                    <a:pt x="608" y="1377"/>
                  </a:cubicBezTo>
                  <a:cubicBezTo>
                    <a:pt x="416" y="1121"/>
                    <a:pt x="384" y="897"/>
                    <a:pt x="544" y="737"/>
                  </a:cubicBezTo>
                  <a:lnTo>
                    <a:pt x="544" y="737"/>
                  </a:lnTo>
                  <a:lnTo>
                    <a:pt x="1056" y="1281"/>
                  </a:lnTo>
                  <a:lnTo>
                    <a:pt x="1280" y="1217"/>
                  </a:lnTo>
                  <a:lnTo>
                    <a:pt x="736" y="641"/>
                  </a:lnTo>
                  <a:cubicBezTo>
                    <a:pt x="768" y="609"/>
                    <a:pt x="800" y="609"/>
                    <a:pt x="864" y="577"/>
                  </a:cubicBezTo>
                  <a:lnTo>
                    <a:pt x="992" y="577"/>
                  </a:lnTo>
                  <a:lnTo>
                    <a:pt x="1536" y="1153"/>
                  </a:lnTo>
                  <a:lnTo>
                    <a:pt x="1761" y="1089"/>
                  </a:lnTo>
                  <a:lnTo>
                    <a:pt x="1280" y="577"/>
                  </a:lnTo>
                  <a:lnTo>
                    <a:pt x="1280" y="577"/>
                  </a:lnTo>
                  <a:cubicBezTo>
                    <a:pt x="1632" y="609"/>
                    <a:pt x="1985" y="769"/>
                    <a:pt x="2177" y="993"/>
                  </a:cubicBezTo>
                  <a:cubicBezTo>
                    <a:pt x="2337" y="1153"/>
                    <a:pt x="2369" y="1313"/>
                    <a:pt x="2369" y="1441"/>
                  </a:cubicBezTo>
                  <a:lnTo>
                    <a:pt x="2721" y="1537"/>
                  </a:lnTo>
                  <a:cubicBezTo>
                    <a:pt x="2753" y="1377"/>
                    <a:pt x="2689" y="1153"/>
                    <a:pt x="2497" y="929"/>
                  </a:cubicBezTo>
                  <a:cubicBezTo>
                    <a:pt x="2145" y="577"/>
                    <a:pt x="1568" y="353"/>
                    <a:pt x="1056" y="321"/>
                  </a:cubicBezTo>
                  <a:lnTo>
                    <a:pt x="73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6742550" y="2005725"/>
              <a:ext cx="69625" cy="49625"/>
            </a:xfrm>
            <a:custGeom>
              <a:avLst/>
              <a:gdLst/>
              <a:ahLst/>
              <a:cxnLst/>
              <a:rect l="l" t="t" r="r" b="b"/>
              <a:pathLst>
                <a:path w="2785" h="1985" extrusionOk="0">
                  <a:moveTo>
                    <a:pt x="736" y="65"/>
                  </a:moveTo>
                  <a:lnTo>
                    <a:pt x="1024" y="385"/>
                  </a:lnTo>
                  <a:lnTo>
                    <a:pt x="1056" y="385"/>
                  </a:lnTo>
                  <a:cubicBezTo>
                    <a:pt x="1568" y="417"/>
                    <a:pt x="2145" y="673"/>
                    <a:pt x="2465" y="993"/>
                  </a:cubicBezTo>
                  <a:cubicBezTo>
                    <a:pt x="2625" y="1185"/>
                    <a:pt x="2689" y="1377"/>
                    <a:pt x="2689" y="1537"/>
                  </a:cubicBezTo>
                  <a:lnTo>
                    <a:pt x="2369" y="1441"/>
                  </a:lnTo>
                  <a:cubicBezTo>
                    <a:pt x="2401" y="1313"/>
                    <a:pt x="2337" y="1153"/>
                    <a:pt x="2209" y="1025"/>
                  </a:cubicBezTo>
                  <a:cubicBezTo>
                    <a:pt x="1985" y="801"/>
                    <a:pt x="1632" y="609"/>
                    <a:pt x="1280" y="577"/>
                  </a:cubicBezTo>
                  <a:cubicBezTo>
                    <a:pt x="1248" y="577"/>
                    <a:pt x="1248" y="577"/>
                    <a:pt x="1248" y="609"/>
                  </a:cubicBezTo>
                  <a:cubicBezTo>
                    <a:pt x="1216" y="609"/>
                    <a:pt x="1216" y="609"/>
                    <a:pt x="1248" y="641"/>
                  </a:cubicBezTo>
                  <a:lnTo>
                    <a:pt x="1697" y="1121"/>
                  </a:lnTo>
                  <a:lnTo>
                    <a:pt x="1536" y="1153"/>
                  </a:lnTo>
                  <a:lnTo>
                    <a:pt x="992" y="577"/>
                  </a:lnTo>
                  <a:lnTo>
                    <a:pt x="832" y="577"/>
                  </a:lnTo>
                  <a:cubicBezTo>
                    <a:pt x="800" y="609"/>
                    <a:pt x="768" y="609"/>
                    <a:pt x="736" y="609"/>
                  </a:cubicBezTo>
                  <a:lnTo>
                    <a:pt x="704" y="641"/>
                  </a:lnTo>
                  <a:lnTo>
                    <a:pt x="704" y="673"/>
                  </a:lnTo>
                  <a:lnTo>
                    <a:pt x="1216" y="1217"/>
                  </a:lnTo>
                  <a:lnTo>
                    <a:pt x="1056" y="1249"/>
                  </a:lnTo>
                  <a:lnTo>
                    <a:pt x="576" y="737"/>
                  </a:lnTo>
                  <a:lnTo>
                    <a:pt x="544" y="737"/>
                  </a:lnTo>
                  <a:cubicBezTo>
                    <a:pt x="352" y="929"/>
                    <a:pt x="384" y="1185"/>
                    <a:pt x="576" y="1409"/>
                  </a:cubicBezTo>
                  <a:cubicBezTo>
                    <a:pt x="736" y="1537"/>
                    <a:pt x="896" y="1665"/>
                    <a:pt x="1120" y="1761"/>
                  </a:cubicBezTo>
                  <a:lnTo>
                    <a:pt x="1088" y="1889"/>
                  </a:lnTo>
                  <a:cubicBezTo>
                    <a:pt x="768" y="1793"/>
                    <a:pt x="512" y="1633"/>
                    <a:pt x="352" y="1441"/>
                  </a:cubicBezTo>
                  <a:cubicBezTo>
                    <a:pt x="192" y="1249"/>
                    <a:pt x="96" y="1057"/>
                    <a:pt x="128" y="897"/>
                  </a:cubicBezTo>
                  <a:cubicBezTo>
                    <a:pt x="128" y="769"/>
                    <a:pt x="224" y="641"/>
                    <a:pt x="352" y="545"/>
                  </a:cubicBezTo>
                  <a:lnTo>
                    <a:pt x="352" y="513"/>
                  </a:lnTo>
                  <a:lnTo>
                    <a:pt x="96" y="225"/>
                  </a:lnTo>
                  <a:lnTo>
                    <a:pt x="256" y="193"/>
                  </a:lnTo>
                  <a:lnTo>
                    <a:pt x="512" y="449"/>
                  </a:lnTo>
                  <a:cubicBezTo>
                    <a:pt x="512" y="449"/>
                    <a:pt x="512" y="463"/>
                    <a:pt x="522" y="463"/>
                  </a:cubicBezTo>
                  <a:cubicBezTo>
                    <a:pt x="527" y="463"/>
                    <a:pt x="534" y="459"/>
                    <a:pt x="544" y="449"/>
                  </a:cubicBezTo>
                  <a:cubicBezTo>
                    <a:pt x="576" y="449"/>
                    <a:pt x="608" y="449"/>
                    <a:pt x="640" y="417"/>
                  </a:cubicBezTo>
                  <a:lnTo>
                    <a:pt x="768" y="417"/>
                  </a:lnTo>
                  <a:cubicBezTo>
                    <a:pt x="800" y="417"/>
                    <a:pt x="800" y="385"/>
                    <a:pt x="800" y="385"/>
                  </a:cubicBezTo>
                  <a:lnTo>
                    <a:pt x="800" y="353"/>
                  </a:lnTo>
                  <a:lnTo>
                    <a:pt x="576" y="129"/>
                  </a:lnTo>
                  <a:lnTo>
                    <a:pt x="736" y="65"/>
                  </a:lnTo>
                  <a:close/>
                  <a:moveTo>
                    <a:pt x="736" y="1"/>
                  </a:moveTo>
                  <a:lnTo>
                    <a:pt x="512" y="65"/>
                  </a:lnTo>
                  <a:lnTo>
                    <a:pt x="480" y="65"/>
                  </a:lnTo>
                  <a:lnTo>
                    <a:pt x="480" y="129"/>
                  </a:lnTo>
                  <a:lnTo>
                    <a:pt x="704" y="353"/>
                  </a:lnTo>
                  <a:lnTo>
                    <a:pt x="640" y="353"/>
                  </a:lnTo>
                  <a:cubicBezTo>
                    <a:pt x="608" y="353"/>
                    <a:pt x="576" y="385"/>
                    <a:pt x="544" y="385"/>
                  </a:cubicBezTo>
                  <a:lnTo>
                    <a:pt x="288" y="129"/>
                  </a:lnTo>
                  <a:cubicBezTo>
                    <a:pt x="288" y="97"/>
                    <a:pt x="288" y="97"/>
                    <a:pt x="256" y="97"/>
                  </a:cubicBezTo>
                  <a:lnTo>
                    <a:pt x="32" y="161"/>
                  </a:lnTo>
                  <a:cubicBezTo>
                    <a:pt x="0" y="161"/>
                    <a:pt x="0" y="161"/>
                    <a:pt x="0" y="193"/>
                  </a:cubicBezTo>
                  <a:lnTo>
                    <a:pt x="0" y="225"/>
                  </a:lnTo>
                  <a:lnTo>
                    <a:pt x="256" y="513"/>
                  </a:lnTo>
                  <a:cubicBezTo>
                    <a:pt x="128" y="609"/>
                    <a:pt x="64" y="737"/>
                    <a:pt x="32" y="897"/>
                  </a:cubicBezTo>
                  <a:cubicBezTo>
                    <a:pt x="32" y="1089"/>
                    <a:pt x="96" y="1281"/>
                    <a:pt x="288" y="1473"/>
                  </a:cubicBezTo>
                  <a:cubicBezTo>
                    <a:pt x="480" y="1697"/>
                    <a:pt x="768" y="1857"/>
                    <a:pt x="1088" y="1985"/>
                  </a:cubicBezTo>
                  <a:lnTo>
                    <a:pt x="1120" y="1985"/>
                  </a:lnTo>
                  <a:lnTo>
                    <a:pt x="1120" y="1953"/>
                  </a:lnTo>
                  <a:lnTo>
                    <a:pt x="1184" y="1761"/>
                  </a:lnTo>
                  <a:cubicBezTo>
                    <a:pt x="1216" y="1729"/>
                    <a:pt x="1184" y="1729"/>
                    <a:pt x="1184" y="1697"/>
                  </a:cubicBezTo>
                  <a:cubicBezTo>
                    <a:pt x="960" y="1633"/>
                    <a:pt x="768" y="1505"/>
                    <a:pt x="640" y="1377"/>
                  </a:cubicBezTo>
                  <a:cubicBezTo>
                    <a:pt x="480" y="1185"/>
                    <a:pt x="416" y="961"/>
                    <a:pt x="544" y="833"/>
                  </a:cubicBezTo>
                  <a:lnTo>
                    <a:pt x="544" y="833"/>
                  </a:lnTo>
                  <a:lnTo>
                    <a:pt x="1024" y="1313"/>
                  </a:lnTo>
                  <a:cubicBezTo>
                    <a:pt x="1024" y="1345"/>
                    <a:pt x="1024" y="1345"/>
                    <a:pt x="1056" y="1345"/>
                  </a:cubicBezTo>
                  <a:lnTo>
                    <a:pt x="1280" y="1281"/>
                  </a:lnTo>
                  <a:cubicBezTo>
                    <a:pt x="1312" y="1281"/>
                    <a:pt x="1312" y="1281"/>
                    <a:pt x="1312" y="1249"/>
                  </a:cubicBezTo>
                  <a:lnTo>
                    <a:pt x="1312" y="1217"/>
                  </a:lnTo>
                  <a:lnTo>
                    <a:pt x="800" y="673"/>
                  </a:lnTo>
                  <a:lnTo>
                    <a:pt x="864" y="673"/>
                  </a:lnTo>
                  <a:cubicBezTo>
                    <a:pt x="896" y="641"/>
                    <a:pt x="928" y="641"/>
                    <a:pt x="960" y="641"/>
                  </a:cubicBezTo>
                  <a:lnTo>
                    <a:pt x="1504" y="1217"/>
                  </a:lnTo>
                  <a:lnTo>
                    <a:pt x="1536" y="1217"/>
                  </a:lnTo>
                  <a:lnTo>
                    <a:pt x="1761" y="1185"/>
                  </a:lnTo>
                  <a:lnTo>
                    <a:pt x="1793" y="1153"/>
                  </a:lnTo>
                  <a:lnTo>
                    <a:pt x="1793" y="1121"/>
                  </a:lnTo>
                  <a:lnTo>
                    <a:pt x="1376" y="673"/>
                  </a:lnTo>
                  <a:lnTo>
                    <a:pt x="1376" y="673"/>
                  </a:lnTo>
                  <a:cubicBezTo>
                    <a:pt x="1697" y="705"/>
                    <a:pt x="1985" y="865"/>
                    <a:pt x="2145" y="1057"/>
                  </a:cubicBezTo>
                  <a:cubicBezTo>
                    <a:pt x="2273" y="1185"/>
                    <a:pt x="2337" y="1345"/>
                    <a:pt x="2305" y="1473"/>
                  </a:cubicBezTo>
                  <a:lnTo>
                    <a:pt x="2337" y="1505"/>
                  </a:lnTo>
                  <a:lnTo>
                    <a:pt x="2689" y="1633"/>
                  </a:lnTo>
                  <a:cubicBezTo>
                    <a:pt x="2721" y="1633"/>
                    <a:pt x="2721" y="1633"/>
                    <a:pt x="2721" y="1601"/>
                  </a:cubicBezTo>
                  <a:lnTo>
                    <a:pt x="2753" y="1601"/>
                  </a:lnTo>
                  <a:cubicBezTo>
                    <a:pt x="2785" y="1377"/>
                    <a:pt x="2689" y="1153"/>
                    <a:pt x="2497" y="929"/>
                  </a:cubicBezTo>
                  <a:cubicBezTo>
                    <a:pt x="2177" y="609"/>
                    <a:pt x="1600" y="353"/>
                    <a:pt x="1056" y="321"/>
                  </a:cubicBezTo>
                  <a:lnTo>
                    <a:pt x="76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6594525" y="2012125"/>
              <a:ext cx="146450" cy="87250"/>
            </a:xfrm>
            <a:custGeom>
              <a:avLst/>
              <a:gdLst/>
              <a:ahLst/>
              <a:cxnLst/>
              <a:rect l="l" t="t" r="r" b="b"/>
              <a:pathLst>
                <a:path w="5858" h="3490" extrusionOk="0">
                  <a:moveTo>
                    <a:pt x="5569" y="1"/>
                  </a:moveTo>
                  <a:lnTo>
                    <a:pt x="5596" y="88"/>
                  </a:lnTo>
                  <a:lnTo>
                    <a:pt x="5596" y="88"/>
                  </a:lnTo>
                  <a:cubicBezTo>
                    <a:pt x="5592" y="59"/>
                    <a:pt x="5584" y="30"/>
                    <a:pt x="5569" y="1"/>
                  </a:cubicBezTo>
                  <a:close/>
                  <a:moveTo>
                    <a:pt x="0" y="1665"/>
                  </a:moveTo>
                  <a:cubicBezTo>
                    <a:pt x="5" y="1684"/>
                    <a:pt x="10" y="1703"/>
                    <a:pt x="15" y="1722"/>
                  </a:cubicBezTo>
                  <a:lnTo>
                    <a:pt x="15" y="1722"/>
                  </a:lnTo>
                  <a:lnTo>
                    <a:pt x="0" y="1665"/>
                  </a:lnTo>
                  <a:close/>
                  <a:moveTo>
                    <a:pt x="5596" y="88"/>
                  </a:moveTo>
                  <a:cubicBezTo>
                    <a:pt x="5601" y="123"/>
                    <a:pt x="5601" y="158"/>
                    <a:pt x="5601" y="193"/>
                  </a:cubicBezTo>
                  <a:lnTo>
                    <a:pt x="5601" y="353"/>
                  </a:lnTo>
                  <a:lnTo>
                    <a:pt x="5601" y="545"/>
                  </a:lnTo>
                  <a:cubicBezTo>
                    <a:pt x="5569" y="609"/>
                    <a:pt x="5537" y="673"/>
                    <a:pt x="5537" y="737"/>
                  </a:cubicBezTo>
                  <a:cubicBezTo>
                    <a:pt x="5505" y="801"/>
                    <a:pt x="5441" y="897"/>
                    <a:pt x="5409" y="961"/>
                  </a:cubicBezTo>
                  <a:cubicBezTo>
                    <a:pt x="5345" y="1089"/>
                    <a:pt x="5249" y="1217"/>
                    <a:pt x="5121" y="1345"/>
                  </a:cubicBezTo>
                  <a:lnTo>
                    <a:pt x="5089" y="1377"/>
                  </a:lnTo>
                  <a:cubicBezTo>
                    <a:pt x="4961" y="1537"/>
                    <a:pt x="4769" y="1697"/>
                    <a:pt x="4577" y="1825"/>
                  </a:cubicBezTo>
                  <a:cubicBezTo>
                    <a:pt x="4417" y="1921"/>
                    <a:pt x="4257" y="2017"/>
                    <a:pt x="4065" y="2113"/>
                  </a:cubicBezTo>
                  <a:cubicBezTo>
                    <a:pt x="3969" y="2177"/>
                    <a:pt x="3873" y="2209"/>
                    <a:pt x="3745" y="2273"/>
                  </a:cubicBezTo>
                  <a:cubicBezTo>
                    <a:pt x="3649" y="2305"/>
                    <a:pt x="3553" y="2337"/>
                    <a:pt x="3425" y="2369"/>
                  </a:cubicBezTo>
                  <a:lnTo>
                    <a:pt x="3137" y="2465"/>
                  </a:lnTo>
                  <a:cubicBezTo>
                    <a:pt x="3073" y="2497"/>
                    <a:pt x="2977" y="2529"/>
                    <a:pt x="2881" y="2529"/>
                  </a:cubicBezTo>
                  <a:cubicBezTo>
                    <a:pt x="2785" y="2561"/>
                    <a:pt x="2689" y="2561"/>
                    <a:pt x="2593" y="2593"/>
                  </a:cubicBezTo>
                  <a:cubicBezTo>
                    <a:pt x="2497" y="2593"/>
                    <a:pt x="2401" y="2625"/>
                    <a:pt x="2304" y="2625"/>
                  </a:cubicBezTo>
                  <a:cubicBezTo>
                    <a:pt x="2208" y="2625"/>
                    <a:pt x="2080" y="2657"/>
                    <a:pt x="1984" y="2657"/>
                  </a:cubicBezTo>
                  <a:cubicBezTo>
                    <a:pt x="1856" y="2657"/>
                    <a:pt x="1728" y="2625"/>
                    <a:pt x="1600" y="2625"/>
                  </a:cubicBezTo>
                  <a:cubicBezTo>
                    <a:pt x="1440" y="2625"/>
                    <a:pt x="1312" y="2593"/>
                    <a:pt x="1152" y="2561"/>
                  </a:cubicBezTo>
                  <a:cubicBezTo>
                    <a:pt x="542" y="2409"/>
                    <a:pt x="135" y="2110"/>
                    <a:pt x="15" y="1722"/>
                  </a:cubicBezTo>
                  <a:lnTo>
                    <a:pt x="15" y="1722"/>
                  </a:lnTo>
                  <a:lnTo>
                    <a:pt x="224" y="2497"/>
                  </a:lnTo>
                  <a:cubicBezTo>
                    <a:pt x="352" y="2913"/>
                    <a:pt x="768" y="3233"/>
                    <a:pt x="1408" y="3393"/>
                  </a:cubicBezTo>
                  <a:cubicBezTo>
                    <a:pt x="1536" y="3425"/>
                    <a:pt x="1696" y="3457"/>
                    <a:pt x="1856" y="3457"/>
                  </a:cubicBezTo>
                  <a:cubicBezTo>
                    <a:pt x="1984" y="3489"/>
                    <a:pt x="2112" y="3489"/>
                    <a:pt x="2240" y="3489"/>
                  </a:cubicBezTo>
                  <a:cubicBezTo>
                    <a:pt x="2337" y="3489"/>
                    <a:pt x="2433" y="3457"/>
                    <a:pt x="2561" y="3457"/>
                  </a:cubicBezTo>
                  <a:cubicBezTo>
                    <a:pt x="2657" y="3457"/>
                    <a:pt x="2753" y="3457"/>
                    <a:pt x="2849" y="3425"/>
                  </a:cubicBezTo>
                  <a:cubicBezTo>
                    <a:pt x="2945" y="3425"/>
                    <a:pt x="3041" y="3393"/>
                    <a:pt x="3105" y="3361"/>
                  </a:cubicBezTo>
                  <a:cubicBezTo>
                    <a:pt x="3201" y="3361"/>
                    <a:pt x="3297" y="3329"/>
                    <a:pt x="3393" y="3297"/>
                  </a:cubicBezTo>
                  <a:cubicBezTo>
                    <a:pt x="3489" y="3265"/>
                    <a:pt x="3585" y="3265"/>
                    <a:pt x="3681" y="3233"/>
                  </a:cubicBezTo>
                  <a:cubicBezTo>
                    <a:pt x="3777" y="3169"/>
                    <a:pt x="3873" y="3137"/>
                    <a:pt x="4001" y="3105"/>
                  </a:cubicBezTo>
                  <a:cubicBezTo>
                    <a:pt x="4097" y="3073"/>
                    <a:pt x="4225" y="3009"/>
                    <a:pt x="4321" y="2945"/>
                  </a:cubicBezTo>
                  <a:cubicBezTo>
                    <a:pt x="4513" y="2849"/>
                    <a:pt x="4673" y="2753"/>
                    <a:pt x="4801" y="2657"/>
                  </a:cubicBezTo>
                  <a:cubicBezTo>
                    <a:pt x="5025" y="2529"/>
                    <a:pt x="5185" y="2369"/>
                    <a:pt x="5345" y="2209"/>
                  </a:cubicBezTo>
                  <a:lnTo>
                    <a:pt x="5377" y="2177"/>
                  </a:lnTo>
                  <a:cubicBezTo>
                    <a:pt x="5505" y="2049"/>
                    <a:pt x="5569" y="1921"/>
                    <a:pt x="5665" y="1793"/>
                  </a:cubicBezTo>
                  <a:cubicBezTo>
                    <a:pt x="5697" y="1729"/>
                    <a:pt x="5729" y="1633"/>
                    <a:pt x="5761" y="1569"/>
                  </a:cubicBezTo>
                  <a:cubicBezTo>
                    <a:pt x="5793" y="1505"/>
                    <a:pt x="5825" y="1441"/>
                    <a:pt x="5825" y="1377"/>
                  </a:cubicBezTo>
                  <a:cubicBezTo>
                    <a:pt x="5857" y="1313"/>
                    <a:pt x="5857" y="1249"/>
                    <a:pt x="5857" y="1185"/>
                  </a:cubicBezTo>
                  <a:lnTo>
                    <a:pt x="5857" y="1025"/>
                  </a:lnTo>
                  <a:cubicBezTo>
                    <a:pt x="5857" y="961"/>
                    <a:pt x="5857" y="897"/>
                    <a:pt x="5825" y="865"/>
                  </a:cubicBezTo>
                  <a:lnTo>
                    <a:pt x="5825" y="833"/>
                  </a:lnTo>
                  <a:lnTo>
                    <a:pt x="5596" y="88"/>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6592925" y="2010525"/>
              <a:ext cx="149650" cy="89650"/>
            </a:xfrm>
            <a:custGeom>
              <a:avLst/>
              <a:gdLst/>
              <a:ahLst/>
              <a:cxnLst/>
              <a:rect l="l" t="t" r="r" b="b"/>
              <a:pathLst>
                <a:path w="5986" h="3586" extrusionOk="0">
                  <a:moveTo>
                    <a:pt x="5729" y="417"/>
                  </a:moveTo>
                  <a:lnTo>
                    <a:pt x="5857" y="897"/>
                  </a:lnTo>
                  <a:lnTo>
                    <a:pt x="5857" y="929"/>
                  </a:lnTo>
                  <a:cubicBezTo>
                    <a:pt x="5889" y="961"/>
                    <a:pt x="5889" y="1025"/>
                    <a:pt x="5889" y="1089"/>
                  </a:cubicBezTo>
                  <a:lnTo>
                    <a:pt x="5889" y="1249"/>
                  </a:lnTo>
                  <a:lnTo>
                    <a:pt x="5889" y="1409"/>
                  </a:lnTo>
                  <a:cubicBezTo>
                    <a:pt x="5857" y="1473"/>
                    <a:pt x="5825" y="1537"/>
                    <a:pt x="5825" y="1601"/>
                  </a:cubicBezTo>
                  <a:cubicBezTo>
                    <a:pt x="5793" y="1697"/>
                    <a:pt x="5729" y="1761"/>
                    <a:pt x="5697" y="1857"/>
                  </a:cubicBezTo>
                  <a:cubicBezTo>
                    <a:pt x="5633" y="1953"/>
                    <a:pt x="5537" y="2081"/>
                    <a:pt x="5441" y="2209"/>
                  </a:cubicBezTo>
                  <a:lnTo>
                    <a:pt x="5409" y="2241"/>
                  </a:lnTo>
                  <a:cubicBezTo>
                    <a:pt x="5249" y="2401"/>
                    <a:pt x="5057" y="2561"/>
                    <a:pt x="4865" y="2689"/>
                  </a:cubicBezTo>
                  <a:cubicBezTo>
                    <a:pt x="4737" y="2785"/>
                    <a:pt x="4545" y="2881"/>
                    <a:pt x="4385" y="2977"/>
                  </a:cubicBezTo>
                  <a:cubicBezTo>
                    <a:pt x="4289" y="3041"/>
                    <a:pt x="4161" y="3073"/>
                    <a:pt x="4033" y="3137"/>
                  </a:cubicBezTo>
                  <a:cubicBezTo>
                    <a:pt x="3937" y="3169"/>
                    <a:pt x="3841" y="3201"/>
                    <a:pt x="3745" y="3233"/>
                  </a:cubicBezTo>
                  <a:cubicBezTo>
                    <a:pt x="3649" y="3265"/>
                    <a:pt x="3553" y="3297"/>
                    <a:pt x="3457" y="3329"/>
                  </a:cubicBezTo>
                  <a:cubicBezTo>
                    <a:pt x="3361" y="3361"/>
                    <a:pt x="3265" y="3393"/>
                    <a:pt x="3201" y="3393"/>
                  </a:cubicBezTo>
                  <a:cubicBezTo>
                    <a:pt x="3105" y="3425"/>
                    <a:pt x="3009" y="3425"/>
                    <a:pt x="2913" y="3457"/>
                  </a:cubicBezTo>
                  <a:cubicBezTo>
                    <a:pt x="2817" y="3457"/>
                    <a:pt x="2721" y="3489"/>
                    <a:pt x="2625" y="3489"/>
                  </a:cubicBezTo>
                  <a:lnTo>
                    <a:pt x="2304" y="3489"/>
                  </a:lnTo>
                  <a:cubicBezTo>
                    <a:pt x="2262" y="3500"/>
                    <a:pt x="2219" y="3504"/>
                    <a:pt x="2176" y="3504"/>
                  </a:cubicBezTo>
                  <a:cubicBezTo>
                    <a:pt x="2091" y="3504"/>
                    <a:pt x="2006" y="3489"/>
                    <a:pt x="1920" y="3489"/>
                  </a:cubicBezTo>
                  <a:cubicBezTo>
                    <a:pt x="1760" y="3489"/>
                    <a:pt x="1632" y="3457"/>
                    <a:pt x="1472" y="3425"/>
                  </a:cubicBezTo>
                  <a:cubicBezTo>
                    <a:pt x="864" y="3265"/>
                    <a:pt x="448" y="2977"/>
                    <a:pt x="320" y="2529"/>
                  </a:cubicBezTo>
                  <a:lnTo>
                    <a:pt x="192" y="2081"/>
                  </a:lnTo>
                  <a:lnTo>
                    <a:pt x="192" y="2081"/>
                  </a:lnTo>
                  <a:cubicBezTo>
                    <a:pt x="416" y="2337"/>
                    <a:pt x="736" y="2529"/>
                    <a:pt x="1216" y="2657"/>
                  </a:cubicBezTo>
                  <a:cubicBezTo>
                    <a:pt x="1376" y="2689"/>
                    <a:pt x="1536" y="2689"/>
                    <a:pt x="1696" y="2721"/>
                  </a:cubicBezTo>
                  <a:lnTo>
                    <a:pt x="2368" y="2721"/>
                  </a:lnTo>
                  <a:cubicBezTo>
                    <a:pt x="2465" y="2689"/>
                    <a:pt x="2561" y="2689"/>
                    <a:pt x="2657" y="2689"/>
                  </a:cubicBezTo>
                  <a:cubicBezTo>
                    <a:pt x="2753" y="2657"/>
                    <a:pt x="2849" y="2657"/>
                    <a:pt x="2945" y="2625"/>
                  </a:cubicBezTo>
                  <a:cubicBezTo>
                    <a:pt x="3041" y="2593"/>
                    <a:pt x="3137" y="2593"/>
                    <a:pt x="3233" y="2561"/>
                  </a:cubicBezTo>
                  <a:lnTo>
                    <a:pt x="3521" y="2465"/>
                  </a:lnTo>
                  <a:cubicBezTo>
                    <a:pt x="3617" y="2433"/>
                    <a:pt x="3713" y="2401"/>
                    <a:pt x="3841" y="2337"/>
                  </a:cubicBezTo>
                  <a:cubicBezTo>
                    <a:pt x="3937" y="2305"/>
                    <a:pt x="4065" y="2241"/>
                    <a:pt x="4161" y="2209"/>
                  </a:cubicBezTo>
                  <a:cubicBezTo>
                    <a:pt x="4353" y="2113"/>
                    <a:pt x="4513" y="2017"/>
                    <a:pt x="4673" y="1889"/>
                  </a:cubicBezTo>
                  <a:cubicBezTo>
                    <a:pt x="4865" y="1761"/>
                    <a:pt x="5057" y="1601"/>
                    <a:pt x="5217" y="1441"/>
                  </a:cubicBezTo>
                  <a:lnTo>
                    <a:pt x="5217" y="1409"/>
                  </a:lnTo>
                  <a:cubicBezTo>
                    <a:pt x="5345" y="1281"/>
                    <a:pt x="5441" y="1153"/>
                    <a:pt x="5505" y="1057"/>
                  </a:cubicBezTo>
                  <a:cubicBezTo>
                    <a:pt x="5569" y="961"/>
                    <a:pt x="5601" y="865"/>
                    <a:pt x="5633" y="801"/>
                  </a:cubicBezTo>
                  <a:cubicBezTo>
                    <a:pt x="5665" y="737"/>
                    <a:pt x="5665" y="673"/>
                    <a:pt x="5697" y="609"/>
                  </a:cubicBezTo>
                  <a:cubicBezTo>
                    <a:pt x="5697" y="545"/>
                    <a:pt x="5729" y="481"/>
                    <a:pt x="5729" y="417"/>
                  </a:cubicBezTo>
                  <a:close/>
                  <a:moveTo>
                    <a:pt x="5633" y="1"/>
                  </a:moveTo>
                  <a:cubicBezTo>
                    <a:pt x="5601" y="33"/>
                    <a:pt x="5601" y="33"/>
                    <a:pt x="5601" y="65"/>
                  </a:cubicBezTo>
                  <a:lnTo>
                    <a:pt x="5633" y="97"/>
                  </a:lnTo>
                  <a:lnTo>
                    <a:pt x="5633" y="257"/>
                  </a:lnTo>
                  <a:cubicBezTo>
                    <a:pt x="5665" y="289"/>
                    <a:pt x="5665" y="353"/>
                    <a:pt x="5633" y="417"/>
                  </a:cubicBezTo>
                  <a:lnTo>
                    <a:pt x="5633" y="577"/>
                  </a:lnTo>
                  <a:cubicBezTo>
                    <a:pt x="5601" y="641"/>
                    <a:pt x="5601" y="705"/>
                    <a:pt x="5569" y="769"/>
                  </a:cubicBezTo>
                  <a:cubicBezTo>
                    <a:pt x="5537" y="865"/>
                    <a:pt x="5505" y="929"/>
                    <a:pt x="5441" y="1025"/>
                  </a:cubicBezTo>
                  <a:cubicBezTo>
                    <a:pt x="5377" y="1121"/>
                    <a:pt x="5281" y="1249"/>
                    <a:pt x="5185" y="1377"/>
                  </a:cubicBezTo>
                  <a:lnTo>
                    <a:pt x="5153" y="1409"/>
                  </a:lnTo>
                  <a:cubicBezTo>
                    <a:pt x="4993" y="1569"/>
                    <a:pt x="4833" y="1729"/>
                    <a:pt x="4609" y="1857"/>
                  </a:cubicBezTo>
                  <a:cubicBezTo>
                    <a:pt x="4481" y="1953"/>
                    <a:pt x="4321" y="2049"/>
                    <a:pt x="4129" y="2145"/>
                  </a:cubicBezTo>
                  <a:cubicBezTo>
                    <a:pt x="4033" y="2209"/>
                    <a:pt x="3905" y="2241"/>
                    <a:pt x="3809" y="2305"/>
                  </a:cubicBezTo>
                  <a:cubicBezTo>
                    <a:pt x="3713" y="2337"/>
                    <a:pt x="3585" y="2369"/>
                    <a:pt x="3489" y="2401"/>
                  </a:cubicBezTo>
                  <a:lnTo>
                    <a:pt x="3201" y="2497"/>
                  </a:lnTo>
                  <a:cubicBezTo>
                    <a:pt x="3105" y="2529"/>
                    <a:pt x="3041" y="2561"/>
                    <a:pt x="2945" y="2561"/>
                  </a:cubicBezTo>
                  <a:cubicBezTo>
                    <a:pt x="2849" y="2593"/>
                    <a:pt x="2753" y="2593"/>
                    <a:pt x="2657" y="2625"/>
                  </a:cubicBezTo>
                  <a:cubicBezTo>
                    <a:pt x="2561" y="2625"/>
                    <a:pt x="2465" y="2657"/>
                    <a:pt x="2368" y="2657"/>
                  </a:cubicBezTo>
                  <a:lnTo>
                    <a:pt x="2048" y="2657"/>
                  </a:lnTo>
                  <a:cubicBezTo>
                    <a:pt x="2006" y="2668"/>
                    <a:pt x="1963" y="2671"/>
                    <a:pt x="1922" y="2671"/>
                  </a:cubicBezTo>
                  <a:cubicBezTo>
                    <a:pt x="1839" y="2671"/>
                    <a:pt x="1760" y="2657"/>
                    <a:pt x="1696" y="2657"/>
                  </a:cubicBezTo>
                  <a:cubicBezTo>
                    <a:pt x="1536" y="2657"/>
                    <a:pt x="1376" y="2625"/>
                    <a:pt x="1216" y="2593"/>
                  </a:cubicBezTo>
                  <a:cubicBezTo>
                    <a:pt x="608" y="2433"/>
                    <a:pt x="192" y="2145"/>
                    <a:pt x="96" y="1697"/>
                  </a:cubicBezTo>
                  <a:cubicBezTo>
                    <a:pt x="75" y="1697"/>
                    <a:pt x="68" y="1683"/>
                    <a:pt x="56" y="1683"/>
                  </a:cubicBezTo>
                  <a:cubicBezTo>
                    <a:pt x="50" y="1683"/>
                    <a:pt x="43" y="1686"/>
                    <a:pt x="32" y="1697"/>
                  </a:cubicBezTo>
                  <a:cubicBezTo>
                    <a:pt x="32" y="1697"/>
                    <a:pt x="0" y="1697"/>
                    <a:pt x="0" y="1729"/>
                  </a:cubicBezTo>
                  <a:lnTo>
                    <a:pt x="256" y="2561"/>
                  </a:lnTo>
                  <a:cubicBezTo>
                    <a:pt x="384" y="3009"/>
                    <a:pt x="832" y="3329"/>
                    <a:pt x="1472" y="3489"/>
                  </a:cubicBezTo>
                  <a:cubicBezTo>
                    <a:pt x="1600" y="3521"/>
                    <a:pt x="1760" y="3553"/>
                    <a:pt x="1920" y="3553"/>
                  </a:cubicBezTo>
                  <a:cubicBezTo>
                    <a:pt x="2016" y="3585"/>
                    <a:pt x="2144" y="3585"/>
                    <a:pt x="2240" y="3585"/>
                  </a:cubicBezTo>
                  <a:lnTo>
                    <a:pt x="2304" y="3585"/>
                  </a:lnTo>
                  <a:cubicBezTo>
                    <a:pt x="2401" y="3585"/>
                    <a:pt x="2529" y="3553"/>
                    <a:pt x="2625" y="3553"/>
                  </a:cubicBezTo>
                  <a:cubicBezTo>
                    <a:pt x="2721" y="3553"/>
                    <a:pt x="2817" y="3521"/>
                    <a:pt x="2913" y="3521"/>
                  </a:cubicBezTo>
                  <a:cubicBezTo>
                    <a:pt x="3009" y="3489"/>
                    <a:pt x="3105" y="3489"/>
                    <a:pt x="3201" y="3457"/>
                  </a:cubicBezTo>
                  <a:cubicBezTo>
                    <a:pt x="3297" y="3457"/>
                    <a:pt x="3393" y="3425"/>
                    <a:pt x="3489" y="3393"/>
                  </a:cubicBezTo>
                  <a:cubicBezTo>
                    <a:pt x="3585" y="3361"/>
                    <a:pt x="3681" y="3329"/>
                    <a:pt x="3777" y="3297"/>
                  </a:cubicBezTo>
                  <a:lnTo>
                    <a:pt x="4065" y="3201"/>
                  </a:lnTo>
                  <a:cubicBezTo>
                    <a:pt x="4193" y="3137"/>
                    <a:pt x="4321" y="3105"/>
                    <a:pt x="4417" y="3041"/>
                  </a:cubicBezTo>
                  <a:cubicBezTo>
                    <a:pt x="4609" y="2945"/>
                    <a:pt x="4769" y="2849"/>
                    <a:pt x="4929" y="2753"/>
                  </a:cubicBezTo>
                  <a:cubicBezTo>
                    <a:pt x="5121" y="2593"/>
                    <a:pt x="5313" y="2465"/>
                    <a:pt x="5441" y="2273"/>
                  </a:cubicBezTo>
                  <a:lnTo>
                    <a:pt x="5473" y="2241"/>
                  </a:lnTo>
                  <a:cubicBezTo>
                    <a:pt x="5601" y="2145"/>
                    <a:pt x="5697" y="2017"/>
                    <a:pt x="5761" y="1889"/>
                  </a:cubicBezTo>
                  <a:cubicBezTo>
                    <a:pt x="5793" y="1793"/>
                    <a:pt x="5857" y="1729"/>
                    <a:pt x="5889" y="1633"/>
                  </a:cubicBezTo>
                  <a:cubicBezTo>
                    <a:pt x="5921" y="1569"/>
                    <a:pt x="5921" y="1505"/>
                    <a:pt x="5953" y="1441"/>
                  </a:cubicBezTo>
                  <a:cubicBezTo>
                    <a:pt x="5953" y="1377"/>
                    <a:pt x="5953" y="1313"/>
                    <a:pt x="5985" y="1249"/>
                  </a:cubicBezTo>
                  <a:cubicBezTo>
                    <a:pt x="5985" y="1185"/>
                    <a:pt x="5985" y="1121"/>
                    <a:pt x="5953" y="1057"/>
                  </a:cubicBezTo>
                  <a:cubicBezTo>
                    <a:pt x="5953" y="1025"/>
                    <a:pt x="5953" y="961"/>
                    <a:pt x="5921" y="897"/>
                  </a:cubicBezTo>
                  <a:lnTo>
                    <a:pt x="5665" y="33"/>
                  </a:lnTo>
                  <a:cubicBezTo>
                    <a:pt x="5665" y="33"/>
                    <a:pt x="5665" y="1"/>
                    <a:pt x="56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583300" y="1987000"/>
              <a:ext cx="161675" cy="91175"/>
            </a:xfrm>
            <a:custGeom>
              <a:avLst/>
              <a:gdLst/>
              <a:ahLst/>
              <a:cxnLst/>
              <a:rect l="l" t="t" r="r" b="b"/>
              <a:pathLst>
                <a:path w="6467" h="3647" extrusionOk="0">
                  <a:moveTo>
                    <a:pt x="4113" y="0"/>
                  </a:moveTo>
                  <a:cubicBezTo>
                    <a:pt x="2942" y="0"/>
                    <a:pt x="1630" y="502"/>
                    <a:pt x="897" y="1262"/>
                  </a:cubicBezTo>
                  <a:cubicBezTo>
                    <a:pt x="1" y="2222"/>
                    <a:pt x="321" y="3246"/>
                    <a:pt x="1601" y="3566"/>
                  </a:cubicBezTo>
                  <a:cubicBezTo>
                    <a:pt x="1842" y="3620"/>
                    <a:pt x="2100" y="3646"/>
                    <a:pt x="2367" y="3646"/>
                  </a:cubicBezTo>
                  <a:cubicBezTo>
                    <a:pt x="3523" y="3646"/>
                    <a:pt x="4842" y="3162"/>
                    <a:pt x="5570" y="2382"/>
                  </a:cubicBezTo>
                  <a:cubicBezTo>
                    <a:pt x="6466" y="1422"/>
                    <a:pt x="6146" y="398"/>
                    <a:pt x="4866" y="78"/>
                  </a:cubicBezTo>
                  <a:cubicBezTo>
                    <a:pt x="4627" y="25"/>
                    <a:pt x="4373" y="0"/>
                    <a:pt x="41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589725" y="1986200"/>
              <a:ext cx="148050" cy="93175"/>
            </a:xfrm>
            <a:custGeom>
              <a:avLst/>
              <a:gdLst/>
              <a:ahLst/>
              <a:cxnLst/>
              <a:rect l="l" t="t" r="r" b="b"/>
              <a:pathLst>
                <a:path w="5922" h="3727" extrusionOk="0">
                  <a:moveTo>
                    <a:pt x="3809" y="77"/>
                  </a:moveTo>
                  <a:cubicBezTo>
                    <a:pt x="4097" y="77"/>
                    <a:pt x="4353" y="110"/>
                    <a:pt x="4577" y="142"/>
                  </a:cubicBezTo>
                  <a:cubicBezTo>
                    <a:pt x="5217" y="302"/>
                    <a:pt x="5601" y="622"/>
                    <a:pt x="5729" y="1038"/>
                  </a:cubicBezTo>
                  <a:cubicBezTo>
                    <a:pt x="5857" y="1454"/>
                    <a:pt x="5697" y="1934"/>
                    <a:pt x="5281" y="2382"/>
                  </a:cubicBezTo>
                  <a:cubicBezTo>
                    <a:pt x="4553" y="3162"/>
                    <a:pt x="3255" y="3646"/>
                    <a:pt x="2107" y="3646"/>
                  </a:cubicBezTo>
                  <a:cubicBezTo>
                    <a:pt x="1842" y="3646"/>
                    <a:pt x="1585" y="3620"/>
                    <a:pt x="1344" y="3566"/>
                  </a:cubicBezTo>
                  <a:cubicBezTo>
                    <a:pt x="736" y="3406"/>
                    <a:pt x="352" y="3086"/>
                    <a:pt x="224" y="2670"/>
                  </a:cubicBezTo>
                  <a:cubicBezTo>
                    <a:pt x="96" y="2254"/>
                    <a:pt x="256" y="1774"/>
                    <a:pt x="672" y="1326"/>
                  </a:cubicBezTo>
                  <a:cubicBezTo>
                    <a:pt x="1408" y="558"/>
                    <a:pt x="2689" y="77"/>
                    <a:pt x="3809" y="77"/>
                  </a:cubicBezTo>
                  <a:close/>
                  <a:moveTo>
                    <a:pt x="3870" y="0"/>
                  </a:moveTo>
                  <a:cubicBezTo>
                    <a:pt x="2707" y="0"/>
                    <a:pt x="1368" y="508"/>
                    <a:pt x="608" y="1294"/>
                  </a:cubicBezTo>
                  <a:cubicBezTo>
                    <a:pt x="192" y="1742"/>
                    <a:pt x="0" y="2254"/>
                    <a:pt x="128" y="2702"/>
                  </a:cubicBezTo>
                  <a:cubicBezTo>
                    <a:pt x="288" y="3150"/>
                    <a:pt x="704" y="3470"/>
                    <a:pt x="1344" y="3630"/>
                  </a:cubicBezTo>
                  <a:cubicBezTo>
                    <a:pt x="1600" y="3694"/>
                    <a:pt x="1856" y="3726"/>
                    <a:pt x="2112" y="3726"/>
                  </a:cubicBezTo>
                  <a:cubicBezTo>
                    <a:pt x="3297" y="3726"/>
                    <a:pt x="4577" y="3214"/>
                    <a:pt x="5313" y="2414"/>
                  </a:cubicBezTo>
                  <a:cubicBezTo>
                    <a:pt x="5761" y="1966"/>
                    <a:pt x="5921" y="1454"/>
                    <a:pt x="5793" y="1006"/>
                  </a:cubicBezTo>
                  <a:cubicBezTo>
                    <a:pt x="5665" y="558"/>
                    <a:pt x="5249" y="238"/>
                    <a:pt x="4609" y="77"/>
                  </a:cubicBezTo>
                  <a:cubicBezTo>
                    <a:pt x="4377" y="25"/>
                    <a:pt x="4128" y="0"/>
                    <a:pt x="38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600925" y="1997000"/>
              <a:ext cx="126450" cy="71150"/>
            </a:xfrm>
            <a:custGeom>
              <a:avLst/>
              <a:gdLst/>
              <a:ahLst/>
              <a:cxnLst/>
              <a:rect l="l" t="t" r="r" b="b"/>
              <a:pathLst>
                <a:path w="5058" h="2846" extrusionOk="0">
                  <a:moveTo>
                    <a:pt x="3216" y="1"/>
                  </a:moveTo>
                  <a:cubicBezTo>
                    <a:pt x="2302" y="1"/>
                    <a:pt x="1279" y="389"/>
                    <a:pt x="704" y="990"/>
                  </a:cubicBezTo>
                  <a:cubicBezTo>
                    <a:pt x="0" y="1758"/>
                    <a:pt x="256" y="2558"/>
                    <a:pt x="1248" y="2782"/>
                  </a:cubicBezTo>
                  <a:cubicBezTo>
                    <a:pt x="1444" y="2825"/>
                    <a:pt x="1652" y="2845"/>
                    <a:pt x="1866" y="2845"/>
                  </a:cubicBezTo>
                  <a:cubicBezTo>
                    <a:pt x="2774" y="2845"/>
                    <a:pt x="3783" y="2475"/>
                    <a:pt x="4353" y="1854"/>
                  </a:cubicBezTo>
                  <a:cubicBezTo>
                    <a:pt x="5057" y="1118"/>
                    <a:pt x="4801" y="318"/>
                    <a:pt x="3809" y="62"/>
                  </a:cubicBezTo>
                  <a:cubicBezTo>
                    <a:pt x="3621" y="20"/>
                    <a:pt x="3421" y="1"/>
                    <a:pt x="321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605725" y="1996200"/>
              <a:ext cx="116025" cy="72775"/>
            </a:xfrm>
            <a:custGeom>
              <a:avLst/>
              <a:gdLst/>
              <a:ahLst/>
              <a:cxnLst/>
              <a:rect l="l" t="t" r="r" b="b"/>
              <a:pathLst>
                <a:path w="4641" h="2911" extrusionOk="0">
                  <a:moveTo>
                    <a:pt x="3009" y="62"/>
                  </a:moveTo>
                  <a:cubicBezTo>
                    <a:pt x="3201" y="62"/>
                    <a:pt x="3393" y="94"/>
                    <a:pt x="3585" y="126"/>
                  </a:cubicBezTo>
                  <a:cubicBezTo>
                    <a:pt x="4065" y="254"/>
                    <a:pt x="4385" y="478"/>
                    <a:pt x="4481" y="798"/>
                  </a:cubicBezTo>
                  <a:cubicBezTo>
                    <a:pt x="4577" y="1150"/>
                    <a:pt x="4449" y="1502"/>
                    <a:pt x="4129" y="1854"/>
                  </a:cubicBezTo>
                  <a:cubicBezTo>
                    <a:pt x="3554" y="2455"/>
                    <a:pt x="2531" y="2843"/>
                    <a:pt x="1635" y="2843"/>
                  </a:cubicBezTo>
                  <a:cubicBezTo>
                    <a:pt x="1433" y="2843"/>
                    <a:pt x="1238" y="2823"/>
                    <a:pt x="1056" y="2782"/>
                  </a:cubicBezTo>
                  <a:cubicBezTo>
                    <a:pt x="576" y="2654"/>
                    <a:pt x="288" y="2430"/>
                    <a:pt x="192" y="2110"/>
                  </a:cubicBezTo>
                  <a:cubicBezTo>
                    <a:pt x="96" y="1790"/>
                    <a:pt x="224" y="1406"/>
                    <a:pt x="544" y="1054"/>
                  </a:cubicBezTo>
                  <a:cubicBezTo>
                    <a:pt x="1088" y="446"/>
                    <a:pt x="2113" y="62"/>
                    <a:pt x="3009" y="62"/>
                  </a:cubicBezTo>
                  <a:close/>
                  <a:moveTo>
                    <a:pt x="3021" y="1"/>
                  </a:moveTo>
                  <a:cubicBezTo>
                    <a:pt x="2100" y="1"/>
                    <a:pt x="1055" y="389"/>
                    <a:pt x="480" y="990"/>
                  </a:cubicBezTo>
                  <a:cubicBezTo>
                    <a:pt x="128" y="1374"/>
                    <a:pt x="0" y="1758"/>
                    <a:pt x="96" y="2110"/>
                  </a:cubicBezTo>
                  <a:cubicBezTo>
                    <a:pt x="224" y="2462"/>
                    <a:pt x="544" y="2718"/>
                    <a:pt x="1056" y="2846"/>
                  </a:cubicBezTo>
                  <a:cubicBezTo>
                    <a:pt x="1248" y="2910"/>
                    <a:pt x="1440" y="2910"/>
                    <a:pt x="1664" y="2910"/>
                  </a:cubicBezTo>
                  <a:cubicBezTo>
                    <a:pt x="2593" y="2910"/>
                    <a:pt x="3617" y="2526"/>
                    <a:pt x="4161" y="1918"/>
                  </a:cubicBezTo>
                  <a:cubicBezTo>
                    <a:pt x="4513" y="1534"/>
                    <a:pt x="4641" y="1150"/>
                    <a:pt x="4545" y="798"/>
                  </a:cubicBezTo>
                  <a:cubicBezTo>
                    <a:pt x="4449" y="446"/>
                    <a:pt x="4097" y="190"/>
                    <a:pt x="3617" y="62"/>
                  </a:cubicBezTo>
                  <a:cubicBezTo>
                    <a:pt x="3429" y="20"/>
                    <a:pt x="3228" y="1"/>
                    <a:pt x="30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732950" y="2034525"/>
              <a:ext cx="4025" cy="9625"/>
            </a:xfrm>
            <a:custGeom>
              <a:avLst/>
              <a:gdLst/>
              <a:ahLst/>
              <a:cxnLst/>
              <a:rect l="l" t="t" r="r" b="b"/>
              <a:pathLst>
                <a:path w="161" h="385"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677725" y="2079350"/>
              <a:ext cx="4025" cy="9625"/>
            </a:xfrm>
            <a:custGeom>
              <a:avLst/>
              <a:gdLst/>
              <a:ahLst/>
              <a:cxnLst/>
              <a:rect l="l" t="t" r="r" b="b"/>
              <a:pathLst>
                <a:path w="161" h="385" extrusionOk="0">
                  <a:moveTo>
                    <a:pt x="33" y="0"/>
                  </a:moveTo>
                  <a:cubicBezTo>
                    <a:pt x="1" y="0"/>
                    <a:pt x="1" y="32"/>
                    <a:pt x="1" y="32"/>
                  </a:cubicBezTo>
                  <a:lnTo>
                    <a:pt x="97" y="352"/>
                  </a:lnTo>
                  <a:lnTo>
                    <a:pt x="129" y="384"/>
                  </a:lnTo>
                  <a:cubicBezTo>
                    <a:pt x="161" y="384"/>
                    <a:pt x="161" y="352"/>
                    <a:pt x="161" y="320"/>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689725" y="2074550"/>
              <a:ext cx="4025" cy="9625"/>
            </a:xfrm>
            <a:custGeom>
              <a:avLst/>
              <a:gdLst/>
              <a:ahLst/>
              <a:cxnLst/>
              <a:rect l="l" t="t" r="r" b="b"/>
              <a:pathLst>
                <a:path w="161" h="385" extrusionOk="0">
                  <a:moveTo>
                    <a:pt x="33" y="0"/>
                  </a:moveTo>
                  <a:cubicBezTo>
                    <a:pt x="1" y="0"/>
                    <a:pt x="1" y="32"/>
                    <a:pt x="1" y="64"/>
                  </a:cubicBezTo>
                  <a:lnTo>
                    <a:pt x="97" y="352"/>
                  </a:lnTo>
                  <a:cubicBezTo>
                    <a:pt x="97" y="384"/>
                    <a:pt x="129"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701725" y="2068950"/>
              <a:ext cx="4025" cy="9625"/>
            </a:xfrm>
            <a:custGeom>
              <a:avLst/>
              <a:gdLst/>
              <a:ahLst/>
              <a:cxnLst/>
              <a:rect l="l" t="t" r="r" b="b"/>
              <a:pathLst>
                <a:path w="161" h="385" extrusionOk="0">
                  <a:moveTo>
                    <a:pt x="33" y="0"/>
                  </a:moveTo>
                  <a:cubicBezTo>
                    <a:pt x="1" y="32"/>
                    <a:pt x="1" y="32"/>
                    <a:pt x="1" y="64"/>
                  </a:cubicBezTo>
                  <a:lnTo>
                    <a:pt x="97" y="352"/>
                  </a:lnTo>
                  <a:cubicBezTo>
                    <a:pt x="97" y="384"/>
                    <a:pt x="129" y="384"/>
                    <a:pt x="129" y="384"/>
                  </a:cubicBezTo>
                  <a:cubicBezTo>
                    <a:pt x="161" y="384"/>
                    <a:pt x="161" y="352"/>
                    <a:pt x="161"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6712125" y="2061750"/>
              <a:ext cx="4025" cy="9625"/>
            </a:xfrm>
            <a:custGeom>
              <a:avLst/>
              <a:gdLst/>
              <a:ahLst/>
              <a:cxnLst/>
              <a:rect l="l" t="t" r="r" b="b"/>
              <a:pathLst>
                <a:path w="161" h="385" extrusionOk="0">
                  <a:moveTo>
                    <a:pt x="33" y="0"/>
                  </a:moveTo>
                  <a:cubicBezTo>
                    <a:pt x="1" y="0"/>
                    <a:pt x="1" y="32"/>
                    <a:pt x="1"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6720150" y="2053725"/>
              <a:ext cx="4025" cy="9650"/>
            </a:xfrm>
            <a:custGeom>
              <a:avLst/>
              <a:gdLst/>
              <a:ahLst/>
              <a:cxnLst/>
              <a:rect l="l" t="t" r="r" b="b"/>
              <a:pathLst>
                <a:path w="161" h="386" extrusionOk="0">
                  <a:moveTo>
                    <a:pt x="32" y="1"/>
                  </a:moveTo>
                  <a:cubicBezTo>
                    <a:pt x="0" y="1"/>
                    <a:pt x="0" y="33"/>
                    <a:pt x="0" y="33"/>
                  </a:cubicBezTo>
                  <a:lnTo>
                    <a:pt x="96" y="353"/>
                  </a:lnTo>
                  <a:lnTo>
                    <a:pt x="128" y="385"/>
                  </a:lnTo>
                  <a:cubicBezTo>
                    <a:pt x="160" y="353"/>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727350" y="2044925"/>
              <a:ext cx="4025" cy="9625"/>
            </a:xfrm>
            <a:custGeom>
              <a:avLst/>
              <a:gdLst/>
              <a:ahLst/>
              <a:cxnLst/>
              <a:rect l="l" t="t" r="r" b="b"/>
              <a:pathLst>
                <a:path w="161" h="385" extrusionOk="0">
                  <a:moveTo>
                    <a:pt x="32" y="1"/>
                  </a:moveTo>
                  <a:cubicBezTo>
                    <a:pt x="0" y="1"/>
                    <a:pt x="0" y="33"/>
                    <a:pt x="0" y="33"/>
                  </a:cubicBezTo>
                  <a:lnTo>
                    <a:pt x="96" y="353"/>
                  </a:lnTo>
                  <a:cubicBezTo>
                    <a:pt x="96" y="353"/>
                    <a:pt x="96" y="385"/>
                    <a:pt x="128" y="385"/>
                  </a:cubicBezTo>
                  <a:cubicBezTo>
                    <a:pt x="160" y="385"/>
                    <a:pt x="160" y="353"/>
                    <a:pt x="160" y="321"/>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606525" y="2072150"/>
              <a:ext cx="4025" cy="9625"/>
            </a:xfrm>
            <a:custGeom>
              <a:avLst/>
              <a:gdLst/>
              <a:ahLst/>
              <a:cxnLst/>
              <a:rect l="l" t="t" r="r" b="b"/>
              <a:pathLst>
                <a:path w="161" h="385" extrusionOk="0">
                  <a:moveTo>
                    <a:pt x="32" y="0"/>
                  </a:moveTo>
                  <a:cubicBezTo>
                    <a:pt x="0" y="0"/>
                    <a:pt x="0" y="32"/>
                    <a:pt x="0" y="64"/>
                  </a:cubicBezTo>
                  <a:lnTo>
                    <a:pt x="96" y="352"/>
                  </a:lnTo>
                  <a:cubicBezTo>
                    <a:pt x="96" y="384"/>
                    <a:pt x="128" y="384"/>
                    <a:pt x="128" y="384"/>
                  </a:cubicBezTo>
                  <a:cubicBezTo>
                    <a:pt x="160" y="384"/>
                    <a:pt x="160" y="352"/>
                    <a:pt x="160" y="352"/>
                  </a:cubicBez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664925" y="2082175"/>
              <a:ext cx="4025" cy="9200"/>
            </a:xfrm>
            <a:custGeom>
              <a:avLst/>
              <a:gdLst/>
              <a:ahLst/>
              <a:cxnLst/>
              <a:rect l="l" t="t" r="r" b="b"/>
              <a:pathLst>
                <a:path w="161" h="368" extrusionOk="0">
                  <a:moveTo>
                    <a:pt x="41" y="1"/>
                  </a:moveTo>
                  <a:cubicBezTo>
                    <a:pt x="36" y="1"/>
                    <a:pt x="33" y="5"/>
                    <a:pt x="33" y="15"/>
                  </a:cubicBezTo>
                  <a:cubicBezTo>
                    <a:pt x="1" y="15"/>
                    <a:pt x="1" y="15"/>
                    <a:pt x="1" y="47"/>
                  </a:cubicBezTo>
                  <a:lnTo>
                    <a:pt x="97" y="367"/>
                  </a:lnTo>
                  <a:lnTo>
                    <a:pt x="129" y="367"/>
                  </a:lnTo>
                  <a:cubicBezTo>
                    <a:pt x="161" y="367"/>
                    <a:pt x="161" y="367"/>
                    <a:pt x="161" y="335"/>
                  </a:cubicBezTo>
                  <a:lnTo>
                    <a:pt x="65" y="15"/>
                  </a:lnTo>
                  <a:cubicBezTo>
                    <a:pt x="65" y="15"/>
                    <a:pt x="50" y="1"/>
                    <a:pt x="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652125" y="2084150"/>
              <a:ext cx="4025" cy="9625"/>
            </a:xfrm>
            <a:custGeom>
              <a:avLst/>
              <a:gdLst/>
              <a:ahLst/>
              <a:cxnLst/>
              <a:rect l="l" t="t" r="r" b="b"/>
              <a:pathLst>
                <a:path w="161" h="385" extrusionOk="0">
                  <a:moveTo>
                    <a:pt x="33" y="0"/>
                  </a:moveTo>
                  <a:cubicBezTo>
                    <a:pt x="0" y="0"/>
                    <a:pt x="0" y="32"/>
                    <a:pt x="0" y="64"/>
                  </a:cubicBezTo>
                  <a:lnTo>
                    <a:pt x="97" y="352"/>
                  </a:lnTo>
                  <a:cubicBezTo>
                    <a:pt x="97" y="384"/>
                    <a:pt x="97" y="384"/>
                    <a:pt x="129" y="384"/>
                  </a:cubicBezTo>
                  <a:cubicBezTo>
                    <a:pt x="161" y="384"/>
                    <a:pt x="161" y="352"/>
                    <a:pt x="161"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639325" y="2083350"/>
              <a:ext cx="4025" cy="9625"/>
            </a:xfrm>
            <a:custGeom>
              <a:avLst/>
              <a:gdLst/>
              <a:ahLst/>
              <a:cxnLst/>
              <a:rect l="l" t="t" r="r" b="b"/>
              <a:pathLst>
                <a:path w="161" h="385" extrusionOk="0">
                  <a:moveTo>
                    <a:pt x="32" y="0"/>
                  </a:moveTo>
                  <a:cubicBezTo>
                    <a:pt x="0" y="32"/>
                    <a:pt x="0" y="32"/>
                    <a:pt x="0" y="64"/>
                  </a:cubicBezTo>
                  <a:lnTo>
                    <a:pt x="96" y="352"/>
                  </a:lnTo>
                  <a:cubicBezTo>
                    <a:pt x="96" y="384"/>
                    <a:pt x="128"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6628125" y="2080950"/>
              <a:ext cx="4025" cy="9625"/>
            </a:xfrm>
            <a:custGeom>
              <a:avLst/>
              <a:gdLst/>
              <a:ahLst/>
              <a:cxnLst/>
              <a:rect l="l" t="t" r="r" b="b"/>
              <a:pathLst>
                <a:path w="161" h="385" extrusionOk="0">
                  <a:moveTo>
                    <a:pt x="32" y="0"/>
                  </a:moveTo>
                  <a:cubicBezTo>
                    <a:pt x="0" y="32"/>
                    <a:pt x="0" y="32"/>
                    <a:pt x="0" y="64"/>
                  </a:cubicBezTo>
                  <a:lnTo>
                    <a:pt x="96" y="352"/>
                  </a:lnTo>
                  <a:cubicBezTo>
                    <a:pt x="96" y="384"/>
                    <a:pt x="96" y="384"/>
                    <a:pt x="128" y="384"/>
                  </a:cubicBezTo>
                  <a:cubicBezTo>
                    <a:pt x="160" y="384"/>
                    <a:pt x="160" y="352"/>
                    <a:pt x="160"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6616925" y="2077750"/>
              <a:ext cx="4825" cy="9625"/>
            </a:xfrm>
            <a:custGeom>
              <a:avLst/>
              <a:gdLst/>
              <a:ahLst/>
              <a:cxnLst/>
              <a:rect l="l" t="t" r="r" b="b"/>
              <a:pathLst>
                <a:path w="193" h="385" extrusionOk="0">
                  <a:moveTo>
                    <a:pt x="32" y="0"/>
                  </a:moveTo>
                  <a:cubicBezTo>
                    <a:pt x="32" y="0"/>
                    <a:pt x="0" y="32"/>
                    <a:pt x="0" y="64"/>
                  </a:cubicBezTo>
                  <a:lnTo>
                    <a:pt x="96" y="352"/>
                  </a:lnTo>
                  <a:cubicBezTo>
                    <a:pt x="128" y="384"/>
                    <a:pt x="128" y="384"/>
                    <a:pt x="160" y="384"/>
                  </a:cubicBezTo>
                  <a:cubicBezTo>
                    <a:pt x="160" y="384"/>
                    <a:pt x="192" y="352"/>
                    <a:pt x="160" y="352"/>
                  </a:cubicBezTo>
                  <a:lnTo>
                    <a:pt x="96"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6625725" y="2012150"/>
              <a:ext cx="75225" cy="42475"/>
            </a:xfrm>
            <a:custGeom>
              <a:avLst/>
              <a:gdLst/>
              <a:ahLst/>
              <a:cxnLst/>
              <a:rect l="l" t="t" r="r" b="b"/>
              <a:pathLst>
                <a:path w="3009" h="1699" extrusionOk="0">
                  <a:moveTo>
                    <a:pt x="2130" y="0"/>
                  </a:moveTo>
                  <a:cubicBezTo>
                    <a:pt x="1723" y="0"/>
                    <a:pt x="1277" y="127"/>
                    <a:pt x="928" y="352"/>
                  </a:cubicBezTo>
                  <a:lnTo>
                    <a:pt x="512" y="224"/>
                  </a:lnTo>
                  <a:lnTo>
                    <a:pt x="320" y="416"/>
                  </a:lnTo>
                  <a:lnTo>
                    <a:pt x="704" y="512"/>
                  </a:lnTo>
                  <a:lnTo>
                    <a:pt x="608" y="608"/>
                  </a:lnTo>
                  <a:cubicBezTo>
                    <a:pt x="576" y="640"/>
                    <a:pt x="544" y="640"/>
                    <a:pt x="544" y="672"/>
                  </a:cubicBezTo>
                  <a:lnTo>
                    <a:pt x="160" y="608"/>
                  </a:lnTo>
                  <a:lnTo>
                    <a:pt x="0" y="768"/>
                  </a:lnTo>
                  <a:lnTo>
                    <a:pt x="416" y="864"/>
                  </a:lnTo>
                  <a:cubicBezTo>
                    <a:pt x="288" y="1216"/>
                    <a:pt x="480" y="1536"/>
                    <a:pt x="928" y="1664"/>
                  </a:cubicBezTo>
                  <a:cubicBezTo>
                    <a:pt x="1039" y="1688"/>
                    <a:pt x="1153" y="1699"/>
                    <a:pt x="1271" y="1699"/>
                  </a:cubicBezTo>
                  <a:cubicBezTo>
                    <a:pt x="1461" y="1699"/>
                    <a:pt x="1659" y="1672"/>
                    <a:pt x="1857" y="1632"/>
                  </a:cubicBezTo>
                  <a:lnTo>
                    <a:pt x="1793" y="1408"/>
                  </a:lnTo>
                  <a:cubicBezTo>
                    <a:pt x="1661" y="1445"/>
                    <a:pt x="1530" y="1461"/>
                    <a:pt x="1405" y="1461"/>
                  </a:cubicBezTo>
                  <a:cubicBezTo>
                    <a:pt x="1317" y="1461"/>
                    <a:pt x="1232" y="1453"/>
                    <a:pt x="1153" y="1440"/>
                  </a:cubicBezTo>
                  <a:cubicBezTo>
                    <a:pt x="832" y="1376"/>
                    <a:pt x="704" y="1184"/>
                    <a:pt x="736" y="960"/>
                  </a:cubicBezTo>
                  <a:lnTo>
                    <a:pt x="736" y="960"/>
                  </a:lnTo>
                  <a:lnTo>
                    <a:pt x="1441" y="1120"/>
                  </a:lnTo>
                  <a:lnTo>
                    <a:pt x="1601" y="928"/>
                  </a:lnTo>
                  <a:lnTo>
                    <a:pt x="832" y="768"/>
                  </a:lnTo>
                  <a:cubicBezTo>
                    <a:pt x="864" y="736"/>
                    <a:pt x="896" y="704"/>
                    <a:pt x="896" y="672"/>
                  </a:cubicBezTo>
                  <a:cubicBezTo>
                    <a:pt x="928" y="640"/>
                    <a:pt x="960" y="608"/>
                    <a:pt x="1024" y="576"/>
                  </a:cubicBezTo>
                  <a:lnTo>
                    <a:pt x="1793" y="768"/>
                  </a:lnTo>
                  <a:lnTo>
                    <a:pt x="1953" y="576"/>
                  </a:lnTo>
                  <a:lnTo>
                    <a:pt x="1249" y="416"/>
                  </a:lnTo>
                  <a:cubicBezTo>
                    <a:pt x="1486" y="297"/>
                    <a:pt x="1758" y="231"/>
                    <a:pt x="2001" y="231"/>
                  </a:cubicBezTo>
                  <a:cubicBezTo>
                    <a:pt x="2085" y="231"/>
                    <a:pt x="2166" y="239"/>
                    <a:pt x="2241" y="256"/>
                  </a:cubicBezTo>
                  <a:cubicBezTo>
                    <a:pt x="2433" y="320"/>
                    <a:pt x="2561" y="416"/>
                    <a:pt x="2625" y="512"/>
                  </a:cubicBezTo>
                  <a:lnTo>
                    <a:pt x="3009" y="416"/>
                  </a:lnTo>
                  <a:cubicBezTo>
                    <a:pt x="2913" y="224"/>
                    <a:pt x="2753" y="96"/>
                    <a:pt x="2465" y="32"/>
                  </a:cubicBezTo>
                  <a:cubicBezTo>
                    <a:pt x="2359" y="10"/>
                    <a:pt x="2246" y="0"/>
                    <a:pt x="21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6624925" y="2010900"/>
              <a:ext cx="76825" cy="44450"/>
            </a:xfrm>
            <a:custGeom>
              <a:avLst/>
              <a:gdLst/>
              <a:ahLst/>
              <a:cxnLst/>
              <a:rect l="l" t="t" r="r" b="b"/>
              <a:pathLst>
                <a:path w="3073" h="1778" extrusionOk="0">
                  <a:moveTo>
                    <a:pt x="2160" y="82"/>
                  </a:moveTo>
                  <a:cubicBezTo>
                    <a:pt x="2276" y="82"/>
                    <a:pt x="2389" y="92"/>
                    <a:pt x="2497" y="114"/>
                  </a:cubicBezTo>
                  <a:cubicBezTo>
                    <a:pt x="2721" y="178"/>
                    <a:pt x="2881" y="274"/>
                    <a:pt x="2977" y="434"/>
                  </a:cubicBezTo>
                  <a:lnTo>
                    <a:pt x="2689" y="530"/>
                  </a:lnTo>
                  <a:cubicBezTo>
                    <a:pt x="2593" y="402"/>
                    <a:pt x="2465" y="306"/>
                    <a:pt x="2273" y="274"/>
                  </a:cubicBezTo>
                  <a:cubicBezTo>
                    <a:pt x="2198" y="257"/>
                    <a:pt x="2117" y="249"/>
                    <a:pt x="2033" y="249"/>
                  </a:cubicBezTo>
                  <a:cubicBezTo>
                    <a:pt x="1790" y="249"/>
                    <a:pt x="1518" y="315"/>
                    <a:pt x="1281" y="434"/>
                  </a:cubicBezTo>
                  <a:cubicBezTo>
                    <a:pt x="1249" y="434"/>
                    <a:pt x="1249" y="434"/>
                    <a:pt x="1249" y="466"/>
                  </a:cubicBezTo>
                  <a:cubicBezTo>
                    <a:pt x="1249" y="466"/>
                    <a:pt x="1249" y="498"/>
                    <a:pt x="1281" y="498"/>
                  </a:cubicBezTo>
                  <a:lnTo>
                    <a:pt x="1921" y="658"/>
                  </a:lnTo>
                  <a:lnTo>
                    <a:pt x="1793" y="754"/>
                  </a:lnTo>
                  <a:lnTo>
                    <a:pt x="1056" y="594"/>
                  </a:lnTo>
                  <a:lnTo>
                    <a:pt x="1024" y="594"/>
                  </a:lnTo>
                  <a:lnTo>
                    <a:pt x="928" y="690"/>
                  </a:lnTo>
                  <a:lnTo>
                    <a:pt x="832" y="786"/>
                  </a:lnTo>
                  <a:lnTo>
                    <a:pt x="832" y="818"/>
                  </a:lnTo>
                  <a:cubicBezTo>
                    <a:pt x="832" y="818"/>
                    <a:pt x="864" y="818"/>
                    <a:pt x="864" y="850"/>
                  </a:cubicBezTo>
                  <a:lnTo>
                    <a:pt x="1569" y="1010"/>
                  </a:lnTo>
                  <a:lnTo>
                    <a:pt x="1473" y="1138"/>
                  </a:lnTo>
                  <a:lnTo>
                    <a:pt x="800" y="978"/>
                  </a:lnTo>
                  <a:cubicBezTo>
                    <a:pt x="790" y="967"/>
                    <a:pt x="783" y="964"/>
                    <a:pt x="778" y="964"/>
                  </a:cubicBezTo>
                  <a:cubicBezTo>
                    <a:pt x="768" y="964"/>
                    <a:pt x="768" y="978"/>
                    <a:pt x="768" y="978"/>
                  </a:cubicBezTo>
                  <a:lnTo>
                    <a:pt x="736" y="978"/>
                  </a:lnTo>
                  <a:cubicBezTo>
                    <a:pt x="704" y="1234"/>
                    <a:pt x="864" y="1458"/>
                    <a:pt x="1185" y="1522"/>
                  </a:cubicBezTo>
                  <a:cubicBezTo>
                    <a:pt x="1251" y="1535"/>
                    <a:pt x="1328" y="1543"/>
                    <a:pt x="1412" y="1543"/>
                  </a:cubicBezTo>
                  <a:cubicBezTo>
                    <a:pt x="1530" y="1543"/>
                    <a:pt x="1661" y="1527"/>
                    <a:pt x="1793" y="1490"/>
                  </a:cubicBezTo>
                  <a:lnTo>
                    <a:pt x="1857" y="1650"/>
                  </a:lnTo>
                  <a:cubicBezTo>
                    <a:pt x="1659" y="1690"/>
                    <a:pt x="1461" y="1717"/>
                    <a:pt x="1286" y="1717"/>
                  </a:cubicBezTo>
                  <a:cubicBezTo>
                    <a:pt x="1178" y="1717"/>
                    <a:pt x="1078" y="1706"/>
                    <a:pt x="992" y="1682"/>
                  </a:cubicBezTo>
                  <a:cubicBezTo>
                    <a:pt x="736" y="1618"/>
                    <a:pt x="576" y="1490"/>
                    <a:pt x="480" y="1362"/>
                  </a:cubicBezTo>
                  <a:cubicBezTo>
                    <a:pt x="416" y="1234"/>
                    <a:pt x="416" y="1074"/>
                    <a:pt x="480" y="946"/>
                  </a:cubicBezTo>
                  <a:lnTo>
                    <a:pt x="480" y="914"/>
                  </a:lnTo>
                  <a:cubicBezTo>
                    <a:pt x="480" y="914"/>
                    <a:pt x="480" y="882"/>
                    <a:pt x="448" y="882"/>
                  </a:cubicBezTo>
                  <a:lnTo>
                    <a:pt x="96" y="818"/>
                  </a:lnTo>
                  <a:lnTo>
                    <a:pt x="224" y="690"/>
                  </a:lnTo>
                  <a:lnTo>
                    <a:pt x="576" y="754"/>
                  </a:lnTo>
                  <a:lnTo>
                    <a:pt x="608" y="754"/>
                  </a:lnTo>
                  <a:cubicBezTo>
                    <a:pt x="608" y="722"/>
                    <a:pt x="640" y="690"/>
                    <a:pt x="672" y="658"/>
                  </a:cubicBezTo>
                  <a:lnTo>
                    <a:pt x="768" y="562"/>
                  </a:lnTo>
                  <a:lnTo>
                    <a:pt x="768" y="530"/>
                  </a:lnTo>
                  <a:lnTo>
                    <a:pt x="736" y="530"/>
                  </a:lnTo>
                  <a:lnTo>
                    <a:pt x="448" y="434"/>
                  </a:lnTo>
                  <a:lnTo>
                    <a:pt x="544" y="338"/>
                  </a:lnTo>
                  <a:lnTo>
                    <a:pt x="960" y="434"/>
                  </a:lnTo>
                  <a:lnTo>
                    <a:pt x="992" y="402"/>
                  </a:lnTo>
                  <a:cubicBezTo>
                    <a:pt x="1340" y="203"/>
                    <a:pt x="1764" y="82"/>
                    <a:pt x="2160" y="82"/>
                  </a:cubicBezTo>
                  <a:close/>
                  <a:moveTo>
                    <a:pt x="2115" y="0"/>
                  </a:moveTo>
                  <a:cubicBezTo>
                    <a:pt x="1738" y="0"/>
                    <a:pt x="1314" y="125"/>
                    <a:pt x="960" y="338"/>
                  </a:cubicBezTo>
                  <a:lnTo>
                    <a:pt x="544" y="242"/>
                  </a:lnTo>
                  <a:lnTo>
                    <a:pt x="512" y="242"/>
                  </a:lnTo>
                  <a:lnTo>
                    <a:pt x="352" y="434"/>
                  </a:lnTo>
                  <a:cubicBezTo>
                    <a:pt x="352" y="434"/>
                    <a:pt x="320" y="466"/>
                    <a:pt x="352" y="466"/>
                  </a:cubicBezTo>
                  <a:lnTo>
                    <a:pt x="352" y="498"/>
                  </a:lnTo>
                  <a:lnTo>
                    <a:pt x="672" y="562"/>
                  </a:lnTo>
                  <a:lnTo>
                    <a:pt x="608" y="626"/>
                  </a:lnTo>
                  <a:lnTo>
                    <a:pt x="544" y="690"/>
                  </a:lnTo>
                  <a:lnTo>
                    <a:pt x="224" y="594"/>
                  </a:lnTo>
                  <a:cubicBezTo>
                    <a:pt x="192" y="594"/>
                    <a:pt x="192" y="626"/>
                    <a:pt x="160" y="626"/>
                  </a:cubicBezTo>
                  <a:lnTo>
                    <a:pt x="0" y="786"/>
                  </a:lnTo>
                  <a:lnTo>
                    <a:pt x="0" y="850"/>
                  </a:lnTo>
                  <a:lnTo>
                    <a:pt x="32" y="850"/>
                  </a:lnTo>
                  <a:lnTo>
                    <a:pt x="416" y="946"/>
                  </a:lnTo>
                  <a:cubicBezTo>
                    <a:pt x="352" y="1106"/>
                    <a:pt x="352" y="1266"/>
                    <a:pt x="416" y="1394"/>
                  </a:cubicBezTo>
                  <a:cubicBezTo>
                    <a:pt x="512" y="1554"/>
                    <a:pt x="704" y="1682"/>
                    <a:pt x="960" y="1746"/>
                  </a:cubicBezTo>
                  <a:cubicBezTo>
                    <a:pt x="1088" y="1778"/>
                    <a:pt x="1217" y="1778"/>
                    <a:pt x="1345" y="1778"/>
                  </a:cubicBezTo>
                  <a:cubicBezTo>
                    <a:pt x="1505" y="1778"/>
                    <a:pt x="1697" y="1746"/>
                    <a:pt x="1921" y="1714"/>
                  </a:cubicBezTo>
                  <a:lnTo>
                    <a:pt x="1921" y="1682"/>
                  </a:lnTo>
                  <a:lnTo>
                    <a:pt x="1857" y="1458"/>
                  </a:lnTo>
                  <a:cubicBezTo>
                    <a:pt x="1857" y="1426"/>
                    <a:pt x="1857" y="1426"/>
                    <a:pt x="1825" y="1426"/>
                  </a:cubicBezTo>
                  <a:cubicBezTo>
                    <a:pt x="1693" y="1463"/>
                    <a:pt x="1562" y="1479"/>
                    <a:pt x="1437" y="1479"/>
                  </a:cubicBezTo>
                  <a:cubicBezTo>
                    <a:pt x="1349" y="1479"/>
                    <a:pt x="1264" y="1471"/>
                    <a:pt x="1185" y="1458"/>
                  </a:cubicBezTo>
                  <a:cubicBezTo>
                    <a:pt x="928" y="1394"/>
                    <a:pt x="800" y="1234"/>
                    <a:pt x="800" y="1042"/>
                  </a:cubicBezTo>
                  <a:lnTo>
                    <a:pt x="800" y="1042"/>
                  </a:lnTo>
                  <a:lnTo>
                    <a:pt x="1473" y="1202"/>
                  </a:lnTo>
                  <a:lnTo>
                    <a:pt x="1505" y="1202"/>
                  </a:lnTo>
                  <a:lnTo>
                    <a:pt x="1665" y="1010"/>
                  </a:lnTo>
                  <a:cubicBezTo>
                    <a:pt x="1697" y="1010"/>
                    <a:pt x="1697" y="978"/>
                    <a:pt x="1697" y="978"/>
                  </a:cubicBezTo>
                  <a:lnTo>
                    <a:pt x="1665" y="946"/>
                  </a:lnTo>
                  <a:lnTo>
                    <a:pt x="928" y="786"/>
                  </a:lnTo>
                  <a:lnTo>
                    <a:pt x="992" y="722"/>
                  </a:lnTo>
                  <a:cubicBezTo>
                    <a:pt x="992" y="690"/>
                    <a:pt x="1024" y="690"/>
                    <a:pt x="1056" y="658"/>
                  </a:cubicBezTo>
                  <a:lnTo>
                    <a:pt x="1825" y="850"/>
                  </a:lnTo>
                  <a:cubicBezTo>
                    <a:pt x="1825" y="850"/>
                    <a:pt x="1825" y="818"/>
                    <a:pt x="1857" y="818"/>
                  </a:cubicBezTo>
                  <a:lnTo>
                    <a:pt x="2017" y="658"/>
                  </a:lnTo>
                  <a:lnTo>
                    <a:pt x="2017" y="594"/>
                  </a:lnTo>
                  <a:lnTo>
                    <a:pt x="1985" y="594"/>
                  </a:lnTo>
                  <a:lnTo>
                    <a:pt x="1409" y="434"/>
                  </a:lnTo>
                  <a:cubicBezTo>
                    <a:pt x="1601" y="348"/>
                    <a:pt x="1807" y="306"/>
                    <a:pt x="1999" y="306"/>
                  </a:cubicBezTo>
                  <a:cubicBezTo>
                    <a:pt x="2095" y="306"/>
                    <a:pt x="2187" y="316"/>
                    <a:pt x="2273" y="338"/>
                  </a:cubicBezTo>
                  <a:cubicBezTo>
                    <a:pt x="2465" y="370"/>
                    <a:pt x="2593" y="466"/>
                    <a:pt x="2625" y="594"/>
                  </a:cubicBezTo>
                  <a:lnTo>
                    <a:pt x="2689" y="594"/>
                  </a:lnTo>
                  <a:lnTo>
                    <a:pt x="3041" y="498"/>
                  </a:lnTo>
                  <a:lnTo>
                    <a:pt x="3073" y="466"/>
                  </a:lnTo>
                  <a:lnTo>
                    <a:pt x="3073" y="434"/>
                  </a:lnTo>
                  <a:cubicBezTo>
                    <a:pt x="2977" y="242"/>
                    <a:pt x="2785" y="114"/>
                    <a:pt x="2497" y="50"/>
                  </a:cubicBezTo>
                  <a:cubicBezTo>
                    <a:pt x="2379" y="16"/>
                    <a:pt x="2250" y="0"/>
                    <a:pt x="21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6333675" y="2062550"/>
              <a:ext cx="146450" cy="64025"/>
            </a:xfrm>
            <a:custGeom>
              <a:avLst/>
              <a:gdLst/>
              <a:ahLst/>
              <a:cxnLst/>
              <a:rect l="l" t="t" r="r" b="b"/>
              <a:pathLst>
                <a:path w="5858" h="2561" extrusionOk="0">
                  <a:moveTo>
                    <a:pt x="32" y="0"/>
                  </a:moveTo>
                  <a:lnTo>
                    <a:pt x="0" y="864"/>
                  </a:lnTo>
                  <a:cubicBezTo>
                    <a:pt x="0" y="1312"/>
                    <a:pt x="288" y="1728"/>
                    <a:pt x="864" y="2080"/>
                  </a:cubicBezTo>
                  <a:cubicBezTo>
                    <a:pt x="992" y="2144"/>
                    <a:pt x="1152" y="2208"/>
                    <a:pt x="1280" y="2272"/>
                  </a:cubicBezTo>
                  <a:cubicBezTo>
                    <a:pt x="1408" y="2304"/>
                    <a:pt x="1536" y="2368"/>
                    <a:pt x="1632" y="2401"/>
                  </a:cubicBezTo>
                  <a:cubicBezTo>
                    <a:pt x="1760" y="2401"/>
                    <a:pt x="1856" y="2433"/>
                    <a:pt x="1952" y="2465"/>
                  </a:cubicBezTo>
                  <a:cubicBezTo>
                    <a:pt x="2048" y="2497"/>
                    <a:pt x="2144" y="2497"/>
                    <a:pt x="2241" y="2529"/>
                  </a:cubicBezTo>
                  <a:cubicBezTo>
                    <a:pt x="2337" y="2529"/>
                    <a:pt x="2433" y="2529"/>
                    <a:pt x="2529" y="2561"/>
                  </a:cubicBezTo>
                  <a:lnTo>
                    <a:pt x="3425" y="2561"/>
                  </a:lnTo>
                  <a:cubicBezTo>
                    <a:pt x="3553" y="2529"/>
                    <a:pt x="3681" y="2529"/>
                    <a:pt x="3809" y="2497"/>
                  </a:cubicBezTo>
                  <a:cubicBezTo>
                    <a:pt x="4001" y="2465"/>
                    <a:pt x="4193" y="2401"/>
                    <a:pt x="4353" y="2368"/>
                  </a:cubicBezTo>
                  <a:cubicBezTo>
                    <a:pt x="4577" y="2272"/>
                    <a:pt x="4801" y="2176"/>
                    <a:pt x="4993" y="2080"/>
                  </a:cubicBezTo>
                  <a:cubicBezTo>
                    <a:pt x="5025" y="2080"/>
                    <a:pt x="5025" y="2080"/>
                    <a:pt x="5025" y="2048"/>
                  </a:cubicBezTo>
                  <a:cubicBezTo>
                    <a:pt x="5185" y="1984"/>
                    <a:pt x="5313" y="1888"/>
                    <a:pt x="5409" y="1792"/>
                  </a:cubicBezTo>
                  <a:cubicBezTo>
                    <a:pt x="5473" y="1728"/>
                    <a:pt x="5537" y="1664"/>
                    <a:pt x="5601" y="1600"/>
                  </a:cubicBezTo>
                  <a:lnTo>
                    <a:pt x="5697" y="1408"/>
                  </a:lnTo>
                  <a:cubicBezTo>
                    <a:pt x="5729" y="1344"/>
                    <a:pt x="5761" y="1312"/>
                    <a:pt x="5793" y="1248"/>
                  </a:cubicBezTo>
                  <a:cubicBezTo>
                    <a:pt x="5793" y="1184"/>
                    <a:pt x="5825" y="1152"/>
                    <a:pt x="5825" y="1088"/>
                  </a:cubicBezTo>
                  <a:cubicBezTo>
                    <a:pt x="5825" y="1024"/>
                    <a:pt x="5857" y="960"/>
                    <a:pt x="5857" y="928"/>
                  </a:cubicBezTo>
                  <a:lnTo>
                    <a:pt x="5857" y="896"/>
                  </a:lnTo>
                  <a:lnTo>
                    <a:pt x="5857" y="32"/>
                  </a:lnTo>
                  <a:cubicBezTo>
                    <a:pt x="5857" y="96"/>
                    <a:pt x="5857" y="160"/>
                    <a:pt x="5825" y="224"/>
                  </a:cubicBezTo>
                  <a:cubicBezTo>
                    <a:pt x="5825" y="256"/>
                    <a:pt x="5793" y="320"/>
                    <a:pt x="5793" y="384"/>
                  </a:cubicBezTo>
                  <a:cubicBezTo>
                    <a:pt x="5761" y="448"/>
                    <a:pt x="5729" y="480"/>
                    <a:pt x="5697" y="544"/>
                  </a:cubicBezTo>
                  <a:cubicBezTo>
                    <a:pt x="5665" y="608"/>
                    <a:pt x="5633" y="672"/>
                    <a:pt x="5601" y="704"/>
                  </a:cubicBezTo>
                  <a:cubicBezTo>
                    <a:pt x="5537" y="800"/>
                    <a:pt x="5473" y="832"/>
                    <a:pt x="5409" y="896"/>
                  </a:cubicBezTo>
                  <a:cubicBezTo>
                    <a:pt x="5313" y="992"/>
                    <a:pt x="5185" y="1088"/>
                    <a:pt x="5057" y="1184"/>
                  </a:cubicBezTo>
                  <a:cubicBezTo>
                    <a:pt x="5025" y="1184"/>
                    <a:pt x="5025" y="1216"/>
                    <a:pt x="4993" y="1216"/>
                  </a:cubicBezTo>
                  <a:cubicBezTo>
                    <a:pt x="4801" y="1312"/>
                    <a:pt x="4577" y="1408"/>
                    <a:pt x="4353" y="1472"/>
                  </a:cubicBezTo>
                  <a:cubicBezTo>
                    <a:pt x="4193" y="1536"/>
                    <a:pt x="4001" y="1600"/>
                    <a:pt x="3809" y="1632"/>
                  </a:cubicBezTo>
                  <a:cubicBezTo>
                    <a:pt x="3681" y="1632"/>
                    <a:pt x="3553" y="1664"/>
                    <a:pt x="3457" y="1664"/>
                  </a:cubicBezTo>
                  <a:cubicBezTo>
                    <a:pt x="3329" y="1696"/>
                    <a:pt x="3233" y="1696"/>
                    <a:pt x="3105" y="1696"/>
                  </a:cubicBezTo>
                  <a:lnTo>
                    <a:pt x="2817" y="1696"/>
                  </a:lnTo>
                  <a:cubicBezTo>
                    <a:pt x="2721" y="1696"/>
                    <a:pt x="2625" y="1696"/>
                    <a:pt x="2529" y="1664"/>
                  </a:cubicBezTo>
                  <a:cubicBezTo>
                    <a:pt x="2433" y="1664"/>
                    <a:pt x="2337" y="1664"/>
                    <a:pt x="2241" y="1632"/>
                  </a:cubicBezTo>
                  <a:cubicBezTo>
                    <a:pt x="2144" y="1632"/>
                    <a:pt x="2048" y="1600"/>
                    <a:pt x="1952" y="1600"/>
                  </a:cubicBezTo>
                  <a:lnTo>
                    <a:pt x="1664" y="1504"/>
                  </a:lnTo>
                  <a:cubicBezTo>
                    <a:pt x="1536" y="1472"/>
                    <a:pt x="1408" y="1440"/>
                    <a:pt x="1280" y="1408"/>
                  </a:cubicBezTo>
                  <a:cubicBezTo>
                    <a:pt x="1152" y="1344"/>
                    <a:pt x="992" y="1280"/>
                    <a:pt x="864" y="1184"/>
                  </a:cubicBezTo>
                  <a:cubicBezTo>
                    <a:pt x="288" y="864"/>
                    <a:pt x="32" y="416"/>
                    <a:pt x="3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32875" y="2061750"/>
              <a:ext cx="148050" cy="66425"/>
            </a:xfrm>
            <a:custGeom>
              <a:avLst/>
              <a:gdLst/>
              <a:ahLst/>
              <a:cxnLst/>
              <a:rect l="l" t="t" r="r" b="b"/>
              <a:pathLst>
                <a:path w="5922" h="2657" extrusionOk="0">
                  <a:moveTo>
                    <a:pt x="96" y="416"/>
                  </a:moveTo>
                  <a:cubicBezTo>
                    <a:pt x="192" y="736"/>
                    <a:pt x="480" y="1024"/>
                    <a:pt x="896" y="1280"/>
                  </a:cubicBezTo>
                  <a:cubicBezTo>
                    <a:pt x="1024" y="1344"/>
                    <a:pt x="1184" y="1408"/>
                    <a:pt x="1312" y="1472"/>
                  </a:cubicBezTo>
                  <a:cubicBezTo>
                    <a:pt x="1440" y="1504"/>
                    <a:pt x="1568" y="1568"/>
                    <a:pt x="1664" y="1600"/>
                  </a:cubicBezTo>
                  <a:cubicBezTo>
                    <a:pt x="1760" y="1632"/>
                    <a:pt x="1888" y="1632"/>
                    <a:pt x="1984" y="1664"/>
                  </a:cubicBezTo>
                  <a:cubicBezTo>
                    <a:pt x="2080" y="1696"/>
                    <a:pt x="2176" y="1696"/>
                    <a:pt x="2273" y="1728"/>
                  </a:cubicBezTo>
                  <a:cubicBezTo>
                    <a:pt x="2369" y="1728"/>
                    <a:pt x="2465" y="1728"/>
                    <a:pt x="2561" y="1760"/>
                  </a:cubicBezTo>
                  <a:lnTo>
                    <a:pt x="3489" y="1760"/>
                  </a:lnTo>
                  <a:cubicBezTo>
                    <a:pt x="3617" y="1728"/>
                    <a:pt x="3713" y="1728"/>
                    <a:pt x="3841" y="1696"/>
                  </a:cubicBezTo>
                  <a:cubicBezTo>
                    <a:pt x="4033" y="1664"/>
                    <a:pt x="4225" y="1600"/>
                    <a:pt x="4417" y="1568"/>
                  </a:cubicBezTo>
                  <a:cubicBezTo>
                    <a:pt x="4641" y="1472"/>
                    <a:pt x="4865" y="1376"/>
                    <a:pt x="5057" y="1280"/>
                  </a:cubicBezTo>
                  <a:lnTo>
                    <a:pt x="5089" y="1248"/>
                  </a:lnTo>
                  <a:cubicBezTo>
                    <a:pt x="5249" y="1152"/>
                    <a:pt x="5345" y="1088"/>
                    <a:pt x="5473" y="960"/>
                  </a:cubicBezTo>
                  <a:lnTo>
                    <a:pt x="5665" y="768"/>
                  </a:lnTo>
                  <a:cubicBezTo>
                    <a:pt x="5697" y="704"/>
                    <a:pt x="5729" y="640"/>
                    <a:pt x="5761" y="608"/>
                  </a:cubicBezTo>
                  <a:cubicBezTo>
                    <a:pt x="5793" y="544"/>
                    <a:pt x="5825" y="480"/>
                    <a:pt x="5857" y="448"/>
                  </a:cubicBezTo>
                  <a:lnTo>
                    <a:pt x="5857" y="928"/>
                  </a:lnTo>
                  <a:lnTo>
                    <a:pt x="5857" y="960"/>
                  </a:lnTo>
                  <a:cubicBezTo>
                    <a:pt x="5857" y="992"/>
                    <a:pt x="5825" y="1056"/>
                    <a:pt x="5825" y="1120"/>
                  </a:cubicBezTo>
                  <a:cubicBezTo>
                    <a:pt x="5825" y="1184"/>
                    <a:pt x="5793" y="1216"/>
                    <a:pt x="5793" y="1280"/>
                  </a:cubicBezTo>
                  <a:cubicBezTo>
                    <a:pt x="5761" y="1312"/>
                    <a:pt x="5729" y="1376"/>
                    <a:pt x="5697" y="1440"/>
                  </a:cubicBezTo>
                  <a:cubicBezTo>
                    <a:pt x="5665" y="1504"/>
                    <a:pt x="5633" y="1536"/>
                    <a:pt x="5601" y="1600"/>
                  </a:cubicBezTo>
                  <a:cubicBezTo>
                    <a:pt x="5537" y="1664"/>
                    <a:pt x="5473" y="1728"/>
                    <a:pt x="5409" y="1792"/>
                  </a:cubicBezTo>
                  <a:cubicBezTo>
                    <a:pt x="5313" y="1888"/>
                    <a:pt x="5185" y="1984"/>
                    <a:pt x="5057" y="2048"/>
                  </a:cubicBezTo>
                  <a:lnTo>
                    <a:pt x="5025" y="2080"/>
                  </a:lnTo>
                  <a:cubicBezTo>
                    <a:pt x="4833" y="2208"/>
                    <a:pt x="4609" y="2272"/>
                    <a:pt x="4385" y="2368"/>
                  </a:cubicBezTo>
                  <a:cubicBezTo>
                    <a:pt x="4225" y="2433"/>
                    <a:pt x="4033" y="2465"/>
                    <a:pt x="3841" y="2497"/>
                  </a:cubicBezTo>
                  <a:cubicBezTo>
                    <a:pt x="3713" y="2529"/>
                    <a:pt x="3585" y="2529"/>
                    <a:pt x="3457" y="2561"/>
                  </a:cubicBezTo>
                  <a:lnTo>
                    <a:pt x="2561" y="2561"/>
                  </a:lnTo>
                  <a:cubicBezTo>
                    <a:pt x="2465" y="2561"/>
                    <a:pt x="2369" y="2529"/>
                    <a:pt x="2273" y="2529"/>
                  </a:cubicBezTo>
                  <a:cubicBezTo>
                    <a:pt x="2176" y="2497"/>
                    <a:pt x="2080" y="2497"/>
                    <a:pt x="1984" y="2465"/>
                  </a:cubicBezTo>
                  <a:cubicBezTo>
                    <a:pt x="1888" y="2465"/>
                    <a:pt x="1792" y="2433"/>
                    <a:pt x="1696" y="2400"/>
                  </a:cubicBezTo>
                  <a:cubicBezTo>
                    <a:pt x="1568" y="2368"/>
                    <a:pt x="1472" y="2336"/>
                    <a:pt x="1344" y="2272"/>
                  </a:cubicBezTo>
                  <a:cubicBezTo>
                    <a:pt x="1184" y="2208"/>
                    <a:pt x="1056" y="2144"/>
                    <a:pt x="928" y="2080"/>
                  </a:cubicBezTo>
                  <a:cubicBezTo>
                    <a:pt x="384" y="1760"/>
                    <a:pt x="96" y="1344"/>
                    <a:pt x="96" y="896"/>
                  </a:cubicBezTo>
                  <a:lnTo>
                    <a:pt x="96" y="416"/>
                  </a:lnTo>
                  <a:close/>
                  <a:moveTo>
                    <a:pt x="64" y="0"/>
                  </a:moveTo>
                  <a:cubicBezTo>
                    <a:pt x="32" y="0"/>
                    <a:pt x="0" y="32"/>
                    <a:pt x="0" y="32"/>
                  </a:cubicBezTo>
                  <a:lnTo>
                    <a:pt x="0" y="896"/>
                  </a:lnTo>
                  <a:cubicBezTo>
                    <a:pt x="0" y="1376"/>
                    <a:pt x="320" y="1824"/>
                    <a:pt x="896" y="2144"/>
                  </a:cubicBezTo>
                  <a:cubicBezTo>
                    <a:pt x="1024" y="2208"/>
                    <a:pt x="1152" y="2272"/>
                    <a:pt x="1312" y="2336"/>
                  </a:cubicBezTo>
                  <a:cubicBezTo>
                    <a:pt x="1440" y="2400"/>
                    <a:pt x="1536" y="2433"/>
                    <a:pt x="1664" y="2465"/>
                  </a:cubicBezTo>
                  <a:cubicBezTo>
                    <a:pt x="1760" y="2497"/>
                    <a:pt x="1888" y="2529"/>
                    <a:pt x="1984" y="2529"/>
                  </a:cubicBezTo>
                  <a:cubicBezTo>
                    <a:pt x="2080" y="2561"/>
                    <a:pt x="2176" y="2593"/>
                    <a:pt x="2273" y="2593"/>
                  </a:cubicBezTo>
                  <a:cubicBezTo>
                    <a:pt x="2369" y="2593"/>
                    <a:pt x="2465" y="2625"/>
                    <a:pt x="2561" y="2625"/>
                  </a:cubicBezTo>
                  <a:cubicBezTo>
                    <a:pt x="2657" y="2625"/>
                    <a:pt x="2753" y="2625"/>
                    <a:pt x="2849" y="2657"/>
                  </a:cubicBezTo>
                  <a:lnTo>
                    <a:pt x="2977" y="2657"/>
                  </a:lnTo>
                  <a:lnTo>
                    <a:pt x="3137" y="2625"/>
                  </a:lnTo>
                  <a:lnTo>
                    <a:pt x="3489" y="2625"/>
                  </a:lnTo>
                  <a:cubicBezTo>
                    <a:pt x="3617" y="2593"/>
                    <a:pt x="3713" y="2593"/>
                    <a:pt x="3841" y="2561"/>
                  </a:cubicBezTo>
                  <a:cubicBezTo>
                    <a:pt x="4033" y="2529"/>
                    <a:pt x="4225" y="2497"/>
                    <a:pt x="4417" y="2433"/>
                  </a:cubicBezTo>
                  <a:cubicBezTo>
                    <a:pt x="4641" y="2368"/>
                    <a:pt x="4865" y="2272"/>
                    <a:pt x="5057" y="2144"/>
                  </a:cubicBezTo>
                  <a:lnTo>
                    <a:pt x="5089" y="2112"/>
                  </a:lnTo>
                  <a:cubicBezTo>
                    <a:pt x="5249" y="2048"/>
                    <a:pt x="5345" y="1952"/>
                    <a:pt x="5473" y="1856"/>
                  </a:cubicBezTo>
                  <a:lnTo>
                    <a:pt x="5665" y="1664"/>
                  </a:lnTo>
                  <a:cubicBezTo>
                    <a:pt x="5697" y="1600"/>
                    <a:pt x="5729" y="1536"/>
                    <a:pt x="5761" y="1472"/>
                  </a:cubicBezTo>
                  <a:cubicBezTo>
                    <a:pt x="5793" y="1408"/>
                    <a:pt x="5825" y="1344"/>
                    <a:pt x="5857" y="1312"/>
                  </a:cubicBezTo>
                  <a:cubicBezTo>
                    <a:pt x="5857" y="1248"/>
                    <a:pt x="5889" y="1184"/>
                    <a:pt x="5889" y="1120"/>
                  </a:cubicBezTo>
                  <a:cubicBezTo>
                    <a:pt x="5921" y="1088"/>
                    <a:pt x="5921" y="1024"/>
                    <a:pt x="5921" y="960"/>
                  </a:cubicBezTo>
                  <a:lnTo>
                    <a:pt x="5921" y="928"/>
                  </a:lnTo>
                  <a:lnTo>
                    <a:pt x="5921" y="64"/>
                  </a:lnTo>
                  <a:cubicBezTo>
                    <a:pt x="5921" y="32"/>
                    <a:pt x="5921" y="32"/>
                    <a:pt x="5889" y="32"/>
                  </a:cubicBezTo>
                  <a:cubicBezTo>
                    <a:pt x="5857" y="32"/>
                    <a:pt x="5857" y="32"/>
                    <a:pt x="5857" y="64"/>
                  </a:cubicBezTo>
                  <a:cubicBezTo>
                    <a:pt x="5857" y="128"/>
                    <a:pt x="5857" y="192"/>
                    <a:pt x="5825" y="256"/>
                  </a:cubicBezTo>
                  <a:cubicBezTo>
                    <a:pt x="5825" y="288"/>
                    <a:pt x="5793" y="352"/>
                    <a:pt x="5793" y="416"/>
                  </a:cubicBezTo>
                  <a:cubicBezTo>
                    <a:pt x="5761" y="448"/>
                    <a:pt x="5729" y="512"/>
                    <a:pt x="5697" y="576"/>
                  </a:cubicBezTo>
                  <a:cubicBezTo>
                    <a:pt x="5665" y="608"/>
                    <a:pt x="5633" y="672"/>
                    <a:pt x="5601" y="736"/>
                  </a:cubicBezTo>
                  <a:cubicBezTo>
                    <a:pt x="5537" y="800"/>
                    <a:pt x="5473" y="864"/>
                    <a:pt x="5409" y="928"/>
                  </a:cubicBezTo>
                  <a:cubicBezTo>
                    <a:pt x="5313" y="1024"/>
                    <a:pt x="5185" y="1120"/>
                    <a:pt x="5057" y="1184"/>
                  </a:cubicBezTo>
                  <a:lnTo>
                    <a:pt x="5025" y="1216"/>
                  </a:lnTo>
                  <a:cubicBezTo>
                    <a:pt x="4833" y="1312"/>
                    <a:pt x="4609" y="1408"/>
                    <a:pt x="4385" y="1504"/>
                  </a:cubicBezTo>
                  <a:cubicBezTo>
                    <a:pt x="4225" y="1536"/>
                    <a:pt x="4033" y="1600"/>
                    <a:pt x="3841" y="1632"/>
                  </a:cubicBezTo>
                  <a:cubicBezTo>
                    <a:pt x="3713" y="1664"/>
                    <a:pt x="3585" y="1664"/>
                    <a:pt x="3457" y="1664"/>
                  </a:cubicBezTo>
                  <a:cubicBezTo>
                    <a:pt x="3361" y="1696"/>
                    <a:pt x="3265" y="1696"/>
                    <a:pt x="3137" y="1696"/>
                  </a:cubicBezTo>
                  <a:lnTo>
                    <a:pt x="2561" y="1696"/>
                  </a:lnTo>
                  <a:cubicBezTo>
                    <a:pt x="2465" y="1664"/>
                    <a:pt x="2369" y="1664"/>
                    <a:pt x="2273" y="1664"/>
                  </a:cubicBezTo>
                  <a:cubicBezTo>
                    <a:pt x="2176" y="1632"/>
                    <a:pt x="2080" y="1632"/>
                    <a:pt x="1984" y="1600"/>
                  </a:cubicBezTo>
                  <a:cubicBezTo>
                    <a:pt x="1888" y="1568"/>
                    <a:pt x="1792" y="1568"/>
                    <a:pt x="1696" y="1536"/>
                  </a:cubicBezTo>
                  <a:cubicBezTo>
                    <a:pt x="1568" y="1504"/>
                    <a:pt x="1472" y="1440"/>
                    <a:pt x="1344" y="1408"/>
                  </a:cubicBezTo>
                  <a:cubicBezTo>
                    <a:pt x="1184" y="1344"/>
                    <a:pt x="1056" y="1280"/>
                    <a:pt x="928" y="1216"/>
                  </a:cubicBezTo>
                  <a:cubicBezTo>
                    <a:pt x="384" y="896"/>
                    <a:pt x="96" y="480"/>
                    <a:pt x="96" y="32"/>
                  </a:cubicBez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327275" y="2020325"/>
              <a:ext cx="160050" cy="84650"/>
            </a:xfrm>
            <a:custGeom>
              <a:avLst/>
              <a:gdLst/>
              <a:ahLst/>
              <a:cxnLst/>
              <a:rect l="l" t="t" r="r" b="b"/>
              <a:pathLst>
                <a:path w="6402" h="3386" extrusionOk="0">
                  <a:moveTo>
                    <a:pt x="3173" y="1"/>
                  </a:moveTo>
                  <a:cubicBezTo>
                    <a:pt x="2424" y="1"/>
                    <a:pt x="1680" y="169"/>
                    <a:pt x="1120" y="505"/>
                  </a:cubicBezTo>
                  <a:cubicBezTo>
                    <a:pt x="0" y="1177"/>
                    <a:pt x="0" y="2233"/>
                    <a:pt x="1120" y="2905"/>
                  </a:cubicBezTo>
                  <a:cubicBezTo>
                    <a:pt x="1696" y="3225"/>
                    <a:pt x="2448" y="3385"/>
                    <a:pt x="3197" y="3385"/>
                  </a:cubicBezTo>
                  <a:cubicBezTo>
                    <a:pt x="3945" y="3385"/>
                    <a:pt x="4689" y="3225"/>
                    <a:pt x="5249" y="2905"/>
                  </a:cubicBezTo>
                  <a:cubicBezTo>
                    <a:pt x="6401" y="2233"/>
                    <a:pt x="6401" y="1177"/>
                    <a:pt x="5249" y="505"/>
                  </a:cubicBezTo>
                  <a:cubicBezTo>
                    <a:pt x="4673" y="169"/>
                    <a:pt x="3921" y="1"/>
                    <a:pt x="317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332875" y="2019525"/>
              <a:ext cx="148050" cy="86250"/>
            </a:xfrm>
            <a:custGeom>
              <a:avLst/>
              <a:gdLst/>
              <a:ahLst/>
              <a:cxnLst/>
              <a:rect l="l" t="t" r="r" b="b"/>
              <a:pathLst>
                <a:path w="5922" h="3450" extrusionOk="0">
                  <a:moveTo>
                    <a:pt x="2945" y="89"/>
                  </a:moveTo>
                  <a:cubicBezTo>
                    <a:pt x="3713" y="89"/>
                    <a:pt x="4449" y="249"/>
                    <a:pt x="4993" y="569"/>
                  </a:cubicBezTo>
                  <a:cubicBezTo>
                    <a:pt x="5537" y="889"/>
                    <a:pt x="5857" y="1305"/>
                    <a:pt x="5857" y="1721"/>
                  </a:cubicBezTo>
                  <a:cubicBezTo>
                    <a:pt x="5857" y="2169"/>
                    <a:pt x="5569" y="2585"/>
                    <a:pt x="5025" y="2905"/>
                  </a:cubicBezTo>
                  <a:cubicBezTo>
                    <a:pt x="4465" y="3225"/>
                    <a:pt x="3721" y="3385"/>
                    <a:pt x="2977" y="3385"/>
                  </a:cubicBezTo>
                  <a:cubicBezTo>
                    <a:pt x="2233" y="3385"/>
                    <a:pt x="1488" y="3225"/>
                    <a:pt x="928" y="2905"/>
                  </a:cubicBezTo>
                  <a:cubicBezTo>
                    <a:pt x="384" y="2585"/>
                    <a:pt x="96" y="2169"/>
                    <a:pt x="96" y="1721"/>
                  </a:cubicBezTo>
                  <a:cubicBezTo>
                    <a:pt x="96" y="1305"/>
                    <a:pt x="384" y="889"/>
                    <a:pt x="928" y="569"/>
                  </a:cubicBezTo>
                  <a:cubicBezTo>
                    <a:pt x="1472" y="249"/>
                    <a:pt x="2208" y="89"/>
                    <a:pt x="2945" y="89"/>
                  </a:cubicBezTo>
                  <a:close/>
                  <a:moveTo>
                    <a:pt x="2945" y="1"/>
                  </a:moveTo>
                  <a:cubicBezTo>
                    <a:pt x="2192" y="1"/>
                    <a:pt x="1440" y="169"/>
                    <a:pt x="864" y="505"/>
                  </a:cubicBezTo>
                  <a:cubicBezTo>
                    <a:pt x="320" y="825"/>
                    <a:pt x="0" y="1273"/>
                    <a:pt x="0" y="1721"/>
                  </a:cubicBezTo>
                  <a:cubicBezTo>
                    <a:pt x="0" y="2201"/>
                    <a:pt x="320" y="2617"/>
                    <a:pt x="896" y="2969"/>
                  </a:cubicBezTo>
                  <a:cubicBezTo>
                    <a:pt x="1472" y="3289"/>
                    <a:pt x="2208" y="3449"/>
                    <a:pt x="2977" y="3449"/>
                  </a:cubicBezTo>
                  <a:cubicBezTo>
                    <a:pt x="3713" y="3449"/>
                    <a:pt x="4481" y="3289"/>
                    <a:pt x="5057" y="2969"/>
                  </a:cubicBezTo>
                  <a:cubicBezTo>
                    <a:pt x="5601" y="2617"/>
                    <a:pt x="5921" y="2201"/>
                    <a:pt x="5921" y="1721"/>
                  </a:cubicBezTo>
                  <a:cubicBezTo>
                    <a:pt x="5921" y="1273"/>
                    <a:pt x="5601" y="825"/>
                    <a:pt x="5025" y="505"/>
                  </a:cubicBezTo>
                  <a:cubicBezTo>
                    <a:pt x="4449" y="169"/>
                    <a:pt x="3697" y="1"/>
                    <a:pt x="2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344075" y="2029725"/>
              <a:ext cx="125650" cy="66450"/>
            </a:xfrm>
            <a:custGeom>
              <a:avLst/>
              <a:gdLst/>
              <a:ahLst/>
              <a:cxnLst/>
              <a:rect l="l" t="t" r="r" b="b"/>
              <a:pathLst>
                <a:path w="5026" h="2658" extrusionOk="0">
                  <a:moveTo>
                    <a:pt x="2513" y="1"/>
                  </a:moveTo>
                  <a:cubicBezTo>
                    <a:pt x="1929" y="1"/>
                    <a:pt x="1344" y="129"/>
                    <a:pt x="896" y="385"/>
                  </a:cubicBezTo>
                  <a:cubicBezTo>
                    <a:pt x="0" y="897"/>
                    <a:pt x="32" y="1729"/>
                    <a:pt x="896" y="2273"/>
                  </a:cubicBezTo>
                  <a:cubicBezTo>
                    <a:pt x="1344" y="2529"/>
                    <a:pt x="1937" y="2657"/>
                    <a:pt x="2525" y="2657"/>
                  </a:cubicBezTo>
                  <a:cubicBezTo>
                    <a:pt x="3113" y="2657"/>
                    <a:pt x="3697" y="2529"/>
                    <a:pt x="4129" y="2273"/>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348875" y="2028925"/>
              <a:ext cx="116050" cy="68050"/>
            </a:xfrm>
            <a:custGeom>
              <a:avLst/>
              <a:gdLst/>
              <a:ahLst/>
              <a:cxnLst/>
              <a:rect l="l" t="t" r="r" b="b"/>
              <a:pathLst>
                <a:path w="4642" h="2722" extrusionOk="0">
                  <a:moveTo>
                    <a:pt x="2305" y="65"/>
                  </a:moveTo>
                  <a:cubicBezTo>
                    <a:pt x="2913" y="65"/>
                    <a:pt x="3489" y="193"/>
                    <a:pt x="3905" y="449"/>
                  </a:cubicBezTo>
                  <a:cubicBezTo>
                    <a:pt x="4353" y="705"/>
                    <a:pt x="4577" y="1025"/>
                    <a:pt x="4577" y="1345"/>
                  </a:cubicBezTo>
                  <a:cubicBezTo>
                    <a:pt x="4577" y="1697"/>
                    <a:pt x="4353" y="2017"/>
                    <a:pt x="3937" y="2273"/>
                  </a:cubicBezTo>
                  <a:cubicBezTo>
                    <a:pt x="3489" y="2513"/>
                    <a:pt x="2913" y="2633"/>
                    <a:pt x="2337" y="2633"/>
                  </a:cubicBezTo>
                  <a:cubicBezTo>
                    <a:pt x="1761" y="2633"/>
                    <a:pt x="1184" y="2513"/>
                    <a:pt x="736" y="2273"/>
                  </a:cubicBezTo>
                  <a:cubicBezTo>
                    <a:pt x="320" y="2017"/>
                    <a:pt x="96" y="1697"/>
                    <a:pt x="96" y="1345"/>
                  </a:cubicBezTo>
                  <a:cubicBezTo>
                    <a:pt x="64" y="1025"/>
                    <a:pt x="320" y="705"/>
                    <a:pt x="736" y="449"/>
                  </a:cubicBezTo>
                  <a:cubicBezTo>
                    <a:pt x="1152" y="193"/>
                    <a:pt x="1729" y="65"/>
                    <a:pt x="2305" y="65"/>
                  </a:cubicBezTo>
                  <a:close/>
                  <a:moveTo>
                    <a:pt x="2305" y="1"/>
                  </a:moveTo>
                  <a:cubicBezTo>
                    <a:pt x="1713" y="1"/>
                    <a:pt x="1120" y="129"/>
                    <a:pt x="672" y="385"/>
                  </a:cubicBezTo>
                  <a:cubicBezTo>
                    <a:pt x="256" y="641"/>
                    <a:pt x="0" y="993"/>
                    <a:pt x="0" y="1345"/>
                  </a:cubicBezTo>
                  <a:cubicBezTo>
                    <a:pt x="0" y="1729"/>
                    <a:pt x="256" y="2081"/>
                    <a:pt x="704" y="2337"/>
                  </a:cubicBezTo>
                  <a:cubicBezTo>
                    <a:pt x="1152" y="2593"/>
                    <a:pt x="1729" y="2721"/>
                    <a:pt x="2337" y="2721"/>
                  </a:cubicBezTo>
                  <a:cubicBezTo>
                    <a:pt x="2913" y="2721"/>
                    <a:pt x="3521" y="2593"/>
                    <a:pt x="3969" y="2305"/>
                  </a:cubicBezTo>
                  <a:cubicBezTo>
                    <a:pt x="4385" y="2081"/>
                    <a:pt x="4641" y="1729"/>
                    <a:pt x="4641" y="1345"/>
                  </a:cubicBezTo>
                  <a:cubicBezTo>
                    <a:pt x="4641" y="993"/>
                    <a:pt x="4385" y="641"/>
                    <a:pt x="3937" y="385"/>
                  </a:cubicBezTo>
                  <a:cubicBezTo>
                    <a:pt x="3489" y="129"/>
                    <a:pt x="2897" y="1"/>
                    <a:pt x="2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472100" y="2084950"/>
              <a:ext cx="2425" cy="9625"/>
            </a:xfrm>
            <a:custGeom>
              <a:avLst/>
              <a:gdLst/>
              <a:ahLst/>
              <a:cxnLst/>
              <a:rect l="l" t="t" r="r" b="b"/>
              <a:pathLst>
                <a:path w="97" h="385" extrusionOk="0">
                  <a:moveTo>
                    <a:pt x="32" y="0"/>
                  </a:moveTo>
                  <a:cubicBezTo>
                    <a:pt x="32" y="0"/>
                    <a:pt x="0" y="0"/>
                    <a:pt x="0" y="32"/>
                  </a:cubicBezTo>
                  <a:lnTo>
                    <a:pt x="0" y="352"/>
                  </a:lnTo>
                  <a:lnTo>
                    <a:pt x="32" y="384"/>
                  </a:lnTo>
                  <a:cubicBezTo>
                    <a:pt x="64" y="384"/>
                    <a:pt x="96" y="352"/>
                    <a:pt x="96" y="352"/>
                  </a:cubicBezTo>
                  <a:lnTo>
                    <a:pt x="96" y="32"/>
                  </a:lnTo>
                  <a:cubicBezTo>
                    <a:pt x="96"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6406475" y="2111350"/>
              <a:ext cx="1625" cy="10425"/>
            </a:xfrm>
            <a:custGeom>
              <a:avLst/>
              <a:gdLst/>
              <a:ahLst/>
              <a:cxnLst/>
              <a:rect l="l" t="t" r="r" b="b"/>
              <a:pathLst>
                <a:path w="65" h="417" extrusionOk="0">
                  <a:moveTo>
                    <a:pt x="33" y="0"/>
                  </a:moveTo>
                  <a:cubicBezTo>
                    <a:pt x="1" y="0"/>
                    <a:pt x="1" y="32"/>
                    <a:pt x="1" y="64"/>
                  </a:cubicBezTo>
                  <a:lnTo>
                    <a:pt x="1" y="384"/>
                  </a:lnTo>
                  <a:lnTo>
                    <a:pt x="33" y="416"/>
                  </a:lnTo>
                  <a:cubicBezTo>
                    <a:pt x="65" y="416"/>
                    <a:pt x="65" y="384"/>
                    <a:pt x="65" y="384"/>
                  </a:cubicBezTo>
                  <a:lnTo>
                    <a:pt x="65" y="64"/>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4192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65" y="416"/>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432075" y="2108950"/>
              <a:ext cx="2425" cy="9625"/>
            </a:xfrm>
            <a:custGeom>
              <a:avLst/>
              <a:gdLst/>
              <a:ahLst/>
              <a:cxnLst/>
              <a:rect l="l" t="t" r="r" b="b"/>
              <a:pathLst>
                <a:path w="97" h="385" extrusionOk="0">
                  <a:moveTo>
                    <a:pt x="65" y="0"/>
                  </a:moveTo>
                  <a:cubicBezTo>
                    <a:pt x="33" y="0"/>
                    <a:pt x="1" y="32"/>
                    <a:pt x="1" y="32"/>
                  </a:cubicBezTo>
                  <a:lnTo>
                    <a:pt x="1" y="352"/>
                  </a:lnTo>
                  <a:cubicBezTo>
                    <a:pt x="1" y="384"/>
                    <a:pt x="33" y="384"/>
                    <a:pt x="65" y="384"/>
                  </a:cubicBezTo>
                  <a:cubicBezTo>
                    <a:pt x="65" y="384"/>
                    <a:pt x="97" y="384"/>
                    <a:pt x="97" y="352"/>
                  </a:cubicBezTo>
                  <a:lnTo>
                    <a:pt x="97" y="32"/>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444075" y="2104950"/>
              <a:ext cx="2425" cy="9625"/>
            </a:xfrm>
            <a:custGeom>
              <a:avLst/>
              <a:gdLst/>
              <a:ahLst/>
              <a:cxnLst/>
              <a:rect l="l" t="t" r="r" b="b"/>
              <a:pathLst>
                <a:path w="97" h="385" extrusionOk="0">
                  <a:moveTo>
                    <a:pt x="65" y="0"/>
                  </a:moveTo>
                  <a:cubicBezTo>
                    <a:pt x="33" y="0"/>
                    <a:pt x="1" y="0"/>
                    <a:pt x="1" y="32"/>
                  </a:cubicBezTo>
                  <a:lnTo>
                    <a:pt x="1" y="352"/>
                  </a:lnTo>
                  <a:cubicBezTo>
                    <a:pt x="1" y="384"/>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454475" y="2099350"/>
              <a:ext cx="1625" cy="9625"/>
            </a:xfrm>
            <a:custGeom>
              <a:avLst/>
              <a:gdLst/>
              <a:ahLst/>
              <a:cxnLst/>
              <a:rect l="l" t="t" r="r" b="b"/>
              <a:pathLst>
                <a:path w="65" h="385" extrusionOk="0">
                  <a:moveTo>
                    <a:pt x="33" y="0"/>
                  </a:moveTo>
                  <a:cubicBezTo>
                    <a:pt x="1" y="0"/>
                    <a:pt x="1" y="0"/>
                    <a:pt x="1" y="32"/>
                  </a:cubicBezTo>
                  <a:lnTo>
                    <a:pt x="1" y="352"/>
                  </a:lnTo>
                  <a:cubicBezTo>
                    <a:pt x="1" y="384"/>
                    <a:pt x="33"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464100" y="2092950"/>
              <a:ext cx="1625" cy="9625"/>
            </a:xfrm>
            <a:custGeom>
              <a:avLst/>
              <a:gdLst/>
              <a:ahLst/>
              <a:cxnLst/>
              <a:rect l="l" t="t" r="r" b="b"/>
              <a:pathLst>
                <a:path w="65" h="385" extrusionOk="0">
                  <a:moveTo>
                    <a:pt x="32" y="0"/>
                  </a:moveTo>
                  <a:cubicBezTo>
                    <a:pt x="0" y="0"/>
                    <a:pt x="0" y="32"/>
                    <a:pt x="0" y="32"/>
                  </a:cubicBezTo>
                  <a:lnTo>
                    <a:pt x="0" y="352"/>
                  </a:lnTo>
                  <a:cubicBezTo>
                    <a:pt x="0" y="384"/>
                    <a:pt x="0" y="384"/>
                    <a:pt x="32" y="384"/>
                  </a:cubicBezTo>
                  <a:cubicBezTo>
                    <a:pt x="32" y="384"/>
                    <a:pt x="64" y="384"/>
                    <a:pt x="64" y="352"/>
                  </a:cubicBezTo>
                  <a:lnTo>
                    <a:pt x="64" y="32"/>
                  </a:lnTo>
                  <a:lnTo>
                    <a:pt x="3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40075" y="2084950"/>
              <a:ext cx="2425" cy="9625"/>
            </a:xfrm>
            <a:custGeom>
              <a:avLst/>
              <a:gdLst/>
              <a:ahLst/>
              <a:cxnLst/>
              <a:rect l="l" t="t" r="r" b="b"/>
              <a:pathLst>
                <a:path w="97" h="385" extrusionOk="0">
                  <a:moveTo>
                    <a:pt x="64" y="0"/>
                  </a:moveTo>
                  <a:cubicBezTo>
                    <a:pt x="32" y="0"/>
                    <a:pt x="0" y="0"/>
                    <a:pt x="0" y="32"/>
                  </a:cubicBezTo>
                  <a:lnTo>
                    <a:pt x="0" y="352"/>
                  </a:lnTo>
                  <a:cubicBezTo>
                    <a:pt x="0" y="352"/>
                    <a:pt x="32" y="384"/>
                    <a:pt x="64" y="384"/>
                  </a:cubicBezTo>
                  <a:lnTo>
                    <a:pt x="96" y="352"/>
                  </a:ln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393675" y="2110550"/>
              <a:ext cx="1625" cy="10425"/>
            </a:xfrm>
            <a:custGeom>
              <a:avLst/>
              <a:gdLst/>
              <a:ahLst/>
              <a:cxnLst/>
              <a:rect l="l" t="t" r="r" b="b"/>
              <a:pathLst>
                <a:path w="65" h="417" extrusionOk="0">
                  <a:moveTo>
                    <a:pt x="33" y="0"/>
                  </a:moveTo>
                  <a:cubicBezTo>
                    <a:pt x="1" y="0"/>
                    <a:pt x="1" y="32"/>
                    <a:pt x="1" y="32"/>
                  </a:cubicBezTo>
                  <a:lnTo>
                    <a:pt x="1" y="352"/>
                  </a:lnTo>
                  <a:cubicBezTo>
                    <a:pt x="1" y="384"/>
                    <a:pt x="1" y="416"/>
                    <a:pt x="33" y="416"/>
                  </a:cubicBezTo>
                  <a:cubicBezTo>
                    <a:pt x="33" y="416"/>
                    <a:pt x="65" y="384"/>
                    <a:pt x="65" y="352"/>
                  </a:cubicBezTo>
                  <a:lnTo>
                    <a:pt x="65" y="32"/>
                  </a:ln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380075" y="2108950"/>
              <a:ext cx="2425" cy="9625"/>
            </a:xfrm>
            <a:custGeom>
              <a:avLst/>
              <a:gdLst/>
              <a:ahLst/>
              <a:cxnLst/>
              <a:rect l="l" t="t" r="r" b="b"/>
              <a:pathLst>
                <a:path w="97" h="385" extrusionOk="0">
                  <a:moveTo>
                    <a:pt x="64" y="0"/>
                  </a:moveTo>
                  <a:cubicBezTo>
                    <a:pt x="32" y="0"/>
                    <a:pt x="0" y="32"/>
                    <a:pt x="0" y="32"/>
                  </a:cubicBezTo>
                  <a:lnTo>
                    <a:pt x="0" y="352"/>
                  </a:lnTo>
                  <a:cubicBezTo>
                    <a:pt x="0" y="384"/>
                    <a:pt x="32" y="384"/>
                    <a:pt x="64" y="384"/>
                  </a:cubicBezTo>
                  <a:cubicBezTo>
                    <a:pt x="64" y="384"/>
                    <a:pt x="96" y="384"/>
                    <a:pt x="96" y="352"/>
                  </a:cubicBezTo>
                  <a:lnTo>
                    <a:pt x="96" y="32"/>
                  </a:lnTo>
                  <a:lnTo>
                    <a:pt x="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68075" y="2104950"/>
              <a:ext cx="2425" cy="9625"/>
            </a:xfrm>
            <a:custGeom>
              <a:avLst/>
              <a:gdLst/>
              <a:ahLst/>
              <a:cxnLst/>
              <a:rect l="l" t="t" r="r" b="b"/>
              <a:pathLst>
                <a:path w="97" h="385" extrusionOk="0">
                  <a:moveTo>
                    <a:pt x="64" y="0"/>
                  </a:moveTo>
                  <a:cubicBezTo>
                    <a:pt x="32" y="0"/>
                    <a:pt x="0" y="0"/>
                    <a:pt x="0" y="32"/>
                  </a:cubicBezTo>
                  <a:lnTo>
                    <a:pt x="0" y="352"/>
                  </a:lnTo>
                  <a:cubicBezTo>
                    <a:pt x="0" y="384"/>
                    <a:pt x="32" y="384"/>
                    <a:pt x="64" y="384"/>
                  </a:cubicBezTo>
                  <a:cubicBezTo>
                    <a:pt x="64" y="384"/>
                    <a:pt x="96" y="384"/>
                    <a:pt x="96" y="352"/>
                  </a:cubicBezTo>
                  <a:lnTo>
                    <a:pt x="96" y="32"/>
                  </a:lnTo>
                  <a:cubicBezTo>
                    <a:pt x="96" y="0"/>
                    <a:pt x="64" y="0"/>
                    <a:pt x="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358475" y="2099350"/>
              <a:ext cx="1625" cy="9625"/>
            </a:xfrm>
            <a:custGeom>
              <a:avLst/>
              <a:gdLst/>
              <a:ahLst/>
              <a:cxnLst/>
              <a:rect l="l" t="t" r="r" b="b"/>
              <a:pathLst>
                <a:path w="65" h="385" extrusionOk="0">
                  <a:moveTo>
                    <a:pt x="32" y="0"/>
                  </a:moveTo>
                  <a:cubicBezTo>
                    <a:pt x="0" y="0"/>
                    <a:pt x="0" y="0"/>
                    <a:pt x="0" y="32"/>
                  </a:cubicBezTo>
                  <a:lnTo>
                    <a:pt x="0" y="352"/>
                  </a:lnTo>
                  <a:cubicBezTo>
                    <a:pt x="0" y="384"/>
                    <a:pt x="0" y="384"/>
                    <a:pt x="32" y="384"/>
                  </a:cubicBezTo>
                  <a:cubicBezTo>
                    <a:pt x="64" y="384"/>
                    <a:pt x="64" y="384"/>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348875" y="2092950"/>
              <a:ext cx="1625" cy="9625"/>
            </a:xfrm>
            <a:custGeom>
              <a:avLst/>
              <a:gdLst/>
              <a:ahLst/>
              <a:cxnLst/>
              <a:rect l="l" t="t" r="r" b="b"/>
              <a:pathLst>
                <a:path w="65" h="385" extrusionOk="0">
                  <a:moveTo>
                    <a:pt x="32" y="0"/>
                  </a:moveTo>
                  <a:lnTo>
                    <a:pt x="0" y="32"/>
                  </a:lnTo>
                  <a:lnTo>
                    <a:pt x="0" y="352"/>
                  </a:lnTo>
                  <a:cubicBezTo>
                    <a:pt x="0" y="384"/>
                    <a:pt x="32" y="384"/>
                    <a:pt x="32" y="384"/>
                  </a:cubicBezTo>
                  <a:cubicBezTo>
                    <a:pt x="64" y="384"/>
                    <a:pt x="64" y="384"/>
                    <a:pt x="64" y="352"/>
                  </a:cubicBezTo>
                  <a:lnTo>
                    <a:pt x="64" y="32"/>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6370475" y="2041725"/>
              <a:ext cx="74425" cy="42450"/>
            </a:xfrm>
            <a:custGeom>
              <a:avLst/>
              <a:gdLst/>
              <a:ahLst/>
              <a:cxnLst/>
              <a:rect l="l" t="t" r="r" b="b"/>
              <a:pathLst>
                <a:path w="2977" h="1698" extrusionOk="0">
                  <a:moveTo>
                    <a:pt x="640" y="1"/>
                  </a:moveTo>
                  <a:lnTo>
                    <a:pt x="416" y="97"/>
                  </a:lnTo>
                  <a:lnTo>
                    <a:pt x="769" y="289"/>
                  </a:lnTo>
                  <a:cubicBezTo>
                    <a:pt x="704" y="321"/>
                    <a:pt x="672" y="353"/>
                    <a:pt x="640" y="353"/>
                  </a:cubicBezTo>
                  <a:cubicBezTo>
                    <a:pt x="608" y="385"/>
                    <a:pt x="576" y="417"/>
                    <a:pt x="544" y="417"/>
                  </a:cubicBezTo>
                  <a:lnTo>
                    <a:pt x="224" y="225"/>
                  </a:lnTo>
                  <a:lnTo>
                    <a:pt x="0" y="353"/>
                  </a:lnTo>
                  <a:lnTo>
                    <a:pt x="384" y="577"/>
                  </a:lnTo>
                  <a:cubicBezTo>
                    <a:pt x="128" y="865"/>
                    <a:pt x="224" y="1249"/>
                    <a:pt x="640" y="1473"/>
                  </a:cubicBezTo>
                  <a:cubicBezTo>
                    <a:pt x="897" y="1633"/>
                    <a:pt x="1217" y="1697"/>
                    <a:pt x="1537" y="1697"/>
                  </a:cubicBezTo>
                  <a:lnTo>
                    <a:pt x="1537" y="1505"/>
                  </a:lnTo>
                  <a:cubicBezTo>
                    <a:pt x="1313" y="1473"/>
                    <a:pt x="1089" y="1441"/>
                    <a:pt x="929" y="1313"/>
                  </a:cubicBezTo>
                  <a:cubicBezTo>
                    <a:pt x="672" y="1185"/>
                    <a:pt x="576" y="961"/>
                    <a:pt x="672" y="737"/>
                  </a:cubicBezTo>
                  <a:lnTo>
                    <a:pt x="672" y="737"/>
                  </a:lnTo>
                  <a:lnTo>
                    <a:pt x="1313" y="1121"/>
                  </a:lnTo>
                  <a:lnTo>
                    <a:pt x="1505" y="993"/>
                  </a:lnTo>
                  <a:lnTo>
                    <a:pt x="833" y="577"/>
                  </a:lnTo>
                  <a:cubicBezTo>
                    <a:pt x="865" y="545"/>
                    <a:pt x="897" y="545"/>
                    <a:pt x="929" y="513"/>
                  </a:cubicBezTo>
                  <a:cubicBezTo>
                    <a:pt x="961" y="481"/>
                    <a:pt x="993" y="481"/>
                    <a:pt x="1025" y="449"/>
                  </a:cubicBezTo>
                  <a:lnTo>
                    <a:pt x="1729" y="865"/>
                  </a:lnTo>
                  <a:lnTo>
                    <a:pt x="1921" y="737"/>
                  </a:lnTo>
                  <a:lnTo>
                    <a:pt x="1313" y="385"/>
                  </a:lnTo>
                  <a:cubicBezTo>
                    <a:pt x="1424" y="365"/>
                    <a:pt x="1539" y="354"/>
                    <a:pt x="1652" y="354"/>
                  </a:cubicBezTo>
                  <a:cubicBezTo>
                    <a:pt x="1895" y="354"/>
                    <a:pt x="2130" y="404"/>
                    <a:pt x="2305" y="513"/>
                  </a:cubicBezTo>
                  <a:cubicBezTo>
                    <a:pt x="2497" y="609"/>
                    <a:pt x="2561" y="737"/>
                    <a:pt x="2593" y="865"/>
                  </a:cubicBezTo>
                  <a:lnTo>
                    <a:pt x="2977" y="865"/>
                  </a:lnTo>
                  <a:cubicBezTo>
                    <a:pt x="2945" y="705"/>
                    <a:pt x="2817" y="513"/>
                    <a:pt x="2561" y="353"/>
                  </a:cubicBezTo>
                  <a:cubicBezTo>
                    <a:pt x="2288" y="206"/>
                    <a:pt x="1931" y="128"/>
                    <a:pt x="1574" y="128"/>
                  </a:cubicBezTo>
                  <a:cubicBezTo>
                    <a:pt x="1387" y="128"/>
                    <a:pt x="1200" y="149"/>
                    <a:pt x="1025" y="193"/>
                  </a:cubicBezTo>
                  <a:lnTo>
                    <a:pt x="64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369675" y="2040125"/>
              <a:ext cx="76025" cy="44850"/>
            </a:xfrm>
            <a:custGeom>
              <a:avLst/>
              <a:gdLst/>
              <a:ahLst/>
              <a:cxnLst/>
              <a:rect l="l" t="t" r="r" b="b"/>
              <a:pathLst>
                <a:path w="3041" h="1794" extrusionOk="0">
                  <a:moveTo>
                    <a:pt x="672" y="97"/>
                  </a:moveTo>
                  <a:lnTo>
                    <a:pt x="1025" y="289"/>
                  </a:lnTo>
                  <a:lnTo>
                    <a:pt x="1057" y="289"/>
                  </a:lnTo>
                  <a:cubicBezTo>
                    <a:pt x="1232" y="245"/>
                    <a:pt x="1419" y="224"/>
                    <a:pt x="1606" y="224"/>
                  </a:cubicBezTo>
                  <a:cubicBezTo>
                    <a:pt x="1963" y="224"/>
                    <a:pt x="2320" y="302"/>
                    <a:pt x="2593" y="449"/>
                  </a:cubicBezTo>
                  <a:cubicBezTo>
                    <a:pt x="2817" y="577"/>
                    <a:pt x="2945" y="737"/>
                    <a:pt x="2977" y="897"/>
                  </a:cubicBezTo>
                  <a:lnTo>
                    <a:pt x="2657" y="897"/>
                  </a:lnTo>
                  <a:cubicBezTo>
                    <a:pt x="2625" y="769"/>
                    <a:pt x="2529" y="641"/>
                    <a:pt x="2369" y="545"/>
                  </a:cubicBezTo>
                  <a:cubicBezTo>
                    <a:pt x="2155" y="426"/>
                    <a:pt x="1889" y="360"/>
                    <a:pt x="1622" y="360"/>
                  </a:cubicBezTo>
                  <a:cubicBezTo>
                    <a:pt x="1529" y="360"/>
                    <a:pt x="1436" y="368"/>
                    <a:pt x="1345" y="385"/>
                  </a:cubicBezTo>
                  <a:cubicBezTo>
                    <a:pt x="1313" y="385"/>
                    <a:pt x="1313" y="417"/>
                    <a:pt x="1313" y="417"/>
                  </a:cubicBezTo>
                  <a:cubicBezTo>
                    <a:pt x="1313" y="449"/>
                    <a:pt x="1313" y="449"/>
                    <a:pt x="1345" y="449"/>
                  </a:cubicBezTo>
                  <a:lnTo>
                    <a:pt x="1889" y="801"/>
                  </a:lnTo>
                  <a:lnTo>
                    <a:pt x="1761" y="865"/>
                  </a:lnTo>
                  <a:lnTo>
                    <a:pt x="1089" y="481"/>
                  </a:lnTo>
                  <a:lnTo>
                    <a:pt x="1057" y="481"/>
                  </a:lnTo>
                  <a:cubicBezTo>
                    <a:pt x="993" y="513"/>
                    <a:pt x="961" y="513"/>
                    <a:pt x="929" y="545"/>
                  </a:cubicBezTo>
                  <a:cubicBezTo>
                    <a:pt x="897" y="577"/>
                    <a:pt x="865" y="577"/>
                    <a:pt x="833" y="609"/>
                  </a:cubicBezTo>
                  <a:lnTo>
                    <a:pt x="801" y="641"/>
                  </a:lnTo>
                  <a:lnTo>
                    <a:pt x="833" y="673"/>
                  </a:lnTo>
                  <a:lnTo>
                    <a:pt x="1473" y="1057"/>
                  </a:lnTo>
                  <a:lnTo>
                    <a:pt x="1313" y="1121"/>
                  </a:lnTo>
                  <a:lnTo>
                    <a:pt x="736" y="769"/>
                  </a:lnTo>
                  <a:lnTo>
                    <a:pt x="704" y="769"/>
                  </a:lnTo>
                  <a:cubicBezTo>
                    <a:pt x="672" y="769"/>
                    <a:pt x="672" y="769"/>
                    <a:pt x="672" y="801"/>
                  </a:cubicBezTo>
                  <a:cubicBezTo>
                    <a:pt x="544" y="993"/>
                    <a:pt x="640" y="1249"/>
                    <a:pt x="929" y="1409"/>
                  </a:cubicBezTo>
                  <a:cubicBezTo>
                    <a:pt x="1089" y="1505"/>
                    <a:pt x="1313" y="1569"/>
                    <a:pt x="1537" y="1569"/>
                  </a:cubicBezTo>
                  <a:lnTo>
                    <a:pt x="1537" y="1729"/>
                  </a:lnTo>
                  <a:cubicBezTo>
                    <a:pt x="1217" y="1697"/>
                    <a:pt x="929" y="1633"/>
                    <a:pt x="704" y="1505"/>
                  </a:cubicBezTo>
                  <a:cubicBezTo>
                    <a:pt x="480" y="1377"/>
                    <a:pt x="352" y="1217"/>
                    <a:pt x="320" y="1057"/>
                  </a:cubicBezTo>
                  <a:cubicBezTo>
                    <a:pt x="288" y="929"/>
                    <a:pt x="352" y="801"/>
                    <a:pt x="448" y="673"/>
                  </a:cubicBezTo>
                  <a:lnTo>
                    <a:pt x="448" y="641"/>
                  </a:lnTo>
                  <a:cubicBezTo>
                    <a:pt x="448" y="641"/>
                    <a:pt x="448" y="609"/>
                    <a:pt x="416" y="609"/>
                  </a:cubicBezTo>
                  <a:lnTo>
                    <a:pt x="96" y="417"/>
                  </a:lnTo>
                  <a:lnTo>
                    <a:pt x="256" y="321"/>
                  </a:lnTo>
                  <a:lnTo>
                    <a:pt x="544" y="513"/>
                  </a:lnTo>
                  <a:lnTo>
                    <a:pt x="608" y="513"/>
                  </a:lnTo>
                  <a:cubicBezTo>
                    <a:pt x="640" y="481"/>
                    <a:pt x="672" y="481"/>
                    <a:pt x="704" y="449"/>
                  </a:cubicBezTo>
                  <a:cubicBezTo>
                    <a:pt x="736" y="417"/>
                    <a:pt x="769" y="417"/>
                    <a:pt x="801" y="385"/>
                  </a:cubicBezTo>
                  <a:cubicBezTo>
                    <a:pt x="833" y="385"/>
                    <a:pt x="833" y="385"/>
                    <a:pt x="833" y="353"/>
                  </a:cubicBezTo>
                  <a:cubicBezTo>
                    <a:pt x="833" y="353"/>
                    <a:pt x="833" y="321"/>
                    <a:pt x="801" y="321"/>
                  </a:cubicBezTo>
                  <a:lnTo>
                    <a:pt x="544" y="161"/>
                  </a:lnTo>
                  <a:lnTo>
                    <a:pt x="672" y="97"/>
                  </a:lnTo>
                  <a:close/>
                  <a:moveTo>
                    <a:pt x="640" y="1"/>
                  </a:moveTo>
                  <a:lnTo>
                    <a:pt x="448" y="129"/>
                  </a:lnTo>
                  <a:lnTo>
                    <a:pt x="416" y="161"/>
                  </a:lnTo>
                  <a:cubicBezTo>
                    <a:pt x="416" y="193"/>
                    <a:pt x="416" y="193"/>
                    <a:pt x="448" y="193"/>
                  </a:cubicBezTo>
                  <a:lnTo>
                    <a:pt x="704" y="353"/>
                  </a:lnTo>
                  <a:lnTo>
                    <a:pt x="672" y="385"/>
                  </a:lnTo>
                  <a:cubicBezTo>
                    <a:pt x="640" y="417"/>
                    <a:pt x="608" y="417"/>
                    <a:pt x="576" y="449"/>
                  </a:cubicBezTo>
                  <a:lnTo>
                    <a:pt x="256" y="257"/>
                  </a:lnTo>
                  <a:lnTo>
                    <a:pt x="224" y="257"/>
                  </a:lnTo>
                  <a:lnTo>
                    <a:pt x="32" y="385"/>
                  </a:lnTo>
                  <a:cubicBezTo>
                    <a:pt x="0" y="385"/>
                    <a:pt x="0" y="417"/>
                    <a:pt x="0" y="417"/>
                  </a:cubicBezTo>
                  <a:cubicBezTo>
                    <a:pt x="0" y="417"/>
                    <a:pt x="0" y="449"/>
                    <a:pt x="32" y="449"/>
                  </a:cubicBezTo>
                  <a:lnTo>
                    <a:pt x="352" y="641"/>
                  </a:lnTo>
                  <a:cubicBezTo>
                    <a:pt x="256" y="769"/>
                    <a:pt x="224" y="929"/>
                    <a:pt x="256" y="1057"/>
                  </a:cubicBezTo>
                  <a:cubicBezTo>
                    <a:pt x="288" y="1249"/>
                    <a:pt x="448" y="1441"/>
                    <a:pt x="672" y="1569"/>
                  </a:cubicBezTo>
                  <a:cubicBezTo>
                    <a:pt x="929" y="1697"/>
                    <a:pt x="1249" y="1793"/>
                    <a:pt x="1569" y="1793"/>
                  </a:cubicBezTo>
                  <a:lnTo>
                    <a:pt x="1601" y="1793"/>
                  </a:lnTo>
                  <a:lnTo>
                    <a:pt x="1601" y="1761"/>
                  </a:lnTo>
                  <a:lnTo>
                    <a:pt x="1601" y="1537"/>
                  </a:lnTo>
                  <a:cubicBezTo>
                    <a:pt x="1601" y="1537"/>
                    <a:pt x="1601" y="1505"/>
                    <a:pt x="1569" y="1505"/>
                  </a:cubicBezTo>
                  <a:cubicBezTo>
                    <a:pt x="1345" y="1505"/>
                    <a:pt x="1121" y="1441"/>
                    <a:pt x="961" y="1345"/>
                  </a:cubicBezTo>
                  <a:cubicBezTo>
                    <a:pt x="736" y="1217"/>
                    <a:pt x="640" y="1025"/>
                    <a:pt x="704" y="865"/>
                  </a:cubicBezTo>
                  <a:lnTo>
                    <a:pt x="704" y="865"/>
                  </a:lnTo>
                  <a:lnTo>
                    <a:pt x="1313" y="1185"/>
                  </a:lnTo>
                  <a:cubicBezTo>
                    <a:pt x="1313" y="1201"/>
                    <a:pt x="1313" y="1209"/>
                    <a:pt x="1317" y="1209"/>
                  </a:cubicBezTo>
                  <a:cubicBezTo>
                    <a:pt x="1321" y="1209"/>
                    <a:pt x="1329" y="1201"/>
                    <a:pt x="1345" y="1185"/>
                  </a:cubicBezTo>
                  <a:lnTo>
                    <a:pt x="1537" y="1089"/>
                  </a:lnTo>
                  <a:lnTo>
                    <a:pt x="1569" y="1057"/>
                  </a:lnTo>
                  <a:cubicBezTo>
                    <a:pt x="1569" y="1025"/>
                    <a:pt x="1569" y="1025"/>
                    <a:pt x="1537" y="1025"/>
                  </a:cubicBezTo>
                  <a:lnTo>
                    <a:pt x="897" y="641"/>
                  </a:lnTo>
                  <a:cubicBezTo>
                    <a:pt x="929" y="641"/>
                    <a:pt x="929" y="609"/>
                    <a:pt x="961" y="609"/>
                  </a:cubicBezTo>
                  <a:cubicBezTo>
                    <a:pt x="993" y="577"/>
                    <a:pt x="1025" y="577"/>
                    <a:pt x="1057" y="545"/>
                  </a:cubicBezTo>
                  <a:lnTo>
                    <a:pt x="1729" y="961"/>
                  </a:lnTo>
                  <a:lnTo>
                    <a:pt x="1761" y="961"/>
                  </a:lnTo>
                  <a:lnTo>
                    <a:pt x="1985" y="833"/>
                  </a:lnTo>
                  <a:lnTo>
                    <a:pt x="1985" y="801"/>
                  </a:lnTo>
                  <a:lnTo>
                    <a:pt x="1985" y="769"/>
                  </a:lnTo>
                  <a:lnTo>
                    <a:pt x="1441" y="449"/>
                  </a:lnTo>
                  <a:cubicBezTo>
                    <a:pt x="1496" y="443"/>
                    <a:pt x="1550" y="441"/>
                    <a:pt x="1605" y="441"/>
                  </a:cubicBezTo>
                  <a:cubicBezTo>
                    <a:pt x="1868" y="441"/>
                    <a:pt x="2119" y="503"/>
                    <a:pt x="2305" y="609"/>
                  </a:cubicBezTo>
                  <a:cubicBezTo>
                    <a:pt x="2465" y="705"/>
                    <a:pt x="2561" y="801"/>
                    <a:pt x="2593" y="929"/>
                  </a:cubicBezTo>
                  <a:cubicBezTo>
                    <a:pt x="2593" y="961"/>
                    <a:pt x="2593" y="961"/>
                    <a:pt x="2625" y="961"/>
                  </a:cubicBezTo>
                  <a:lnTo>
                    <a:pt x="3041" y="961"/>
                  </a:lnTo>
                  <a:lnTo>
                    <a:pt x="3041" y="929"/>
                  </a:lnTo>
                  <a:cubicBezTo>
                    <a:pt x="3009" y="705"/>
                    <a:pt x="2881" y="513"/>
                    <a:pt x="2625" y="385"/>
                  </a:cubicBezTo>
                  <a:cubicBezTo>
                    <a:pt x="2352" y="238"/>
                    <a:pt x="1982" y="160"/>
                    <a:pt x="1615" y="160"/>
                  </a:cubicBezTo>
                  <a:cubicBezTo>
                    <a:pt x="1423" y="160"/>
                    <a:pt x="1232" y="181"/>
                    <a:pt x="1057" y="225"/>
                  </a:cubicBezTo>
                  <a:lnTo>
                    <a:pt x="70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341675" y="2026525"/>
              <a:ext cx="146450" cy="64850"/>
            </a:xfrm>
            <a:custGeom>
              <a:avLst/>
              <a:gdLst/>
              <a:ahLst/>
              <a:cxnLst/>
              <a:rect l="l" t="t" r="r" b="b"/>
              <a:pathLst>
                <a:path w="5858" h="2594" extrusionOk="0">
                  <a:moveTo>
                    <a:pt x="32" y="1"/>
                  </a:moveTo>
                  <a:lnTo>
                    <a:pt x="0" y="897"/>
                  </a:lnTo>
                  <a:cubicBezTo>
                    <a:pt x="0" y="1313"/>
                    <a:pt x="288" y="1761"/>
                    <a:pt x="864" y="2081"/>
                  </a:cubicBezTo>
                  <a:cubicBezTo>
                    <a:pt x="992" y="2177"/>
                    <a:pt x="1152" y="2241"/>
                    <a:pt x="1280" y="2273"/>
                  </a:cubicBezTo>
                  <a:cubicBezTo>
                    <a:pt x="1408" y="2337"/>
                    <a:pt x="1536" y="2369"/>
                    <a:pt x="1664" y="2401"/>
                  </a:cubicBezTo>
                  <a:cubicBezTo>
                    <a:pt x="1760" y="2433"/>
                    <a:pt x="1856" y="2465"/>
                    <a:pt x="1953" y="2497"/>
                  </a:cubicBezTo>
                  <a:cubicBezTo>
                    <a:pt x="2049" y="2497"/>
                    <a:pt x="2145" y="2529"/>
                    <a:pt x="2241" y="2529"/>
                  </a:cubicBezTo>
                  <a:cubicBezTo>
                    <a:pt x="2337" y="2529"/>
                    <a:pt x="2433" y="2561"/>
                    <a:pt x="2529" y="2561"/>
                  </a:cubicBezTo>
                  <a:cubicBezTo>
                    <a:pt x="2625" y="2561"/>
                    <a:pt x="2721" y="2561"/>
                    <a:pt x="2817" y="2593"/>
                  </a:cubicBezTo>
                  <a:lnTo>
                    <a:pt x="3105" y="2593"/>
                  </a:lnTo>
                  <a:cubicBezTo>
                    <a:pt x="3233" y="2561"/>
                    <a:pt x="3329" y="2561"/>
                    <a:pt x="3425" y="2561"/>
                  </a:cubicBezTo>
                  <a:cubicBezTo>
                    <a:pt x="3553" y="2561"/>
                    <a:pt x="3681" y="2529"/>
                    <a:pt x="3809" y="2497"/>
                  </a:cubicBezTo>
                  <a:cubicBezTo>
                    <a:pt x="4001" y="2465"/>
                    <a:pt x="4193" y="2433"/>
                    <a:pt x="4353" y="2369"/>
                  </a:cubicBezTo>
                  <a:cubicBezTo>
                    <a:pt x="4577" y="2305"/>
                    <a:pt x="4801" y="2209"/>
                    <a:pt x="4993" y="2081"/>
                  </a:cubicBezTo>
                  <a:lnTo>
                    <a:pt x="5025" y="2081"/>
                  </a:lnTo>
                  <a:cubicBezTo>
                    <a:pt x="5185" y="1985"/>
                    <a:pt x="5313" y="1889"/>
                    <a:pt x="5409" y="1793"/>
                  </a:cubicBezTo>
                  <a:lnTo>
                    <a:pt x="5601" y="1601"/>
                  </a:lnTo>
                  <a:cubicBezTo>
                    <a:pt x="5633" y="1537"/>
                    <a:pt x="5665" y="1473"/>
                    <a:pt x="5697" y="1441"/>
                  </a:cubicBezTo>
                  <a:cubicBezTo>
                    <a:pt x="5729" y="1377"/>
                    <a:pt x="5761" y="1313"/>
                    <a:pt x="5793" y="1281"/>
                  </a:cubicBezTo>
                  <a:cubicBezTo>
                    <a:pt x="5793" y="1217"/>
                    <a:pt x="5825" y="1153"/>
                    <a:pt x="5825" y="1089"/>
                  </a:cubicBezTo>
                  <a:cubicBezTo>
                    <a:pt x="5825" y="1057"/>
                    <a:pt x="5857" y="993"/>
                    <a:pt x="5857" y="929"/>
                  </a:cubicBezTo>
                  <a:lnTo>
                    <a:pt x="5857" y="897"/>
                  </a:lnTo>
                  <a:lnTo>
                    <a:pt x="5857" y="65"/>
                  </a:lnTo>
                  <a:cubicBezTo>
                    <a:pt x="5857" y="129"/>
                    <a:pt x="5857" y="161"/>
                    <a:pt x="5825" y="225"/>
                  </a:cubicBezTo>
                  <a:cubicBezTo>
                    <a:pt x="5825" y="289"/>
                    <a:pt x="5793" y="353"/>
                    <a:pt x="5793" y="385"/>
                  </a:cubicBezTo>
                  <a:cubicBezTo>
                    <a:pt x="5761" y="449"/>
                    <a:pt x="5729" y="513"/>
                    <a:pt x="5697" y="545"/>
                  </a:cubicBezTo>
                  <a:cubicBezTo>
                    <a:pt x="5665" y="609"/>
                    <a:pt x="5633" y="673"/>
                    <a:pt x="5601" y="737"/>
                  </a:cubicBezTo>
                  <a:cubicBezTo>
                    <a:pt x="5537" y="801"/>
                    <a:pt x="5473" y="865"/>
                    <a:pt x="5409" y="929"/>
                  </a:cubicBezTo>
                  <a:cubicBezTo>
                    <a:pt x="5313" y="1025"/>
                    <a:pt x="5185" y="1121"/>
                    <a:pt x="5057" y="1185"/>
                  </a:cubicBezTo>
                  <a:cubicBezTo>
                    <a:pt x="5025" y="1217"/>
                    <a:pt x="5025" y="1217"/>
                    <a:pt x="4993" y="1217"/>
                  </a:cubicBezTo>
                  <a:cubicBezTo>
                    <a:pt x="4801" y="1345"/>
                    <a:pt x="4609" y="1441"/>
                    <a:pt x="4353" y="1505"/>
                  </a:cubicBezTo>
                  <a:cubicBezTo>
                    <a:pt x="4193" y="1569"/>
                    <a:pt x="4001" y="1601"/>
                    <a:pt x="3809" y="1633"/>
                  </a:cubicBezTo>
                  <a:cubicBezTo>
                    <a:pt x="3681" y="1665"/>
                    <a:pt x="3553" y="1665"/>
                    <a:pt x="3457" y="1697"/>
                  </a:cubicBezTo>
                  <a:lnTo>
                    <a:pt x="2529" y="1697"/>
                  </a:lnTo>
                  <a:cubicBezTo>
                    <a:pt x="2433" y="1697"/>
                    <a:pt x="2337" y="1665"/>
                    <a:pt x="2241" y="1665"/>
                  </a:cubicBezTo>
                  <a:cubicBezTo>
                    <a:pt x="2145" y="1633"/>
                    <a:pt x="2049" y="1633"/>
                    <a:pt x="1953" y="1601"/>
                  </a:cubicBezTo>
                  <a:cubicBezTo>
                    <a:pt x="1856" y="1601"/>
                    <a:pt x="1760" y="1569"/>
                    <a:pt x="1664" y="1537"/>
                  </a:cubicBezTo>
                  <a:cubicBezTo>
                    <a:pt x="1536" y="1505"/>
                    <a:pt x="1408" y="1441"/>
                    <a:pt x="1312" y="1409"/>
                  </a:cubicBezTo>
                  <a:cubicBezTo>
                    <a:pt x="1152" y="1345"/>
                    <a:pt x="1024" y="1281"/>
                    <a:pt x="864" y="1217"/>
                  </a:cubicBezTo>
                  <a:cubicBezTo>
                    <a:pt x="288" y="897"/>
                    <a:pt x="32" y="449"/>
                    <a:pt x="3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340875" y="2026525"/>
              <a:ext cx="148050" cy="65650"/>
            </a:xfrm>
            <a:custGeom>
              <a:avLst/>
              <a:gdLst/>
              <a:ahLst/>
              <a:cxnLst/>
              <a:rect l="l" t="t" r="r" b="b"/>
              <a:pathLst>
                <a:path w="5922" h="2626" extrusionOk="0">
                  <a:moveTo>
                    <a:pt x="5857" y="417"/>
                  </a:moveTo>
                  <a:lnTo>
                    <a:pt x="5857" y="929"/>
                  </a:lnTo>
                  <a:cubicBezTo>
                    <a:pt x="5857" y="993"/>
                    <a:pt x="5825" y="1057"/>
                    <a:pt x="5825" y="1089"/>
                  </a:cubicBezTo>
                  <a:cubicBezTo>
                    <a:pt x="5825" y="1153"/>
                    <a:pt x="5793" y="1217"/>
                    <a:pt x="5793" y="1249"/>
                  </a:cubicBezTo>
                  <a:cubicBezTo>
                    <a:pt x="5761" y="1313"/>
                    <a:pt x="5729" y="1377"/>
                    <a:pt x="5697" y="1409"/>
                  </a:cubicBezTo>
                  <a:cubicBezTo>
                    <a:pt x="5665" y="1473"/>
                    <a:pt x="5633" y="1537"/>
                    <a:pt x="5601" y="1601"/>
                  </a:cubicBezTo>
                  <a:lnTo>
                    <a:pt x="5409" y="1793"/>
                  </a:lnTo>
                  <a:cubicBezTo>
                    <a:pt x="5313" y="1889"/>
                    <a:pt x="5185" y="1953"/>
                    <a:pt x="5057" y="2049"/>
                  </a:cubicBezTo>
                  <a:lnTo>
                    <a:pt x="5025" y="2081"/>
                  </a:lnTo>
                  <a:cubicBezTo>
                    <a:pt x="4833" y="2177"/>
                    <a:pt x="4609" y="2273"/>
                    <a:pt x="4385" y="2337"/>
                  </a:cubicBezTo>
                  <a:cubicBezTo>
                    <a:pt x="4225" y="2401"/>
                    <a:pt x="4033" y="2433"/>
                    <a:pt x="3841" y="2497"/>
                  </a:cubicBezTo>
                  <a:cubicBezTo>
                    <a:pt x="3713" y="2497"/>
                    <a:pt x="3585" y="2529"/>
                    <a:pt x="3457" y="2529"/>
                  </a:cubicBezTo>
                  <a:cubicBezTo>
                    <a:pt x="3361" y="2529"/>
                    <a:pt x="3265" y="2561"/>
                    <a:pt x="3137" y="2561"/>
                  </a:cubicBezTo>
                  <a:lnTo>
                    <a:pt x="2849" y="2561"/>
                  </a:lnTo>
                  <a:cubicBezTo>
                    <a:pt x="2753" y="2561"/>
                    <a:pt x="2657" y="2561"/>
                    <a:pt x="2561" y="2529"/>
                  </a:cubicBezTo>
                  <a:cubicBezTo>
                    <a:pt x="2465" y="2529"/>
                    <a:pt x="2369" y="2529"/>
                    <a:pt x="2273" y="2497"/>
                  </a:cubicBezTo>
                  <a:cubicBezTo>
                    <a:pt x="2177" y="2497"/>
                    <a:pt x="2081" y="2465"/>
                    <a:pt x="1985" y="2465"/>
                  </a:cubicBezTo>
                  <a:cubicBezTo>
                    <a:pt x="1888" y="2433"/>
                    <a:pt x="1792" y="2401"/>
                    <a:pt x="1696" y="2401"/>
                  </a:cubicBezTo>
                  <a:cubicBezTo>
                    <a:pt x="1568" y="2337"/>
                    <a:pt x="1440" y="2305"/>
                    <a:pt x="1344" y="2273"/>
                  </a:cubicBezTo>
                  <a:cubicBezTo>
                    <a:pt x="1184" y="2209"/>
                    <a:pt x="1056" y="2145"/>
                    <a:pt x="928" y="2081"/>
                  </a:cubicBezTo>
                  <a:cubicBezTo>
                    <a:pt x="384" y="1761"/>
                    <a:pt x="96" y="1345"/>
                    <a:pt x="96" y="897"/>
                  </a:cubicBezTo>
                  <a:lnTo>
                    <a:pt x="96" y="417"/>
                  </a:lnTo>
                  <a:cubicBezTo>
                    <a:pt x="192" y="737"/>
                    <a:pt x="480" y="1025"/>
                    <a:pt x="896" y="1249"/>
                  </a:cubicBezTo>
                  <a:cubicBezTo>
                    <a:pt x="1024" y="1345"/>
                    <a:pt x="1152" y="1409"/>
                    <a:pt x="1312" y="1441"/>
                  </a:cubicBezTo>
                  <a:cubicBezTo>
                    <a:pt x="1440" y="1505"/>
                    <a:pt x="1568" y="1537"/>
                    <a:pt x="1664" y="1569"/>
                  </a:cubicBezTo>
                  <a:cubicBezTo>
                    <a:pt x="1760" y="1601"/>
                    <a:pt x="1888" y="1633"/>
                    <a:pt x="1985" y="1665"/>
                  </a:cubicBezTo>
                  <a:cubicBezTo>
                    <a:pt x="2081" y="1665"/>
                    <a:pt x="2177" y="1697"/>
                    <a:pt x="2273" y="1697"/>
                  </a:cubicBezTo>
                  <a:cubicBezTo>
                    <a:pt x="2369" y="1729"/>
                    <a:pt x="2465" y="1729"/>
                    <a:pt x="2561" y="1729"/>
                  </a:cubicBezTo>
                  <a:cubicBezTo>
                    <a:pt x="2657" y="1729"/>
                    <a:pt x="2753" y="1761"/>
                    <a:pt x="2849" y="1761"/>
                  </a:cubicBezTo>
                  <a:lnTo>
                    <a:pt x="3137" y="1761"/>
                  </a:lnTo>
                  <a:cubicBezTo>
                    <a:pt x="3265" y="1761"/>
                    <a:pt x="3361" y="1729"/>
                    <a:pt x="3457" y="1729"/>
                  </a:cubicBezTo>
                  <a:cubicBezTo>
                    <a:pt x="3617" y="1729"/>
                    <a:pt x="3713" y="1697"/>
                    <a:pt x="3841" y="1697"/>
                  </a:cubicBezTo>
                  <a:cubicBezTo>
                    <a:pt x="4033" y="1633"/>
                    <a:pt x="4225" y="1601"/>
                    <a:pt x="4417" y="1537"/>
                  </a:cubicBezTo>
                  <a:cubicBezTo>
                    <a:pt x="4641" y="1473"/>
                    <a:pt x="4865" y="1377"/>
                    <a:pt x="5057" y="1249"/>
                  </a:cubicBezTo>
                  <a:lnTo>
                    <a:pt x="5089" y="1249"/>
                  </a:lnTo>
                  <a:cubicBezTo>
                    <a:pt x="5249" y="1153"/>
                    <a:pt x="5345" y="1057"/>
                    <a:pt x="5473" y="961"/>
                  </a:cubicBezTo>
                  <a:cubicBezTo>
                    <a:pt x="5537" y="897"/>
                    <a:pt x="5601" y="833"/>
                    <a:pt x="5665" y="769"/>
                  </a:cubicBezTo>
                  <a:cubicBezTo>
                    <a:pt x="5697" y="705"/>
                    <a:pt x="5729" y="641"/>
                    <a:pt x="5761" y="577"/>
                  </a:cubicBezTo>
                  <a:cubicBezTo>
                    <a:pt x="5793" y="513"/>
                    <a:pt x="5825" y="481"/>
                    <a:pt x="5857" y="417"/>
                  </a:cubicBezTo>
                  <a:close/>
                  <a:moveTo>
                    <a:pt x="64" y="1"/>
                  </a:moveTo>
                  <a:cubicBezTo>
                    <a:pt x="32" y="1"/>
                    <a:pt x="0" y="1"/>
                    <a:pt x="0" y="33"/>
                  </a:cubicBezTo>
                  <a:lnTo>
                    <a:pt x="0" y="897"/>
                  </a:lnTo>
                  <a:cubicBezTo>
                    <a:pt x="0" y="1377"/>
                    <a:pt x="320" y="1793"/>
                    <a:pt x="896" y="2113"/>
                  </a:cubicBezTo>
                  <a:cubicBezTo>
                    <a:pt x="1024" y="2209"/>
                    <a:pt x="1152" y="2273"/>
                    <a:pt x="1312" y="2337"/>
                  </a:cubicBezTo>
                  <a:cubicBezTo>
                    <a:pt x="1440" y="2369"/>
                    <a:pt x="1536" y="2401"/>
                    <a:pt x="1664" y="2465"/>
                  </a:cubicBezTo>
                  <a:cubicBezTo>
                    <a:pt x="1760" y="2465"/>
                    <a:pt x="1888" y="2497"/>
                    <a:pt x="1985" y="2529"/>
                  </a:cubicBezTo>
                  <a:cubicBezTo>
                    <a:pt x="2081" y="2561"/>
                    <a:pt x="2177" y="2561"/>
                    <a:pt x="2273" y="2593"/>
                  </a:cubicBezTo>
                  <a:cubicBezTo>
                    <a:pt x="2369" y="2593"/>
                    <a:pt x="2465" y="2593"/>
                    <a:pt x="2561" y="2625"/>
                  </a:cubicBezTo>
                  <a:lnTo>
                    <a:pt x="3137" y="2625"/>
                  </a:lnTo>
                  <a:cubicBezTo>
                    <a:pt x="3265" y="2625"/>
                    <a:pt x="3361" y="2625"/>
                    <a:pt x="3489" y="2593"/>
                  </a:cubicBezTo>
                  <a:cubicBezTo>
                    <a:pt x="3617" y="2593"/>
                    <a:pt x="3713" y="2593"/>
                    <a:pt x="3841" y="2561"/>
                  </a:cubicBezTo>
                  <a:cubicBezTo>
                    <a:pt x="4033" y="2529"/>
                    <a:pt x="4225" y="2465"/>
                    <a:pt x="4417" y="2401"/>
                  </a:cubicBezTo>
                  <a:cubicBezTo>
                    <a:pt x="4641" y="2337"/>
                    <a:pt x="4865" y="2241"/>
                    <a:pt x="5057" y="2145"/>
                  </a:cubicBezTo>
                  <a:lnTo>
                    <a:pt x="5089" y="2113"/>
                  </a:lnTo>
                  <a:cubicBezTo>
                    <a:pt x="5249" y="2017"/>
                    <a:pt x="5345" y="1921"/>
                    <a:pt x="5473" y="1825"/>
                  </a:cubicBezTo>
                  <a:lnTo>
                    <a:pt x="5665" y="1633"/>
                  </a:lnTo>
                  <a:cubicBezTo>
                    <a:pt x="5697" y="1569"/>
                    <a:pt x="5729" y="1505"/>
                    <a:pt x="5761" y="1441"/>
                  </a:cubicBezTo>
                  <a:cubicBezTo>
                    <a:pt x="5793" y="1409"/>
                    <a:pt x="5825" y="1345"/>
                    <a:pt x="5857" y="1281"/>
                  </a:cubicBezTo>
                  <a:cubicBezTo>
                    <a:pt x="5857" y="1217"/>
                    <a:pt x="5889" y="1185"/>
                    <a:pt x="5889" y="1121"/>
                  </a:cubicBezTo>
                  <a:cubicBezTo>
                    <a:pt x="5921" y="1057"/>
                    <a:pt x="5921" y="993"/>
                    <a:pt x="5921" y="929"/>
                  </a:cubicBezTo>
                  <a:lnTo>
                    <a:pt x="5921" y="33"/>
                  </a:lnTo>
                  <a:cubicBezTo>
                    <a:pt x="5921" y="33"/>
                    <a:pt x="5921" y="1"/>
                    <a:pt x="5889" y="1"/>
                  </a:cubicBezTo>
                  <a:cubicBezTo>
                    <a:pt x="5857" y="1"/>
                    <a:pt x="5857" y="33"/>
                    <a:pt x="5857" y="33"/>
                  </a:cubicBezTo>
                  <a:lnTo>
                    <a:pt x="5857" y="65"/>
                  </a:lnTo>
                  <a:cubicBezTo>
                    <a:pt x="5857" y="129"/>
                    <a:pt x="5857" y="161"/>
                    <a:pt x="5825" y="225"/>
                  </a:cubicBezTo>
                  <a:cubicBezTo>
                    <a:pt x="5825" y="289"/>
                    <a:pt x="5793" y="321"/>
                    <a:pt x="5793" y="385"/>
                  </a:cubicBezTo>
                  <a:cubicBezTo>
                    <a:pt x="5761" y="449"/>
                    <a:pt x="5729" y="481"/>
                    <a:pt x="5697" y="545"/>
                  </a:cubicBezTo>
                  <a:cubicBezTo>
                    <a:pt x="5665" y="609"/>
                    <a:pt x="5633" y="673"/>
                    <a:pt x="5601" y="705"/>
                  </a:cubicBezTo>
                  <a:lnTo>
                    <a:pt x="5409" y="897"/>
                  </a:lnTo>
                  <a:cubicBezTo>
                    <a:pt x="5313" y="993"/>
                    <a:pt x="5185" y="1089"/>
                    <a:pt x="5057" y="1185"/>
                  </a:cubicBezTo>
                  <a:lnTo>
                    <a:pt x="5025" y="1185"/>
                  </a:lnTo>
                  <a:cubicBezTo>
                    <a:pt x="4833" y="1313"/>
                    <a:pt x="4609" y="1409"/>
                    <a:pt x="4385" y="1473"/>
                  </a:cubicBezTo>
                  <a:cubicBezTo>
                    <a:pt x="4225" y="1537"/>
                    <a:pt x="4033" y="1569"/>
                    <a:pt x="3841" y="1601"/>
                  </a:cubicBezTo>
                  <a:cubicBezTo>
                    <a:pt x="3713" y="1633"/>
                    <a:pt x="3585" y="1665"/>
                    <a:pt x="3457" y="1665"/>
                  </a:cubicBezTo>
                  <a:cubicBezTo>
                    <a:pt x="3361" y="1665"/>
                    <a:pt x="3265" y="1665"/>
                    <a:pt x="3137" y="1697"/>
                  </a:cubicBezTo>
                  <a:lnTo>
                    <a:pt x="2849" y="1697"/>
                  </a:lnTo>
                  <a:cubicBezTo>
                    <a:pt x="2753" y="1665"/>
                    <a:pt x="2657" y="1665"/>
                    <a:pt x="2561" y="1665"/>
                  </a:cubicBezTo>
                  <a:cubicBezTo>
                    <a:pt x="2465" y="1665"/>
                    <a:pt x="2369" y="1633"/>
                    <a:pt x="2305" y="1633"/>
                  </a:cubicBezTo>
                  <a:cubicBezTo>
                    <a:pt x="2209" y="1633"/>
                    <a:pt x="2113" y="1601"/>
                    <a:pt x="2017" y="1601"/>
                  </a:cubicBezTo>
                  <a:cubicBezTo>
                    <a:pt x="1888" y="1569"/>
                    <a:pt x="1792" y="1537"/>
                    <a:pt x="1696" y="1505"/>
                  </a:cubicBezTo>
                  <a:cubicBezTo>
                    <a:pt x="1568" y="1473"/>
                    <a:pt x="1472" y="1441"/>
                    <a:pt x="1344" y="1409"/>
                  </a:cubicBezTo>
                  <a:cubicBezTo>
                    <a:pt x="1216" y="1345"/>
                    <a:pt x="1056" y="1281"/>
                    <a:pt x="928" y="1185"/>
                  </a:cubicBezTo>
                  <a:cubicBezTo>
                    <a:pt x="384" y="865"/>
                    <a:pt x="96" y="449"/>
                    <a:pt x="96" y="33"/>
                  </a:cubicBez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35275" y="1985125"/>
              <a:ext cx="160050" cy="84450"/>
            </a:xfrm>
            <a:custGeom>
              <a:avLst/>
              <a:gdLst/>
              <a:ahLst/>
              <a:cxnLst/>
              <a:rect l="l" t="t" r="r" b="b"/>
              <a:pathLst>
                <a:path w="6402" h="3378" extrusionOk="0">
                  <a:moveTo>
                    <a:pt x="3185" y="0"/>
                  </a:moveTo>
                  <a:cubicBezTo>
                    <a:pt x="2441" y="0"/>
                    <a:pt x="1696" y="169"/>
                    <a:pt x="1120" y="505"/>
                  </a:cubicBezTo>
                  <a:cubicBezTo>
                    <a:pt x="0" y="1145"/>
                    <a:pt x="0" y="2233"/>
                    <a:pt x="1120" y="2873"/>
                  </a:cubicBezTo>
                  <a:cubicBezTo>
                    <a:pt x="1696" y="3209"/>
                    <a:pt x="2449" y="3377"/>
                    <a:pt x="3197" y="3377"/>
                  </a:cubicBezTo>
                  <a:cubicBezTo>
                    <a:pt x="3945" y="3377"/>
                    <a:pt x="4689" y="3209"/>
                    <a:pt x="5249" y="2873"/>
                  </a:cubicBezTo>
                  <a:cubicBezTo>
                    <a:pt x="6401" y="2233"/>
                    <a:pt x="6401" y="1145"/>
                    <a:pt x="5249" y="505"/>
                  </a:cubicBezTo>
                  <a:cubicBezTo>
                    <a:pt x="4673" y="169"/>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40875" y="1984325"/>
              <a:ext cx="148050" cy="86250"/>
            </a:xfrm>
            <a:custGeom>
              <a:avLst/>
              <a:gdLst/>
              <a:ahLst/>
              <a:cxnLst/>
              <a:rect l="l" t="t" r="r" b="b"/>
              <a:pathLst>
                <a:path w="5922" h="3450" extrusionOk="0">
                  <a:moveTo>
                    <a:pt x="2945" y="56"/>
                  </a:moveTo>
                  <a:cubicBezTo>
                    <a:pt x="3713" y="56"/>
                    <a:pt x="4449" y="217"/>
                    <a:pt x="4993" y="569"/>
                  </a:cubicBezTo>
                  <a:cubicBezTo>
                    <a:pt x="5537" y="857"/>
                    <a:pt x="5857" y="1273"/>
                    <a:pt x="5857" y="1721"/>
                  </a:cubicBezTo>
                  <a:cubicBezTo>
                    <a:pt x="5857" y="2169"/>
                    <a:pt x="5569" y="2585"/>
                    <a:pt x="5025" y="2873"/>
                  </a:cubicBezTo>
                  <a:cubicBezTo>
                    <a:pt x="4465" y="3209"/>
                    <a:pt x="3721" y="3377"/>
                    <a:pt x="2977" y="3377"/>
                  </a:cubicBezTo>
                  <a:cubicBezTo>
                    <a:pt x="2233" y="3377"/>
                    <a:pt x="1488" y="3209"/>
                    <a:pt x="928" y="2873"/>
                  </a:cubicBezTo>
                  <a:cubicBezTo>
                    <a:pt x="384" y="2553"/>
                    <a:pt x="96" y="2169"/>
                    <a:pt x="96" y="1721"/>
                  </a:cubicBezTo>
                  <a:cubicBezTo>
                    <a:pt x="96" y="1273"/>
                    <a:pt x="384" y="857"/>
                    <a:pt x="928" y="569"/>
                  </a:cubicBezTo>
                  <a:cubicBezTo>
                    <a:pt x="1472" y="217"/>
                    <a:pt x="2209" y="56"/>
                    <a:pt x="2945" y="56"/>
                  </a:cubicBezTo>
                  <a:close/>
                  <a:moveTo>
                    <a:pt x="2945" y="0"/>
                  </a:moveTo>
                  <a:cubicBezTo>
                    <a:pt x="2193" y="0"/>
                    <a:pt x="1440" y="168"/>
                    <a:pt x="864" y="505"/>
                  </a:cubicBezTo>
                  <a:cubicBezTo>
                    <a:pt x="320" y="825"/>
                    <a:pt x="0" y="1241"/>
                    <a:pt x="0" y="1721"/>
                  </a:cubicBezTo>
                  <a:cubicBezTo>
                    <a:pt x="0" y="2169"/>
                    <a:pt x="320" y="2617"/>
                    <a:pt x="896" y="2937"/>
                  </a:cubicBezTo>
                  <a:cubicBezTo>
                    <a:pt x="1472" y="3289"/>
                    <a:pt x="2241" y="3449"/>
                    <a:pt x="2977" y="3449"/>
                  </a:cubicBezTo>
                  <a:cubicBezTo>
                    <a:pt x="3745" y="3449"/>
                    <a:pt x="4481" y="3289"/>
                    <a:pt x="5057" y="2937"/>
                  </a:cubicBezTo>
                  <a:cubicBezTo>
                    <a:pt x="5601" y="2617"/>
                    <a:pt x="5921" y="2201"/>
                    <a:pt x="5921" y="1721"/>
                  </a:cubicBezTo>
                  <a:cubicBezTo>
                    <a:pt x="5921" y="1273"/>
                    <a:pt x="5601" y="825"/>
                    <a:pt x="5025" y="505"/>
                  </a:cubicBezTo>
                  <a:cubicBezTo>
                    <a:pt x="4449" y="168"/>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52075" y="1994525"/>
              <a:ext cx="125650" cy="65650"/>
            </a:xfrm>
            <a:custGeom>
              <a:avLst/>
              <a:gdLst/>
              <a:ahLst/>
              <a:cxnLst/>
              <a:rect l="l" t="t" r="r" b="b"/>
              <a:pathLst>
                <a:path w="5026" h="2626" extrusionOk="0">
                  <a:moveTo>
                    <a:pt x="2513" y="1"/>
                  </a:moveTo>
                  <a:cubicBezTo>
                    <a:pt x="1929" y="1"/>
                    <a:pt x="1344" y="129"/>
                    <a:pt x="896" y="385"/>
                  </a:cubicBezTo>
                  <a:cubicBezTo>
                    <a:pt x="0" y="897"/>
                    <a:pt x="32" y="1729"/>
                    <a:pt x="896" y="2241"/>
                  </a:cubicBezTo>
                  <a:cubicBezTo>
                    <a:pt x="1344" y="2497"/>
                    <a:pt x="1937" y="2625"/>
                    <a:pt x="2525" y="2625"/>
                  </a:cubicBezTo>
                  <a:cubicBezTo>
                    <a:pt x="3113" y="2625"/>
                    <a:pt x="3697" y="2497"/>
                    <a:pt x="4129" y="2241"/>
                  </a:cubicBezTo>
                  <a:cubicBezTo>
                    <a:pt x="5025" y="1729"/>
                    <a:pt x="5025" y="897"/>
                    <a:pt x="4129" y="385"/>
                  </a:cubicBezTo>
                  <a:cubicBezTo>
                    <a:pt x="3681" y="129"/>
                    <a:pt x="3097" y="1"/>
                    <a:pt x="25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56875" y="1993125"/>
              <a:ext cx="116050" cy="67850"/>
            </a:xfrm>
            <a:custGeom>
              <a:avLst/>
              <a:gdLst/>
              <a:ahLst/>
              <a:cxnLst/>
              <a:rect l="l" t="t" r="r" b="b"/>
              <a:pathLst>
                <a:path w="4642" h="2714" extrusionOk="0">
                  <a:moveTo>
                    <a:pt x="2305" y="89"/>
                  </a:moveTo>
                  <a:cubicBezTo>
                    <a:pt x="2913" y="89"/>
                    <a:pt x="3489" y="217"/>
                    <a:pt x="3905" y="473"/>
                  </a:cubicBezTo>
                  <a:cubicBezTo>
                    <a:pt x="4353" y="697"/>
                    <a:pt x="4577" y="1017"/>
                    <a:pt x="4577" y="1369"/>
                  </a:cubicBezTo>
                  <a:cubicBezTo>
                    <a:pt x="4577" y="1721"/>
                    <a:pt x="4353" y="2009"/>
                    <a:pt x="3937" y="2265"/>
                  </a:cubicBezTo>
                  <a:cubicBezTo>
                    <a:pt x="3489" y="2521"/>
                    <a:pt x="2913" y="2649"/>
                    <a:pt x="2337" y="2649"/>
                  </a:cubicBezTo>
                  <a:cubicBezTo>
                    <a:pt x="1761" y="2649"/>
                    <a:pt x="1184" y="2521"/>
                    <a:pt x="736" y="2265"/>
                  </a:cubicBezTo>
                  <a:cubicBezTo>
                    <a:pt x="320" y="2009"/>
                    <a:pt x="64" y="1689"/>
                    <a:pt x="64" y="1369"/>
                  </a:cubicBezTo>
                  <a:cubicBezTo>
                    <a:pt x="64" y="1017"/>
                    <a:pt x="320" y="697"/>
                    <a:pt x="736" y="473"/>
                  </a:cubicBezTo>
                  <a:cubicBezTo>
                    <a:pt x="1152" y="217"/>
                    <a:pt x="1729" y="89"/>
                    <a:pt x="2305" y="89"/>
                  </a:cubicBezTo>
                  <a:close/>
                  <a:moveTo>
                    <a:pt x="2321" y="1"/>
                  </a:moveTo>
                  <a:cubicBezTo>
                    <a:pt x="1737" y="1"/>
                    <a:pt x="1152" y="137"/>
                    <a:pt x="704" y="409"/>
                  </a:cubicBezTo>
                  <a:cubicBezTo>
                    <a:pt x="256" y="665"/>
                    <a:pt x="0" y="985"/>
                    <a:pt x="0" y="1369"/>
                  </a:cubicBezTo>
                  <a:cubicBezTo>
                    <a:pt x="0" y="1721"/>
                    <a:pt x="256" y="2073"/>
                    <a:pt x="704" y="2329"/>
                  </a:cubicBezTo>
                  <a:cubicBezTo>
                    <a:pt x="1152" y="2585"/>
                    <a:pt x="1729" y="2713"/>
                    <a:pt x="2337" y="2713"/>
                  </a:cubicBezTo>
                  <a:cubicBezTo>
                    <a:pt x="2913" y="2713"/>
                    <a:pt x="3521" y="2585"/>
                    <a:pt x="3969" y="2329"/>
                  </a:cubicBezTo>
                  <a:cubicBezTo>
                    <a:pt x="4417" y="2073"/>
                    <a:pt x="4641" y="1721"/>
                    <a:pt x="4641" y="1369"/>
                  </a:cubicBezTo>
                  <a:cubicBezTo>
                    <a:pt x="4641" y="985"/>
                    <a:pt x="4385" y="665"/>
                    <a:pt x="3937" y="409"/>
                  </a:cubicBezTo>
                  <a:cubicBezTo>
                    <a:pt x="3489" y="137"/>
                    <a:pt x="2905" y="1"/>
                    <a:pt x="2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0100"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414475" y="2076150"/>
              <a:ext cx="1625" cy="9625"/>
            </a:xfrm>
            <a:custGeom>
              <a:avLst/>
              <a:gdLst/>
              <a:ahLst/>
              <a:cxnLst/>
              <a:rect l="l" t="t" r="r" b="b"/>
              <a:pathLst>
                <a:path w="65" h="385" extrusionOk="0">
                  <a:moveTo>
                    <a:pt x="33" y="0"/>
                  </a:moveTo>
                  <a:cubicBezTo>
                    <a:pt x="1" y="0"/>
                    <a:pt x="1" y="32"/>
                    <a:pt x="1" y="32"/>
                  </a:cubicBezTo>
                  <a:lnTo>
                    <a:pt x="1" y="352"/>
                  </a:lnTo>
                  <a:cubicBezTo>
                    <a:pt x="1" y="384"/>
                    <a:pt x="33" y="384"/>
                    <a:pt x="33" y="384"/>
                  </a:cubicBezTo>
                  <a:cubicBezTo>
                    <a:pt x="65" y="384"/>
                    <a:pt x="65" y="384"/>
                    <a:pt x="65" y="352"/>
                  </a:cubicBezTo>
                  <a:lnTo>
                    <a:pt x="65" y="32"/>
                  </a:lnTo>
                  <a:cubicBezTo>
                    <a:pt x="65" y="32"/>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4272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65"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440075" y="2073750"/>
              <a:ext cx="2425" cy="9625"/>
            </a:xfrm>
            <a:custGeom>
              <a:avLst/>
              <a:gdLst/>
              <a:ahLst/>
              <a:cxnLst/>
              <a:rect l="l" t="t" r="r" b="b"/>
              <a:pathLst>
                <a:path w="97" h="385" extrusionOk="0">
                  <a:moveTo>
                    <a:pt x="65" y="0"/>
                  </a:moveTo>
                  <a:cubicBezTo>
                    <a:pt x="33" y="0"/>
                    <a:pt x="1" y="0"/>
                    <a:pt x="1" y="32"/>
                  </a:cubicBezTo>
                  <a:lnTo>
                    <a:pt x="1" y="352"/>
                  </a:lnTo>
                  <a:cubicBezTo>
                    <a:pt x="1"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452075" y="2068950"/>
              <a:ext cx="2425" cy="10425"/>
            </a:xfrm>
            <a:custGeom>
              <a:avLst/>
              <a:gdLst/>
              <a:ahLst/>
              <a:cxnLst/>
              <a:rect l="l" t="t" r="r" b="b"/>
              <a:pathLst>
                <a:path w="97" h="417" extrusionOk="0">
                  <a:moveTo>
                    <a:pt x="65" y="0"/>
                  </a:moveTo>
                  <a:cubicBezTo>
                    <a:pt x="33" y="0"/>
                    <a:pt x="1" y="32"/>
                    <a:pt x="1" y="64"/>
                  </a:cubicBezTo>
                  <a:lnTo>
                    <a:pt x="1" y="384"/>
                  </a:lnTo>
                  <a:cubicBezTo>
                    <a:pt x="1" y="384"/>
                    <a:pt x="33" y="416"/>
                    <a:pt x="65" y="416"/>
                  </a:cubicBezTo>
                  <a:lnTo>
                    <a:pt x="97" y="384"/>
                  </a:lnTo>
                  <a:lnTo>
                    <a:pt x="97" y="64"/>
                  </a:lnTo>
                  <a:cubicBezTo>
                    <a:pt x="97" y="32"/>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62500" y="2063350"/>
              <a:ext cx="1625" cy="10425"/>
            </a:xfrm>
            <a:custGeom>
              <a:avLst/>
              <a:gdLst/>
              <a:ahLst/>
              <a:cxnLst/>
              <a:rect l="l" t="t" r="r" b="b"/>
              <a:pathLst>
                <a:path w="65" h="417" extrusionOk="0">
                  <a:moveTo>
                    <a:pt x="32" y="0"/>
                  </a:moveTo>
                  <a:cubicBezTo>
                    <a:pt x="0" y="0"/>
                    <a:pt x="0" y="32"/>
                    <a:pt x="0" y="64"/>
                  </a:cubicBezTo>
                  <a:lnTo>
                    <a:pt x="0" y="384"/>
                  </a:lnTo>
                  <a:lnTo>
                    <a:pt x="32" y="416"/>
                  </a:lnTo>
                  <a:cubicBezTo>
                    <a:pt x="64" y="416"/>
                    <a:pt x="64" y="384"/>
                    <a:pt x="64" y="384"/>
                  </a:cubicBezTo>
                  <a:lnTo>
                    <a:pt x="64" y="64"/>
                  </a:ln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72100" y="2057750"/>
              <a:ext cx="1625" cy="9625"/>
            </a:xfrm>
            <a:custGeom>
              <a:avLst/>
              <a:gdLst/>
              <a:ahLst/>
              <a:cxnLst/>
              <a:rect l="l" t="t" r="r" b="b"/>
              <a:pathLst>
                <a:path w="65" h="385" extrusionOk="0">
                  <a:moveTo>
                    <a:pt x="32" y="0"/>
                  </a:moveTo>
                  <a:cubicBezTo>
                    <a:pt x="0" y="0"/>
                    <a:pt x="0" y="0"/>
                    <a:pt x="0" y="32"/>
                  </a:cubicBezTo>
                  <a:lnTo>
                    <a:pt x="0" y="352"/>
                  </a:lnTo>
                  <a:cubicBezTo>
                    <a:pt x="0" y="352"/>
                    <a:pt x="0" y="384"/>
                    <a:pt x="32" y="384"/>
                  </a:cubicBezTo>
                  <a:lnTo>
                    <a:pt x="64" y="352"/>
                  </a:lnTo>
                  <a:lnTo>
                    <a:pt x="64" y="32"/>
                  </a:lnTo>
                  <a:cubicBezTo>
                    <a:pt x="64" y="0"/>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348075" y="2048925"/>
              <a:ext cx="2425" cy="9650"/>
            </a:xfrm>
            <a:custGeom>
              <a:avLst/>
              <a:gdLst/>
              <a:ahLst/>
              <a:cxnLst/>
              <a:rect l="l" t="t" r="r" b="b"/>
              <a:pathLst>
                <a:path w="97" h="386" extrusionOk="0">
                  <a:moveTo>
                    <a:pt x="64" y="1"/>
                  </a:moveTo>
                  <a:cubicBezTo>
                    <a:pt x="32" y="1"/>
                    <a:pt x="0" y="33"/>
                    <a:pt x="0" y="33"/>
                  </a:cubicBezTo>
                  <a:lnTo>
                    <a:pt x="0" y="353"/>
                  </a:lnTo>
                  <a:cubicBezTo>
                    <a:pt x="0" y="385"/>
                    <a:pt x="32" y="385"/>
                    <a:pt x="64" y="385"/>
                  </a:cubicBezTo>
                  <a:cubicBezTo>
                    <a:pt x="64" y="385"/>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401675" y="2075350"/>
              <a:ext cx="1625" cy="9625"/>
            </a:xfrm>
            <a:custGeom>
              <a:avLst/>
              <a:gdLst/>
              <a:ahLst/>
              <a:cxnLst/>
              <a:rect l="l" t="t" r="r" b="b"/>
              <a:pathLst>
                <a:path w="65" h="385" extrusionOk="0">
                  <a:moveTo>
                    <a:pt x="33" y="0"/>
                  </a:moveTo>
                  <a:cubicBezTo>
                    <a:pt x="1" y="0"/>
                    <a:pt x="1" y="0"/>
                    <a:pt x="1" y="32"/>
                  </a:cubicBezTo>
                  <a:lnTo>
                    <a:pt x="1" y="352"/>
                  </a:lnTo>
                  <a:cubicBezTo>
                    <a:pt x="1" y="384"/>
                    <a:pt x="1" y="384"/>
                    <a:pt x="33" y="384"/>
                  </a:cubicBezTo>
                  <a:cubicBezTo>
                    <a:pt x="65" y="384"/>
                    <a:pt x="65" y="384"/>
                    <a:pt x="65" y="352"/>
                  </a:cubicBezTo>
                  <a:lnTo>
                    <a:pt x="65" y="32"/>
                  </a:lnTo>
                  <a:cubicBezTo>
                    <a:pt x="65" y="0"/>
                    <a:pt x="33"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388075" y="2073750"/>
              <a:ext cx="2425" cy="9625"/>
            </a:xfrm>
            <a:custGeom>
              <a:avLst/>
              <a:gdLst/>
              <a:ahLst/>
              <a:cxnLst/>
              <a:rect l="l" t="t" r="r" b="b"/>
              <a:pathLst>
                <a:path w="97" h="385" extrusionOk="0">
                  <a:moveTo>
                    <a:pt x="65" y="0"/>
                  </a:moveTo>
                  <a:cubicBezTo>
                    <a:pt x="33" y="0"/>
                    <a:pt x="0" y="0"/>
                    <a:pt x="0" y="32"/>
                  </a:cubicBezTo>
                  <a:lnTo>
                    <a:pt x="0" y="352"/>
                  </a:lnTo>
                  <a:cubicBezTo>
                    <a:pt x="0" y="352"/>
                    <a:pt x="33" y="384"/>
                    <a:pt x="65" y="384"/>
                  </a:cubicBezTo>
                  <a:lnTo>
                    <a:pt x="97" y="352"/>
                  </a:lnTo>
                  <a:lnTo>
                    <a:pt x="97" y="32"/>
                  </a:lnTo>
                  <a:cubicBezTo>
                    <a:pt x="97" y="0"/>
                    <a:pt x="65" y="0"/>
                    <a:pt x="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6376075" y="2068950"/>
              <a:ext cx="2425" cy="10425"/>
            </a:xfrm>
            <a:custGeom>
              <a:avLst/>
              <a:gdLst/>
              <a:ahLst/>
              <a:cxnLst/>
              <a:rect l="l" t="t" r="r" b="b"/>
              <a:pathLst>
                <a:path w="97" h="417" extrusionOk="0">
                  <a:moveTo>
                    <a:pt x="32" y="0"/>
                  </a:moveTo>
                  <a:cubicBezTo>
                    <a:pt x="32" y="0"/>
                    <a:pt x="0" y="32"/>
                    <a:pt x="0" y="64"/>
                  </a:cubicBezTo>
                  <a:lnTo>
                    <a:pt x="0" y="384"/>
                  </a:lnTo>
                  <a:lnTo>
                    <a:pt x="32" y="416"/>
                  </a:lnTo>
                  <a:cubicBezTo>
                    <a:pt x="64" y="416"/>
                    <a:pt x="96" y="384"/>
                    <a:pt x="96" y="384"/>
                  </a:cubicBezTo>
                  <a:lnTo>
                    <a:pt x="96" y="64"/>
                  </a:lnTo>
                  <a:cubicBezTo>
                    <a:pt x="96"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6366475" y="2063350"/>
              <a:ext cx="1625" cy="10425"/>
            </a:xfrm>
            <a:custGeom>
              <a:avLst/>
              <a:gdLst/>
              <a:ahLst/>
              <a:cxnLst/>
              <a:rect l="l" t="t" r="r" b="b"/>
              <a:pathLst>
                <a:path w="65" h="417" extrusionOk="0">
                  <a:moveTo>
                    <a:pt x="32" y="0"/>
                  </a:moveTo>
                  <a:cubicBezTo>
                    <a:pt x="0" y="0"/>
                    <a:pt x="0" y="32"/>
                    <a:pt x="0" y="64"/>
                  </a:cubicBezTo>
                  <a:lnTo>
                    <a:pt x="0" y="384"/>
                  </a:lnTo>
                  <a:cubicBezTo>
                    <a:pt x="0" y="384"/>
                    <a:pt x="0" y="416"/>
                    <a:pt x="32" y="416"/>
                  </a:cubicBezTo>
                  <a:cubicBezTo>
                    <a:pt x="64" y="416"/>
                    <a:pt x="64" y="384"/>
                    <a:pt x="64" y="384"/>
                  </a:cubicBezTo>
                  <a:lnTo>
                    <a:pt x="64" y="64"/>
                  </a:lnTo>
                  <a:cubicBezTo>
                    <a:pt x="64" y="32"/>
                    <a:pt x="32"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356875" y="2057750"/>
              <a:ext cx="1625" cy="9625"/>
            </a:xfrm>
            <a:custGeom>
              <a:avLst/>
              <a:gdLst/>
              <a:ahLst/>
              <a:cxnLst/>
              <a:rect l="l" t="t" r="r" b="b"/>
              <a:pathLst>
                <a:path w="65" h="385" extrusionOk="0">
                  <a:moveTo>
                    <a:pt x="32" y="0"/>
                  </a:moveTo>
                  <a:cubicBezTo>
                    <a:pt x="32" y="0"/>
                    <a:pt x="0" y="0"/>
                    <a:pt x="0" y="32"/>
                  </a:cubicBezTo>
                  <a:lnTo>
                    <a:pt x="0" y="352"/>
                  </a:lnTo>
                  <a:lnTo>
                    <a:pt x="32" y="384"/>
                  </a:lnTo>
                  <a:cubicBezTo>
                    <a:pt x="64" y="384"/>
                    <a:pt x="64" y="352"/>
                    <a:pt x="64" y="352"/>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378475" y="2005725"/>
              <a:ext cx="74425" cy="43225"/>
            </a:xfrm>
            <a:custGeom>
              <a:avLst/>
              <a:gdLst/>
              <a:ahLst/>
              <a:cxnLst/>
              <a:rect l="l" t="t" r="r" b="b"/>
              <a:pathLst>
                <a:path w="2977" h="1729" extrusionOk="0">
                  <a:moveTo>
                    <a:pt x="641" y="1"/>
                  </a:moveTo>
                  <a:lnTo>
                    <a:pt x="417" y="129"/>
                  </a:lnTo>
                  <a:lnTo>
                    <a:pt x="769" y="321"/>
                  </a:lnTo>
                  <a:cubicBezTo>
                    <a:pt x="705" y="353"/>
                    <a:pt x="673" y="353"/>
                    <a:pt x="641" y="385"/>
                  </a:cubicBezTo>
                  <a:cubicBezTo>
                    <a:pt x="609" y="385"/>
                    <a:pt x="577" y="417"/>
                    <a:pt x="545" y="449"/>
                  </a:cubicBezTo>
                  <a:lnTo>
                    <a:pt x="224" y="257"/>
                  </a:lnTo>
                  <a:lnTo>
                    <a:pt x="0" y="385"/>
                  </a:lnTo>
                  <a:lnTo>
                    <a:pt x="384" y="609"/>
                  </a:lnTo>
                  <a:cubicBezTo>
                    <a:pt x="160" y="897"/>
                    <a:pt x="224" y="1249"/>
                    <a:pt x="641" y="1505"/>
                  </a:cubicBezTo>
                  <a:cubicBezTo>
                    <a:pt x="897" y="1633"/>
                    <a:pt x="1217" y="1729"/>
                    <a:pt x="1537" y="1729"/>
                  </a:cubicBezTo>
                  <a:lnTo>
                    <a:pt x="1537" y="1505"/>
                  </a:lnTo>
                  <a:cubicBezTo>
                    <a:pt x="1313" y="1505"/>
                    <a:pt x="1089" y="1441"/>
                    <a:pt x="929" y="1345"/>
                  </a:cubicBezTo>
                  <a:cubicBezTo>
                    <a:pt x="673" y="1185"/>
                    <a:pt x="577" y="961"/>
                    <a:pt x="673" y="769"/>
                  </a:cubicBezTo>
                  <a:lnTo>
                    <a:pt x="673" y="769"/>
                  </a:lnTo>
                  <a:lnTo>
                    <a:pt x="1313" y="1121"/>
                  </a:lnTo>
                  <a:lnTo>
                    <a:pt x="1505" y="993"/>
                  </a:lnTo>
                  <a:lnTo>
                    <a:pt x="833" y="609"/>
                  </a:lnTo>
                  <a:cubicBezTo>
                    <a:pt x="865" y="577"/>
                    <a:pt x="897" y="545"/>
                    <a:pt x="929" y="545"/>
                  </a:cubicBezTo>
                  <a:cubicBezTo>
                    <a:pt x="961" y="513"/>
                    <a:pt x="993" y="481"/>
                    <a:pt x="1025" y="481"/>
                  </a:cubicBezTo>
                  <a:lnTo>
                    <a:pt x="1729" y="865"/>
                  </a:lnTo>
                  <a:lnTo>
                    <a:pt x="1921" y="737"/>
                  </a:lnTo>
                  <a:lnTo>
                    <a:pt x="1313" y="385"/>
                  </a:lnTo>
                  <a:cubicBezTo>
                    <a:pt x="1404" y="368"/>
                    <a:pt x="1497" y="360"/>
                    <a:pt x="1589" y="360"/>
                  </a:cubicBezTo>
                  <a:cubicBezTo>
                    <a:pt x="1855" y="360"/>
                    <a:pt x="2115" y="426"/>
                    <a:pt x="2305" y="545"/>
                  </a:cubicBezTo>
                  <a:cubicBezTo>
                    <a:pt x="2497" y="641"/>
                    <a:pt x="2593" y="769"/>
                    <a:pt x="2593" y="897"/>
                  </a:cubicBezTo>
                  <a:lnTo>
                    <a:pt x="2977" y="897"/>
                  </a:lnTo>
                  <a:cubicBezTo>
                    <a:pt x="2945" y="705"/>
                    <a:pt x="2817" y="513"/>
                    <a:pt x="2593" y="385"/>
                  </a:cubicBezTo>
                  <a:cubicBezTo>
                    <a:pt x="2312" y="224"/>
                    <a:pt x="1967" y="152"/>
                    <a:pt x="1623" y="152"/>
                  </a:cubicBezTo>
                  <a:cubicBezTo>
                    <a:pt x="1419" y="152"/>
                    <a:pt x="1215" y="177"/>
                    <a:pt x="1025" y="225"/>
                  </a:cubicBezTo>
                  <a:lnTo>
                    <a:pt x="64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77675" y="2004925"/>
              <a:ext cx="76025" cy="44825"/>
            </a:xfrm>
            <a:custGeom>
              <a:avLst/>
              <a:gdLst/>
              <a:ahLst/>
              <a:cxnLst/>
              <a:rect l="l" t="t" r="r" b="b"/>
              <a:pathLst>
                <a:path w="3041" h="1793" extrusionOk="0">
                  <a:moveTo>
                    <a:pt x="673" y="65"/>
                  </a:moveTo>
                  <a:lnTo>
                    <a:pt x="1025" y="289"/>
                  </a:lnTo>
                  <a:lnTo>
                    <a:pt x="1057" y="289"/>
                  </a:lnTo>
                  <a:cubicBezTo>
                    <a:pt x="1247" y="241"/>
                    <a:pt x="1451" y="216"/>
                    <a:pt x="1654" y="216"/>
                  </a:cubicBezTo>
                  <a:cubicBezTo>
                    <a:pt x="1995" y="216"/>
                    <a:pt x="2332" y="288"/>
                    <a:pt x="2593" y="449"/>
                  </a:cubicBezTo>
                  <a:cubicBezTo>
                    <a:pt x="2817" y="545"/>
                    <a:pt x="2945" y="705"/>
                    <a:pt x="2977" y="897"/>
                  </a:cubicBezTo>
                  <a:lnTo>
                    <a:pt x="2657" y="897"/>
                  </a:lnTo>
                  <a:cubicBezTo>
                    <a:pt x="2625" y="737"/>
                    <a:pt x="2529" y="641"/>
                    <a:pt x="2369" y="545"/>
                  </a:cubicBezTo>
                  <a:cubicBezTo>
                    <a:pt x="2155" y="426"/>
                    <a:pt x="1889" y="360"/>
                    <a:pt x="1622" y="360"/>
                  </a:cubicBezTo>
                  <a:cubicBezTo>
                    <a:pt x="1529" y="360"/>
                    <a:pt x="1436" y="368"/>
                    <a:pt x="1345" y="385"/>
                  </a:cubicBezTo>
                  <a:cubicBezTo>
                    <a:pt x="1313" y="385"/>
                    <a:pt x="1313" y="385"/>
                    <a:pt x="1313" y="417"/>
                  </a:cubicBezTo>
                  <a:cubicBezTo>
                    <a:pt x="1313" y="417"/>
                    <a:pt x="1313" y="449"/>
                    <a:pt x="1345" y="449"/>
                  </a:cubicBezTo>
                  <a:lnTo>
                    <a:pt x="1889" y="769"/>
                  </a:lnTo>
                  <a:lnTo>
                    <a:pt x="1761" y="865"/>
                  </a:lnTo>
                  <a:lnTo>
                    <a:pt x="1089" y="481"/>
                  </a:lnTo>
                  <a:cubicBezTo>
                    <a:pt x="1073" y="465"/>
                    <a:pt x="1065" y="457"/>
                    <a:pt x="1061" y="457"/>
                  </a:cubicBezTo>
                  <a:cubicBezTo>
                    <a:pt x="1057" y="457"/>
                    <a:pt x="1057" y="465"/>
                    <a:pt x="1057" y="481"/>
                  </a:cubicBezTo>
                  <a:cubicBezTo>
                    <a:pt x="993" y="481"/>
                    <a:pt x="961" y="513"/>
                    <a:pt x="929" y="545"/>
                  </a:cubicBezTo>
                  <a:cubicBezTo>
                    <a:pt x="897" y="545"/>
                    <a:pt x="865" y="577"/>
                    <a:pt x="833" y="609"/>
                  </a:cubicBezTo>
                  <a:cubicBezTo>
                    <a:pt x="833" y="609"/>
                    <a:pt x="801" y="609"/>
                    <a:pt x="801" y="641"/>
                  </a:cubicBezTo>
                  <a:lnTo>
                    <a:pt x="833" y="673"/>
                  </a:lnTo>
                  <a:lnTo>
                    <a:pt x="1473" y="1025"/>
                  </a:lnTo>
                  <a:lnTo>
                    <a:pt x="1313" y="1121"/>
                  </a:lnTo>
                  <a:lnTo>
                    <a:pt x="737" y="769"/>
                  </a:lnTo>
                  <a:lnTo>
                    <a:pt x="673" y="769"/>
                  </a:lnTo>
                  <a:cubicBezTo>
                    <a:pt x="545" y="993"/>
                    <a:pt x="673" y="1249"/>
                    <a:pt x="929" y="1409"/>
                  </a:cubicBezTo>
                  <a:cubicBezTo>
                    <a:pt x="1089" y="1505"/>
                    <a:pt x="1313" y="1537"/>
                    <a:pt x="1537" y="1569"/>
                  </a:cubicBezTo>
                  <a:lnTo>
                    <a:pt x="1537" y="1729"/>
                  </a:lnTo>
                  <a:cubicBezTo>
                    <a:pt x="1217" y="1697"/>
                    <a:pt x="929" y="1633"/>
                    <a:pt x="705" y="1505"/>
                  </a:cubicBezTo>
                  <a:cubicBezTo>
                    <a:pt x="481" y="1377"/>
                    <a:pt x="352" y="1217"/>
                    <a:pt x="320" y="1057"/>
                  </a:cubicBezTo>
                  <a:cubicBezTo>
                    <a:pt x="288" y="897"/>
                    <a:pt x="352" y="769"/>
                    <a:pt x="449" y="641"/>
                  </a:cubicBezTo>
                  <a:lnTo>
                    <a:pt x="449" y="609"/>
                  </a:lnTo>
                  <a:lnTo>
                    <a:pt x="416" y="609"/>
                  </a:lnTo>
                  <a:lnTo>
                    <a:pt x="96" y="417"/>
                  </a:lnTo>
                  <a:lnTo>
                    <a:pt x="256" y="321"/>
                  </a:lnTo>
                  <a:lnTo>
                    <a:pt x="545" y="513"/>
                  </a:lnTo>
                  <a:lnTo>
                    <a:pt x="609" y="513"/>
                  </a:lnTo>
                  <a:cubicBezTo>
                    <a:pt x="641" y="481"/>
                    <a:pt x="673" y="449"/>
                    <a:pt x="705" y="449"/>
                  </a:cubicBezTo>
                  <a:cubicBezTo>
                    <a:pt x="737" y="417"/>
                    <a:pt x="769" y="417"/>
                    <a:pt x="801" y="385"/>
                  </a:cubicBezTo>
                  <a:cubicBezTo>
                    <a:pt x="833" y="385"/>
                    <a:pt x="833" y="353"/>
                    <a:pt x="833" y="353"/>
                  </a:cubicBezTo>
                  <a:cubicBezTo>
                    <a:pt x="833" y="353"/>
                    <a:pt x="833" y="321"/>
                    <a:pt x="801" y="321"/>
                  </a:cubicBezTo>
                  <a:lnTo>
                    <a:pt x="545" y="161"/>
                  </a:lnTo>
                  <a:lnTo>
                    <a:pt x="673" y="65"/>
                  </a:lnTo>
                  <a:close/>
                  <a:moveTo>
                    <a:pt x="641" y="1"/>
                  </a:moveTo>
                  <a:lnTo>
                    <a:pt x="449" y="129"/>
                  </a:lnTo>
                  <a:cubicBezTo>
                    <a:pt x="449" y="129"/>
                    <a:pt x="416" y="129"/>
                    <a:pt x="416" y="161"/>
                  </a:cubicBezTo>
                  <a:lnTo>
                    <a:pt x="449" y="193"/>
                  </a:lnTo>
                  <a:lnTo>
                    <a:pt x="705" y="353"/>
                  </a:lnTo>
                  <a:cubicBezTo>
                    <a:pt x="705" y="353"/>
                    <a:pt x="673" y="353"/>
                    <a:pt x="673" y="385"/>
                  </a:cubicBezTo>
                  <a:cubicBezTo>
                    <a:pt x="641" y="385"/>
                    <a:pt x="609" y="417"/>
                    <a:pt x="577" y="417"/>
                  </a:cubicBezTo>
                  <a:lnTo>
                    <a:pt x="256" y="257"/>
                  </a:lnTo>
                  <a:cubicBezTo>
                    <a:pt x="256" y="241"/>
                    <a:pt x="248" y="233"/>
                    <a:pt x="240" y="233"/>
                  </a:cubicBezTo>
                  <a:cubicBezTo>
                    <a:pt x="232" y="233"/>
                    <a:pt x="224" y="241"/>
                    <a:pt x="224" y="257"/>
                  </a:cubicBezTo>
                  <a:lnTo>
                    <a:pt x="32" y="385"/>
                  </a:lnTo>
                  <a:cubicBezTo>
                    <a:pt x="0" y="385"/>
                    <a:pt x="0" y="385"/>
                    <a:pt x="0" y="417"/>
                  </a:cubicBezTo>
                  <a:lnTo>
                    <a:pt x="32" y="449"/>
                  </a:lnTo>
                  <a:lnTo>
                    <a:pt x="352" y="641"/>
                  </a:lnTo>
                  <a:cubicBezTo>
                    <a:pt x="256" y="769"/>
                    <a:pt x="224" y="897"/>
                    <a:pt x="256" y="1057"/>
                  </a:cubicBezTo>
                  <a:cubicBezTo>
                    <a:pt x="288" y="1249"/>
                    <a:pt x="449" y="1409"/>
                    <a:pt x="673" y="1569"/>
                  </a:cubicBezTo>
                  <a:cubicBezTo>
                    <a:pt x="929" y="1697"/>
                    <a:pt x="1217" y="1793"/>
                    <a:pt x="1569" y="1793"/>
                  </a:cubicBezTo>
                  <a:lnTo>
                    <a:pt x="1601" y="1793"/>
                  </a:lnTo>
                  <a:lnTo>
                    <a:pt x="1601" y="1761"/>
                  </a:lnTo>
                  <a:lnTo>
                    <a:pt x="1601" y="1537"/>
                  </a:lnTo>
                  <a:cubicBezTo>
                    <a:pt x="1601" y="1505"/>
                    <a:pt x="1601" y="1505"/>
                    <a:pt x="1569" y="1505"/>
                  </a:cubicBezTo>
                  <a:cubicBezTo>
                    <a:pt x="1345" y="1505"/>
                    <a:pt x="1121" y="1441"/>
                    <a:pt x="961" y="1345"/>
                  </a:cubicBezTo>
                  <a:cubicBezTo>
                    <a:pt x="737" y="1217"/>
                    <a:pt x="641" y="1025"/>
                    <a:pt x="737" y="833"/>
                  </a:cubicBezTo>
                  <a:lnTo>
                    <a:pt x="737" y="833"/>
                  </a:lnTo>
                  <a:lnTo>
                    <a:pt x="1313" y="1185"/>
                  </a:lnTo>
                  <a:lnTo>
                    <a:pt x="1345" y="1185"/>
                  </a:lnTo>
                  <a:lnTo>
                    <a:pt x="1537" y="1057"/>
                  </a:lnTo>
                  <a:cubicBezTo>
                    <a:pt x="1569" y="1057"/>
                    <a:pt x="1569" y="1025"/>
                    <a:pt x="1569" y="1025"/>
                  </a:cubicBezTo>
                  <a:cubicBezTo>
                    <a:pt x="1569" y="1025"/>
                    <a:pt x="1569" y="993"/>
                    <a:pt x="1537" y="993"/>
                  </a:cubicBezTo>
                  <a:lnTo>
                    <a:pt x="897" y="609"/>
                  </a:lnTo>
                  <a:cubicBezTo>
                    <a:pt x="929" y="609"/>
                    <a:pt x="929" y="609"/>
                    <a:pt x="961" y="577"/>
                  </a:cubicBezTo>
                  <a:cubicBezTo>
                    <a:pt x="993" y="577"/>
                    <a:pt x="1025" y="545"/>
                    <a:pt x="1057" y="545"/>
                  </a:cubicBezTo>
                  <a:lnTo>
                    <a:pt x="1729" y="929"/>
                  </a:lnTo>
                  <a:lnTo>
                    <a:pt x="1761" y="929"/>
                  </a:lnTo>
                  <a:lnTo>
                    <a:pt x="1985" y="801"/>
                  </a:lnTo>
                  <a:lnTo>
                    <a:pt x="1985" y="769"/>
                  </a:lnTo>
                  <a:lnTo>
                    <a:pt x="1985" y="737"/>
                  </a:lnTo>
                  <a:lnTo>
                    <a:pt x="1441" y="449"/>
                  </a:lnTo>
                  <a:cubicBezTo>
                    <a:pt x="1526" y="432"/>
                    <a:pt x="1612" y="424"/>
                    <a:pt x="1696" y="424"/>
                  </a:cubicBezTo>
                  <a:cubicBezTo>
                    <a:pt x="1925" y="424"/>
                    <a:pt x="2141" y="483"/>
                    <a:pt x="2305" y="577"/>
                  </a:cubicBezTo>
                  <a:cubicBezTo>
                    <a:pt x="2465" y="673"/>
                    <a:pt x="2561" y="801"/>
                    <a:pt x="2593" y="929"/>
                  </a:cubicBezTo>
                  <a:cubicBezTo>
                    <a:pt x="2593" y="929"/>
                    <a:pt x="2593" y="961"/>
                    <a:pt x="2625" y="961"/>
                  </a:cubicBezTo>
                  <a:lnTo>
                    <a:pt x="3009" y="961"/>
                  </a:lnTo>
                  <a:lnTo>
                    <a:pt x="3041" y="929"/>
                  </a:lnTo>
                  <a:lnTo>
                    <a:pt x="3041" y="897"/>
                  </a:lnTo>
                  <a:cubicBezTo>
                    <a:pt x="3009" y="705"/>
                    <a:pt x="2881" y="513"/>
                    <a:pt x="2625" y="353"/>
                  </a:cubicBezTo>
                  <a:cubicBezTo>
                    <a:pt x="2352" y="206"/>
                    <a:pt x="1982" y="127"/>
                    <a:pt x="1615" y="127"/>
                  </a:cubicBezTo>
                  <a:cubicBezTo>
                    <a:pt x="1423" y="127"/>
                    <a:pt x="1232" y="149"/>
                    <a:pt x="1057" y="193"/>
                  </a:cubicBezTo>
                  <a:lnTo>
                    <a:pt x="70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28075" y="1993725"/>
              <a:ext cx="145650" cy="64850"/>
            </a:xfrm>
            <a:custGeom>
              <a:avLst/>
              <a:gdLst/>
              <a:ahLst/>
              <a:cxnLst/>
              <a:rect l="l" t="t" r="r" b="b"/>
              <a:pathLst>
                <a:path w="5826" h="2594" extrusionOk="0">
                  <a:moveTo>
                    <a:pt x="0" y="1"/>
                  </a:moveTo>
                  <a:lnTo>
                    <a:pt x="0" y="865"/>
                  </a:lnTo>
                  <a:cubicBezTo>
                    <a:pt x="0" y="1313"/>
                    <a:pt x="288" y="1761"/>
                    <a:pt x="864" y="2081"/>
                  </a:cubicBezTo>
                  <a:cubicBezTo>
                    <a:pt x="992" y="2145"/>
                    <a:pt x="1120" y="2241"/>
                    <a:pt x="1280" y="2273"/>
                  </a:cubicBezTo>
                  <a:cubicBezTo>
                    <a:pt x="1376" y="2337"/>
                    <a:pt x="1504" y="2369"/>
                    <a:pt x="1632" y="2401"/>
                  </a:cubicBezTo>
                  <a:cubicBezTo>
                    <a:pt x="1728" y="2433"/>
                    <a:pt x="1824" y="2465"/>
                    <a:pt x="1920" y="2465"/>
                  </a:cubicBezTo>
                  <a:cubicBezTo>
                    <a:pt x="2016" y="2497"/>
                    <a:pt x="2112" y="2529"/>
                    <a:pt x="2208" y="2529"/>
                  </a:cubicBezTo>
                  <a:cubicBezTo>
                    <a:pt x="2304" y="2529"/>
                    <a:pt x="2400" y="2561"/>
                    <a:pt x="2497" y="2561"/>
                  </a:cubicBezTo>
                  <a:cubicBezTo>
                    <a:pt x="2593" y="2561"/>
                    <a:pt x="2689" y="2561"/>
                    <a:pt x="2785" y="2593"/>
                  </a:cubicBezTo>
                  <a:lnTo>
                    <a:pt x="3105" y="2593"/>
                  </a:lnTo>
                  <a:cubicBezTo>
                    <a:pt x="3201" y="2561"/>
                    <a:pt x="3297" y="2561"/>
                    <a:pt x="3425" y="2561"/>
                  </a:cubicBezTo>
                  <a:cubicBezTo>
                    <a:pt x="3553" y="2561"/>
                    <a:pt x="3649" y="2529"/>
                    <a:pt x="3777" y="2497"/>
                  </a:cubicBezTo>
                  <a:cubicBezTo>
                    <a:pt x="3969" y="2465"/>
                    <a:pt x="4161" y="2433"/>
                    <a:pt x="4353" y="2369"/>
                  </a:cubicBezTo>
                  <a:cubicBezTo>
                    <a:pt x="4577" y="2305"/>
                    <a:pt x="4769" y="2209"/>
                    <a:pt x="4993" y="2081"/>
                  </a:cubicBezTo>
                  <a:lnTo>
                    <a:pt x="5025" y="2081"/>
                  </a:lnTo>
                  <a:cubicBezTo>
                    <a:pt x="5153" y="1985"/>
                    <a:pt x="5281" y="1889"/>
                    <a:pt x="5377" y="1793"/>
                  </a:cubicBezTo>
                  <a:cubicBezTo>
                    <a:pt x="5441" y="1729"/>
                    <a:pt x="5505" y="1665"/>
                    <a:pt x="5569" y="1601"/>
                  </a:cubicBezTo>
                  <a:cubicBezTo>
                    <a:pt x="5601" y="1537"/>
                    <a:pt x="5633" y="1473"/>
                    <a:pt x="5665" y="1441"/>
                  </a:cubicBezTo>
                  <a:lnTo>
                    <a:pt x="5761" y="1249"/>
                  </a:lnTo>
                  <a:cubicBezTo>
                    <a:pt x="5761" y="1217"/>
                    <a:pt x="5793" y="1153"/>
                    <a:pt x="5793" y="1089"/>
                  </a:cubicBezTo>
                  <a:cubicBezTo>
                    <a:pt x="5825" y="1057"/>
                    <a:pt x="5825" y="993"/>
                    <a:pt x="5825" y="929"/>
                  </a:cubicBezTo>
                  <a:lnTo>
                    <a:pt x="5825" y="897"/>
                  </a:lnTo>
                  <a:lnTo>
                    <a:pt x="5825" y="65"/>
                  </a:lnTo>
                  <a:cubicBezTo>
                    <a:pt x="5825" y="129"/>
                    <a:pt x="5825" y="161"/>
                    <a:pt x="5793" y="225"/>
                  </a:cubicBezTo>
                  <a:cubicBezTo>
                    <a:pt x="5793" y="289"/>
                    <a:pt x="5793" y="321"/>
                    <a:pt x="5761" y="385"/>
                  </a:cubicBezTo>
                  <a:cubicBezTo>
                    <a:pt x="5729" y="449"/>
                    <a:pt x="5697" y="513"/>
                    <a:pt x="5697" y="545"/>
                  </a:cubicBezTo>
                  <a:cubicBezTo>
                    <a:pt x="5665" y="609"/>
                    <a:pt x="5601" y="673"/>
                    <a:pt x="5569" y="737"/>
                  </a:cubicBezTo>
                  <a:lnTo>
                    <a:pt x="5377" y="929"/>
                  </a:lnTo>
                  <a:cubicBezTo>
                    <a:pt x="5281" y="1025"/>
                    <a:pt x="5153" y="1121"/>
                    <a:pt x="5025" y="1185"/>
                  </a:cubicBezTo>
                  <a:lnTo>
                    <a:pt x="4993" y="1217"/>
                  </a:lnTo>
                  <a:cubicBezTo>
                    <a:pt x="4801" y="1345"/>
                    <a:pt x="4577" y="1409"/>
                    <a:pt x="4353" y="1505"/>
                  </a:cubicBezTo>
                  <a:cubicBezTo>
                    <a:pt x="4161" y="1569"/>
                    <a:pt x="3969" y="1601"/>
                    <a:pt x="3777" y="1633"/>
                  </a:cubicBezTo>
                  <a:cubicBezTo>
                    <a:pt x="3681" y="1665"/>
                    <a:pt x="3553" y="1665"/>
                    <a:pt x="3425" y="1697"/>
                  </a:cubicBezTo>
                  <a:lnTo>
                    <a:pt x="2497" y="1697"/>
                  </a:lnTo>
                  <a:cubicBezTo>
                    <a:pt x="2400" y="1665"/>
                    <a:pt x="2304" y="1665"/>
                    <a:pt x="2208" y="1665"/>
                  </a:cubicBezTo>
                  <a:cubicBezTo>
                    <a:pt x="2112" y="1633"/>
                    <a:pt x="2016" y="1633"/>
                    <a:pt x="1920" y="1601"/>
                  </a:cubicBezTo>
                  <a:cubicBezTo>
                    <a:pt x="1824" y="1601"/>
                    <a:pt x="1728" y="1569"/>
                    <a:pt x="1632" y="1537"/>
                  </a:cubicBezTo>
                  <a:cubicBezTo>
                    <a:pt x="1504" y="1505"/>
                    <a:pt x="1376" y="1441"/>
                    <a:pt x="1280" y="1409"/>
                  </a:cubicBezTo>
                  <a:cubicBezTo>
                    <a:pt x="1120" y="1345"/>
                    <a:pt x="992" y="1281"/>
                    <a:pt x="864" y="1217"/>
                  </a:cubicBezTo>
                  <a:cubicBezTo>
                    <a:pt x="288" y="865"/>
                    <a:pt x="0" y="449"/>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327275" y="1992925"/>
              <a:ext cx="147250" cy="66450"/>
            </a:xfrm>
            <a:custGeom>
              <a:avLst/>
              <a:gdLst/>
              <a:ahLst/>
              <a:cxnLst/>
              <a:rect l="l" t="t" r="r" b="b"/>
              <a:pathLst>
                <a:path w="5890" h="2658" extrusionOk="0">
                  <a:moveTo>
                    <a:pt x="64" y="417"/>
                  </a:moveTo>
                  <a:cubicBezTo>
                    <a:pt x="192" y="737"/>
                    <a:pt x="448" y="1057"/>
                    <a:pt x="864" y="1281"/>
                  </a:cubicBezTo>
                  <a:cubicBezTo>
                    <a:pt x="992" y="1345"/>
                    <a:pt x="1152" y="1409"/>
                    <a:pt x="1280" y="1473"/>
                  </a:cubicBezTo>
                  <a:cubicBezTo>
                    <a:pt x="1408" y="1537"/>
                    <a:pt x="1536" y="1569"/>
                    <a:pt x="1632" y="1601"/>
                  </a:cubicBezTo>
                  <a:cubicBezTo>
                    <a:pt x="1760" y="1633"/>
                    <a:pt x="1856" y="1665"/>
                    <a:pt x="1952" y="1665"/>
                  </a:cubicBezTo>
                  <a:cubicBezTo>
                    <a:pt x="2048" y="1697"/>
                    <a:pt x="2144" y="1729"/>
                    <a:pt x="2240" y="1729"/>
                  </a:cubicBezTo>
                  <a:cubicBezTo>
                    <a:pt x="2336" y="1729"/>
                    <a:pt x="2432" y="1761"/>
                    <a:pt x="2529" y="1761"/>
                  </a:cubicBezTo>
                  <a:lnTo>
                    <a:pt x="2817" y="1761"/>
                  </a:lnTo>
                  <a:cubicBezTo>
                    <a:pt x="2865" y="1777"/>
                    <a:pt x="2913" y="1785"/>
                    <a:pt x="2965" y="1785"/>
                  </a:cubicBezTo>
                  <a:cubicBezTo>
                    <a:pt x="3017" y="1785"/>
                    <a:pt x="3073" y="1777"/>
                    <a:pt x="3137" y="1761"/>
                  </a:cubicBezTo>
                  <a:lnTo>
                    <a:pt x="3457" y="1761"/>
                  </a:lnTo>
                  <a:cubicBezTo>
                    <a:pt x="3585" y="1729"/>
                    <a:pt x="3713" y="1729"/>
                    <a:pt x="3809" y="1697"/>
                  </a:cubicBezTo>
                  <a:cubicBezTo>
                    <a:pt x="4001" y="1665"/>
                    <a:pt x="4193" y="1633"/>
                    <a:pt x="4385" y="1569"/>
                  </a:cubicBezTo>
                  <a:cubicBezTo>
                    <a:pt x="4609" y="1505"/>
                    <a:pt x="4833" y="1409"/>
                    <a:pt x="5025" y="1281"/>
                  </a:cubicBezTo>
                  <a:cubicBezTo>
                    <a:pt x="5025" y="1281"/>
                    <a:pt x="5057" y="1281"/>
                    <a:pt x="5057" y="1249"/>
                  </a:cubicBezTo>
                  <a:cubicBezTo>
                    <a:pt x="5217" y="1185"/>
                    <a:pt x="5345" y="1089"/>
                    <a:pt x="5441" y="993"/>
                  </a:cubicBezTo>
                  <a:lnTo>
                    <a:pt x="5633" y="801"/>
                  </a:lnTo>
                  <a:cubicBezTo>
                    <a:pt x="5665" y="737"/>
                    <a:pt x="5697" y="673"/>
                    <a:pt x="5729" y="609"/>
                  </a:cubicBezTo>
                  <a:cubicBezTo>
                    <a:pt x="5761" y="545"/>
                    <a:pt x="5793" y="513"/>
                    <a:pt x="5825" y="449"/>
                  </a:cubicBezTo>
                  <a:lnTo>
                    <a:pt x="5825" y="929"/>
                  </a:lnTo>
                  <a:lnTo>
                    <a:pt x="5825" y="961"/>
                  </a:lnTo>
                  <a:cubicBezTo>
                    <a:pt x="5825" y="1025"/>
                    <a:pt x="5825" y="1089"/>
                    <a:pt x="5793" y="1121"/>
                  </a:cubicBezTo>
                  <a:cubicBezTo>
                    <a:pt x="5793" y="1185"/>
                    <a:pt x="5761" y="1249"/>
                    <a:pt x="5761" y="1281"/>
                  </a:cubicBezTo>
                  <a:cubicBezTo>
                    <a:pt x="5729" y="1345"/>
                    <a:pt x="5697" y="1409"/>
                    <a:pt x="5665" y="1441"/>
                  </a:cubicBezTo>
                  <a:cubicBezTo>
                    <a:pt x="5633" y="1505"/>
                    <a:pt x="5601" y="1569"/>
                    <a:pt x="5569" y="1601"/>
                  </a:cubicBezTo>
                  <a:cubicBezTo>
                    <a:pt x="5505" y="1697"/>
                    <a:pt x="5441" y="1761"/>
                    <a:pt x="5377" y="1793"/>
                  </a:cubicBezTo>
                  <a:cubicBezTo>
                    <a:pt x="5281" y="1889"/>
                    <a:pt x="5153" y="1985"/>
                    <a:pt x="5025" y="2081"/>
                  </a:cubicBezTo>
                  <a:lnTo>
                    <a:pt x="4993" y="2081"/>
                  </a:lnTo>
                  <a:cubicBezTo>
                    <a:pt x="4801" y="2209"/>
                    <a:pt x="4577" y="2305"/>
                    <a:pt x="4353" y="2369"/>
                  </a:cubicBezTo>
                  <a:cubicBezTo>
                    <a:pt x="4193" y="2433"/>
                    <a:pt x="4001" y="2465"/>
                    <a:pt x="3809" y="2497"/>
                  </a:cubicBezTo>
                  <a:cubicBezTo>
                    <a:pt x="3681" y="2529"/>
                    <a:pt x="3553" y="2561"/>
                    <a:pt x="3425" y="2561"/>
                  </a:cubicBezTo>
                  <a:cubicBezTo>
                    <a:pt x="3329" y="2561"/>
                    <a:pt x="3233" y="2593"/>
                    <a:pt x="3105" y="2593"/>
                  </a:cubicBezTo>
                  <a:lnTo>
                    <a:pt x="2817" y="2593"/>
                  </a:lnTo>
                  <a:cubicBezTo>
                    <a:pt x="2721" y="2593"/>
                    <a:pt x="2625" y="2561"/>
                    <a:pt x="2529" y="2561"/>
                  </a:cubicBezTo>
                  <a:cubicBezTo>
                    <a:pt x="2432" y="2561"/>
                    <a:pt x="2336" y="2561"/>
                    <a:pt x="2272" y="2529"/>
                  </a:cubicBezTo>
                  <a:cubicBezTo>
                    <a:pt x="2144" y="2529"/>
                    <a:pt x="2048" y="2497"/>
                    <a:pt x="1984" y="2497"/>
                  </a:cubicBezTo>
                  <a:cubicBezTo>
                    <a:pt x="1856" y="2465"/>
                    <a:pt x="1760" y="2433"/>
                    <a:pt x="1664" y="2401"/>
                  </a:cubicBezTo>
                  <a:cubicBezTo>
                    <a:pt x="1536" y="2369"/>
                    <a:pt x="1440" y="2337"/>
                    <a:pt x="1312" y="2305"/>
                  </a:cubicBezTo>
                  <a:cubicBezTo>
                    <a:pt x="1184" y="2241"/>
                    <a:pt x="1024" y="2177"/>
                    <a:pt x="896" y="2081"/>
                  </a:cubicBezTo>
                  <a:cubicBezTo>
                    <a:pt x="352" y="1793"/>
                    <a:pt x="64" y="1377"/>
                    <a:pt x="64" y="929"/>
                  </a:cubicBezTo>
                  <a:lnTo>
                    <a:pt x="64" y="417"/>
                  </a:lnTo>
                  <a:close/>
                  <a:moveTo>
                    <a:pt x="32" y="1"/>
                  </a:moveTo>
                  <a:cubicBezTo>
                    <a:pt x="0" y="1"/>
                    <a:pt x="0" y="33"/>
                    <a:pt x="0" y="65"/>
                  </a:cubicBezTo>
                  <a:lnTo>
                    <a:pt x="0" y="929"/>
                  </a:lnTo>
                  <a:cubicBezTo>
                    <a:pt x="0" y="1377"/>
                    <a:pt x="288" y="1825"/>
                    <a:pt x="864" y="2145"/>
                  </a:cubicBezTo>
                  <a:cubicBezTo>
                    <a:pt x="992" y="2241"/>
                    <a:pt x="1152" y="2305"/>
                    <a:pt x="1280" y="2369"/>
                  </a:cubicBezTo>
                  <a:cubicBezTo>
                    <a:pt x="1408" y="2401"/>
                    <a:pt x="1536" y="2433"/>
                    <a:pt x="1632" y="2465"/>
                  </a:cubicBezTo>
                  <a:cubicBezTo>
                    <a:pt x="1760" y="2497"/>
                    <a:pt x="1856" y="2529"/>
                    <a:pt x="1952" y="2561"/>
                  </a:cubicBezTo>
                  <a:cubicBezTo>
                    <a:pt x="2048" y="2561"/>
                    <a:pt x="2144" y="2593"/>
                    <a:pt x="2240" y="2593"/>
                  </a:cubicBezTo>
                  <a:cubicBezTo>
                    <a:pt x="2336" y="2625"/>
                    <a:pt x="2432" y="2625"/>
                    <a:pt x="2529" y="2625"/>
                  </a:cubicBezTo>
                  <a:cubicBezTo>
                    <a:pt x="2625" y="2657"/>
                    <a:pt x="2721" y="2657"/>
                    <a:pt x="2817" y="2657"/>
                  </a:cubicBezTo>
                  <a:lnTo>
                    <a:pt x="3137" y="2657"/>
                  </a:lnTo>
                  <a:cubicBezTo>
                    <a:pt x="3233" y="2657"/>
                    <a:pt x="3329" y="2657"/>
                    <a:pt x="3457" y="2625"/>
                  </a:cubicBezTo>
                  <a:cubicBezTo>
                    <a:pt x="3585" y="2625"/>
                    <a:pt x="3713" y="2593"/>
                    <a:pt x="3841" y="2593"/>
                  </a:cubicBezTo>
                  <a:cubicBezTo>
                    <a:pt x="4033" y="2561"/>
                    <a:pt x="4193" y="2497"/>
                    <a:pt x="4385" y="2433"/>
                  </a:cubicBezTo>
                  <a:cubicBezTo>
                    <a:pt x="4609" y="2369"/>
                    <a:pt x="4833" y="2273"/>
                    <a:pt x="5025" y="2145"/>
                  </a:cubicBezTo>
                  <a:lnTo>
                    <a:pt x="5057" y="2145"/>
                  </a:lnTo>
                  <a:cubicBezTo>
                    <a:pt x="5217" y="2049"/>
                    <a:pt x="5345" y="1953"/>
                    <a:pt x="5441" y="1857"/>
                  </a:cubicBezTo>
                  <a:cubicBezTo>
                    <a:pt x="5505" y="1793"/>
                    <a:pt x="5569" y="1729"/>
                    <a:pt x="5633" y="1665"/>
                  </a:cubicBezTo>
                  <a:cubicBezTo>
                    <a:pt x="5665" y="1601"/>
                    <a:pt x="5697" y="1537"/>
                    <a:pt x="5761" y="1473"/>
                  </a:cubicBezTo>
                  <a:cubicBezTo>
                    <a:pt x="5793" y="1441"/>
                    <a:pt x="5793" y="1377"/>
                    <a:pt x="5825" y="1313"/>
                  </a:cubicBezTo>
                  <a:cubicBezTo>
                    <a:pt x="5857" y="1249"/>
                    <a:pt x="5857" y="1185"/>
                    <a:pt x="5889" y="1153"/>
                  </a:cubicBezTo>
                  <a:lnTo>
                    <a:pt x="5889" y="961"/>
                  </a:lnTo>
                  <a:lnTo>
                    <a:pt x="5889" y="929"/>
                  </a:lnTo>
                  <a:lnTo>
                    <a:pt x="5889" y="65"/>
                  </a:lnTo>
                  <a:cubicBezTo>
                    <a:pt x="5889" y="65"/>
                    <a:pt x="5889" y="33"/>
                    <a:pt x="5857" y="33"/>
                  </a:cubicBezTo>
                  <a:lnTo>
                    <a:pt x="5825" y="65"/>
                  </a:lnTo>
                  <a:lnTo>
                    <a:pt x="5825" y="97"/>
                  </a:lnTo>
                  <a:cubicBezTo>
                    <a:pt x="5825" y="161"/>
                    <a:pt x="5825" y="193"/>
                    <a:pt x="5793" y="257"/>
                  </a:cubicBezTo>
                  <a:cubicBezTo>
                    <a:pt x="5793" y="321"/>
                    <a:pt x="5793" y="353"/>
                    <a:pt x="5761" y="417"/>
                  </a:cubicBezTo>
                  <a:cubicBezTo>
                    <a:pt x="5729" y="481"/>
                    <a:pt x="5729" y="513"/>
                    <a:pt x="5697" y="577"/>
                  </a:cubicBezTo>
                  <a:cubicBezTo>
                    <a:pt x="5665" y="641"/>
                    <a:pt x="5601" y="673"/>
                    <a:pt x="5569" y="737"/>
                  </a:cubicBezTo>
                  <a:cubicBezTo>
                    <a:pt x="5505" y="801"/>
                    <a:pt x="5473" y="865"/>
                    <a:pt x="5409" y="929"/>
                  </a:cubicBezTo>
                  <a:cubicBezTo>
                    <a:pt x="5281" y="1025"/>
                    <a:pt x="5153" y="1121"/>
                    <a:pt x="5025" y="1217"/>
                  </a:cubicBezTo>
                  <a:lnTo>
                    <a:pt x="4993" y="1217"/>
                  </a:lnTo>
                  <a:cubicBezTo>
                    <a:pt x="4801" y="1345"/>
                    <a:pt x="4609" y="1441"/>
                    <a:pt x="4353" y="1505"/>
                  </a:cubicBezTo>
                  <a:cubicBezTo>
                    <a:pt x="4193" y="1569"/>
                    <a:pt x="4001" y="1601"/>
                    <a:pt x="3809" y="1633"/>
                  </a:cubicBezTo>
                  <a:cubicBezTo>
                    <a:pt x="3681" y="1665"/>
                    <a:pt x="3553" y="1665"/>
                    <a:pt x="3457" y="1697"/>
                  </a:cubicBezTo>
                  <a:lnTo>
                    <a:pt x="3137" y="1697"/>
                  </a:lnTo>
                  <a:cubicBezTo>
                    <a:pt x="3073" y="1697"/>
                    <a:pt x="2994" y="1711"/>
                    <a:pt x="2921" y="1711"/>
                  </a:cubicBezTo>
                  <a:cubicBezTo>
                    <a:pt x="2884" y="1711"/>
                    <a:pt x="2849" y="1708"/>
                    <a:pt x="2817" y="1697"/>
                  </a:cubicBezTo>
                  <a:lnTo>
                    <a:pt x="2561" y="1697"/>
                  </a:lnTo>
                  <a:cubicBezTo>
                    <a:pt x="2465" y="1697"/>
                    <a:pt x="2368" y="1665"/>
                    <a:pt x="2272" y="1665"/>
                  </a:cubicBezTo>
                  <a:cubicBezTo>
                    <a:pt x="2176" y="1665"/>
                    <a:pt x="2080" y="1633"/>
                    <a:pt x="1984" y="1601"/>
                  </a:cubicBezTo>
                  <a:cubicBezTo>
                    <a:pt x="1888" y="1601"/>
                    <a:pt x="1760" y="1569"/>
                    <a:pt x="1664" y="1537"/>
                  </a:cubicBezTo>
                  <a:cubicBezTo>
                    <a:pt x="1536" y="1505"/>
                    <a:pt x="1440" y="1473"/>
                    <a:pt x="1312" y="1409"/>
                  </a:cubicBezTo>
                  <a:cubicBezTo>
                    <a:pt x="1184" y="1377"/>
                    <a:pt x="1024" y="1281"/>
                    <a:pt x="896" y="1217"/>
                  </a:cubicBezTo>
                  <a:cubicBezTo>
                    <a:pt x="352" y="897"/>
                    <a:pt x="64" y="481"/>
                    <a:pt x="64" y="65"/>
                  </a:cubicBezTo>
                  <a:cubicBezTo>
                    <a:pt x="64" y="33"/>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320850" y="1952125"/>
              <a:ext cx="160075" cy="84625"/>
            </a:xfrm>
            <a:custGeom>
              <a:avLst/>
              <a:gdLst/>
              <a:ahLst/>
              <a:cxnLst/>
              <a:rect l="l" t="t" r="r" b="b"/>
              <a:pathLst>
                <a:path w="6403" h="3385" extrusionOk="0">
                  <a:moveTo>
                    <a:pt x="3186" y="0"/>
                  </a:moveTo>
                  <a:cubicBezTo>
                    <a:pt x="2441" y="0"/>
                    <a:pt x="1697" y="160"/>
                    <a:pt x="1121" y="480"/>
                  </a:cubicBezTo>
                  <a:cubicBezTo>
                    <a:pt x="1" y="1152"/>
                    <a:pt x="1" y="2209"/>
                    <a:pt x="1153" y="2881"/>
                  </a:cubicBezTo>
                  <a:cubicBezTo>
                    <a:pt x="1713" y="3217"/>
                    <a:pt x="2457" y="3385"/>
                    <a:pt x="3202" y="3385"/>
                  </a:cubicBezTo>
                  <a:cubicBezTo>
                    <a:pt x="3946" y="3385"/>
                    <a:pt x="4690" y="3217"/>
                    <a:pt x="5250" y="2881"/>
                  </a:cubicBezTo>
                  <a:cubicBezTo>
                    <a:pt x="6402" y="2209"/>
                    <a:pt x="6402" y="1152"/>
                    <a:pt x="5250" y="480"/>
                  </a:cubicBezTo>
                  <a:cubicBezTo>
                    <a:pt x="4674" y="160"/>
                    <a:pt x="3930" y="0"/>
                    <a:pt x="318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326475" y="1951325"/>
              <a:ext cx="148050" cy="86425"/>
            </a:xfrm>
            <a:custGeom>
              <a:avLst/>
              <a:gdLst/>
              <a:ahLst/>
              <a:cxnLst/>
              <a:rect l="l" t="t" r="r" b="b"/>
              <a:pathLst>
                <a:path w="5922" h="3457" extrusionOk="0">
                  <a:moveTo>
                    <a:pt x="2977" y="64"/>
                  </a:moveTo>
                  <a:cubicBezTo>
                    <a:pt x="3713" y="64"/>
                    <a:pt x="4449" y="224"/>
                    <a:pt x="4993" y="544"/>
                  </a:cubicBezTo>
                  <a:cubicBezTo>
                    <a:pt x="5537" y="864"/>
                    <a:pt x="5857" y="1280"/>
                    <a:pt x="5857" y="1729"/>
                  </a:cubicBezTo>
                  <a:cubicBezTo>
                    <a:pt x="5857" y="2145"/>
                    <a:pt x="5569" y="2561"/>
                    <a:pt x="5025" y="2881"/>
                  </a:cubicBezTo>
                  <a:cubicBezTo>
                    <a:pt x="4465" y="3201"/>
                    <a:pt x="3729" y="3361"/>
                    <a:pt x="2989" y="3361"/>
                  </a:cubicBezTo>
                  <a:cubicBezTo>
                    <a:pt x="2248" y="3361"/>
                    <a:pt x="1504" y="3201"/>
                    <a:pt x="928" y="2881"/>
                  </a:cubicBezTo>
                  <a:cubicBezTo>
                    <a:pt x="384" y="2561"/>
                    <a:pt x="96" y="2145"/>
                    <a:pt x="96" y="1729"/>
                  </a:cubicBezTo>
                  <a:cubicBezTo>
                    <a:pt x="96" y="1280"/>
                    <a:pt x="384" y="864"/>
                    <a:pt x="928" y="544"/>
                  </a:cubicBezTo>
                  <a:cubicBezTo>
                    <a:pt x="1472" y="224"/>
                    <a:pt x="2208" y="64"/>
                    <a:pt x="2977" y="64"/>
                  </a:cubicBezTo>
                  <a:close/>
                  <a:moveTo>
                    <a:pt x="2945" y="0"/>
                  </a:moveTo>
                  <a:cubicBezTo>
                    <a:pt x="2192" y="0"/>
                    <a:pt x="1440" y="160"/>
                    <a:pt x="864" y="480"/>
                  </a:cubicBezTo>
                  <a:cubicBezTo>
                    <a:pt x="320" y="832"/>
                    <a:pt x="0" y="1248"/>
                    <a:pt x="0" y="1729"/>
                  </a:cubicBezTo>
                  <a:cubicBezTo>
                    <a:pt x="32" y="2177"/>
                    <a:pt x="320" y="2625"/>
                    <a:pt x="896" y="2945"/>
                  </a:cubicBezTo>
                  <a:cubicBezTo>
                    <a:pt x="1472" y="3265"/>
                    <a:pt x="2240" y="3457"/>
                    <a:pt x="2977" y="3457"/>
                  </a:cubicBezTo>
                  <a:cubicBezTo>
                    <a:pt x="3745" y="3457"/>
                    <a:pt x="4481" y="3265"/>
                    <a:pt x="5057" y="2945"/>
                  </a:cubicBezTo>
                  <a:cubicBezTo>
                    <a:pt x="5601" y="2625"/>
                    <a:pt x="5921" y="2177"/>
                    <a:pt x="5921" y="1729"/>
                  </a:cubicBezTo>
                  <a:cubicBezTo>
                    <a:pt x="5921" y="1248"/>
                    <a:pt x="5601" y="832"/>
                    <a:pt x="5025"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338475" y="1961125"/>
              <a:ext cx="124850" cy="66225"/>
            </a:xfrm>
            <a:custGeom>
              <a:avLst/>
              <a:gdLst/>
              <a:ahLst/>
              <a:cxnLst/>
              <a:rect l="l" t="t" r="r" b="b"/>
              <a:pathLst>
                <a:path w="4994" h="2649" extrusionOk="0">
                  <a:moveTo>
                    <a:pt x="2481" y="0"/>
                  </a:moveTo>
                  <a:cubicBezTo>
                    <a:pt x="1896" y="0"/>
                    <a:pt x="1312" y="136"/>
                    <a:pt x="864" y="408"/>
                  </a:cubicBezTo>
                  <a:cubicBezTo>
                    <a:pt x="0" y="920"/>
                    <a:pt x="0" y="1753"/>
                    <a:pt x="896" y="2265"/>
                  </a:cubicBezTo>
                  <a:cubicBezTo>
                    <a:pt x="1344" y="2521"/>
                    <a:pt x="1928" y="2649"/>
                    <a:pt x="2513" y="2649"/>
                  </a:cubicBezTo>
                  <a:cubicBezTo>
                    <a:pt x="3097" y="2649"/>
                    <a:pt x="3681" y="2521"/>
                    <a:pt x="4129" y="2265"/>
                  </a:cubicBezTo>
                  <a:cubicBezTo>
                    <a:pt x="4993" y="1753"/>
                    <a:pt x="4993" y="920"/>
                    <a:pt x="4097" y="408"/>
                  </a:cubicBezTo>
                  <a:cubicBezTo>
                    <a:pt x="3649" y="136"/>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342475" y="1960325"/>
              <a:ext cx="116050" cy="67825"/>
            </a:xfrm>
            <a:custGeom>
              <a:avLst/>
              <a:gdLst/>
              <a:ahLst/>
              <a:cxnLst/>
              <a:rect l="l" t="t" r="r" b="b"/>
              <a:pathLst>
                <a:path w="4642" h="2713" extrusionOk="0">
                  <a:moveTo>
                    <a:pt x="2337" y="88"/>
                  </a:moveTo>
                  <a:cubicBezTo>
                    <a:pt x="2913" y="88"/>
                    <a:pt x="3489" y="216"/>
                    <a:pt x="3937" y="472"/>
                  </a:cubicBezTo>
                  <a:cubicBezTo>
                    <a:pt x="4353" y="696"/>
                    <a:pt x="4577" y="1016"/>
                    <a:pt x="4577" y="1369"/>
                  </a:cubicBezTo>
                  <a:cubicBezTo>
                    <a:pt x="4577" y="1689"/>
                    <a:pt x="4353" y="2009"/>
                    <a:pt x="3937" y="2265"/>
                  </a:cubicBezTo>
                  <a:cubicBezTo>
                    <a:pt x="3489" y="2521"/>
                    <a:pt x="2913" y="2649"/>
                    <a:pt x="2337" y="2649"/>
                  </a:cubicBezTo>
                  <a:cubicBezTo>
                    <a:pt x="1760" y="2649"/>
                    <a:pt x="1184" y="2521"/>
                    <a:pt x="736" y="2265"/>
                  </a:cubicBezTo>
                  <a:cubicBezTo>
                    <a:pt x="320" y="2009"/>
                    <a:pt x="96" y="1689"/>
                    <a:pt x="96" y="1369"/>
                  </a:cubicBezTo>
                  <a:cubicBezTo>
                    <a:pt x="96" y="1016"/>
                    <a:pt x="320" y="696"/>
                    <a:pt x="736" y="472"/>
                  </a:cubicBezTo>
                  <a:cubicBezTo>
                    <a:pt x="1184" y="216"/>
                    <a:pt x="1760" y="88"/>
                    <a:pt x="2337" y="88"/>
                  </a:cubicBezTo>
                  <a:close/>
                  <a:moveTo>
                    <a:pt x="2325" y="0"/>
                  </a:moveTo>
                  <a:cubicBezTo>
                    <a:pt x="1736" y="0"/>
                    <a:pt x="1152" y="136"/>
                    <a:pt x="704" y="408"/>
                  </a:cubicBezTo>
                  <a:cubicBezTo>
                    <a:pt x="256" y="664"/>
                    <a:pt x="0" y="984"/>
                    <a:pt x="0" y="1369"/>
                  </a:cubicBezTo>
                  <a:cubicBezTo>
                    <a:pt x="0" y="1721"/>
                    <a:pt x="256" y="2073"/>
                    <a:pt x="704" y="2329"/>
                  </a:cubicBezTo>
                  <a:cubicBezTo>
                    <a:pt x="1152" y="2585"/>
                    <a:pt x="1760" y="2713"/>
                    <a:pt x="2337" y="2713"/>
                  </a:cubicBezTo>
                  <a:cubicBezTo>
                    <a:pt x="2945" y="2713"/>
                    <a:pt x="3521" y="2585"/>
                    <a:pt x="3969" y="2329"/>
                  </a:cubicBezTo>
                  <a:cubicBezTo>
                    <a:pt x="4417" y="2073"/>
                    <a:pt x="4641" y="1721"/>
                    <a:pt x="4641" y="1369"/>
                  </a:cubicBezTo>
                  <a:cubicBezTo>
                    <a:pt x="4641" y="984"/>
                    <a:pt x="4385" y="664"/>
                    <a:pt x="3969" y="408"/>
                  </a:cubicBezTo>
                  <a:cubicBezTo>
                    <a:pt x="3505" y="136"/>
                    <a:pt x="2913" y="0"/>
                    <a:pt x="232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465700" y="2016125"/>
              <a:ext cx="2425" cy="9625"/>
            </a:xfrm>
            <a:custGeom>
              <a:avLst/>
              <a:gdLst/>
              <a:ahLst/>
              <a:cxnLst/>
              <a:rect l="l" t="t" r="r" b="b"/>
              <a:pathLst>
                <a:path w="97" h="385" extrusionOk="0">
                  <a:moveTo>
                    <a:pt x="64" y="1"/>
                  </a:moveTo>
                  <a:cubicBezTo>
                    <a:pt x="32" y="1"/>
                    <a:pt x="0" y="1"/>
                    <a:pt x="0" y="33"/>
                  </a:cubicBezTo>
                  <a:lnTo>
                    <a:pt x="0" y="353"/>
                  </a:lnTo>
                  <a:cubicBezTo>
                    <a:pt x="0" y="385"/>
                    <a:pt x="32" y="385"/>
                    <a:pt x="64" y="385"/>
                  </a:cubicBezTo>
                  <a:cubicBezTo>
                    <a:pt x="64" y="385"/>
                    <a:pt x="96" y="385"/>
                    <a:pt x="96" y="353"/>
                  </a:cubicBezTo>
                  <a:lnTo>
                    <a:pt x="96" y="33"/>
                  </a:lnTo>
                  <a:cubicBezTo>
                    <a:pt x="96" y="1"/>
                    <a:pt x="64" y="1"/>
                    <a:pt x="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400075" y="2043325"/>
              <a:ext cx="1625" cy="9625"/>
            </a:xfrm>
            <a:custGeom>
              <a:avLst/>
              <a:gdLst/>
              <a:ahLst/>
              <a:cxnLst/>
              <a:rect l="l" t="t" r="r" b="b"/>
              <a:pathLst>
                <a:path w="65" h="385" extrusionOk="0">
                  <a:moveTo>
                    <a:pt x="33" y="1"/>
                  </a:moveTo>
                  <a:cubicBezTo>
                    <a:pt x="33" y="1"/>
                    <a:pt x="1" y="1"/>
                    <a:pt x="1" y="33"/>
                  </a:cubicBezTo>
                  <a:lnTo>
                    <a:pt x="1" y="353"/>
                  </a:lnTo>
                  <a:cubicBezTo>
                    <a:pt x="1" y="385"/>
                    <a:pt x="33" y="385"/>
                    <a:pt x="33" y="385"/>
                  </a:cubicBezTo>
                  <a:cubicBezTo>
                    <a:pt x="65" y="385"/>
                    <a:pt x="65" y="385"/>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412875" y="2042525"/>
              <a:ext cx="1625" cy="9625"/>
            </a:xfrm>
            <a:custGeom>
              <a:avLst/>
              <a:gdLst/>
              <a:ahLst/>
              <a:cxnLst/>
              <a:rect l="l" t="t" r="r" b="b"/>
              <a:pathLst>
                <a:path w="65" h="385" extrusionOk="0">
                  <a:moveTo>
                    <a:pt x="33" y="1"/>
                  </a:moveTo>
                  <a:cubicBezTo>
                    <a:pt x="33" y="1"/>
                    <a:pt x="1" y="1"/>
                    <a:pt x="1" y="33"/>
                  </a:cubicBezTo>
                  <a:lnTo>
                    <a:pt x="1" y="353"/>
                  </a:lnTo>
                  <a:lnTo>
                    <a:pt x="33" y="385"/>
                  </a:lnTo>
                  <a:cubicBezTo>
                    <a:pt x="65" y="385"/>
                    <a:pt x="65" y="353"/>
                    <a:pt x="65" y="353"/>
                  </a:cubicBezTo>
                  <a:lnTo>
                    <a:pt x="65" y="33"/>
                  </a:lnTo>
                  <a:cubicBezTo>
                    <a:pt x="65" y="1"/>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425675" y="20409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38475" y="2036125"/>
              <a:ext cx="1625" cy="10425"/>
            </a:xfrm>
            <a:custGeom>
              <a:avLst/>
              <a:gdLst/>
              <a:ahLst/>
              <a:cxnLst/>
              <a:rect l="l" t="t" r="r" b="b"/>
              <a:pathLst>
                <a:path w="65" h="417" extrusionOk="0">
                  <a:moveTo>
                    <a:pt x="33" y="1"/>
                  </a:moveTo>
                  <a:cubicBezTo>
                    <a:pt x="1" y="1"/>
                    <a:pt x="1" y="33"/>
                    <a:pt x="1" y="33"/>
                  </a:cubicBezTo>
                  <a:lnTo>
                    <a:pt x="1" y="353"/>
                  </a:lnTo>
                  <a:cubicBezTo>
                    <a:pt x="1" y="385"/>
                    <a:pt x="1" y="417"/>
                    <a:pt x="33" y="417"/>
                  </a:cubicBezTo>
                  <a:cubicBezTo>
                    <a:pt x="33" y="417"/>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48075" y="2030525"/>
              <a:ext cx="1625" cy="10425"/>
            </a:xfrm>
            <a:custGeom>
              <a:avLst/>
              <a:gdLst/>
              <a:ahLst/>
              <a:cxnLst/>
              <a:rect l="l" t="t" r="r" b="b"/>
              <a:pathLst>
                <a:path w="65" h="417" extrusionOk="0">
                  <a:moveTo>
                    <a:pt x="33" y="1"/>
                  </a:moveTo>
                  <a:lnTo>
                    <a:pt x="1" y="33"/>
                  </a:lnTo>
                  <a:lnTo>
                    <a:pt x="1" y="353"/>
                  </a:lnTo>
                  <a:cubicBezTo>
                    <a:pt x="1" y="385"/>
                    <a:pt x="33" y="417"/>
                    <a:pt x="33" y="417"/>
                  </a:cubicBezTo>
                  <a:cubicBezTo>
                    <a:pt x="65" y="417"/>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57700" y="2024125"/>
              <a:ext cx="1625" cy="10425"/>
            </a:xfrm>
            <a:custGeom>
              <a:avLst/>
              <a:gdLst/>
              <a:ahLst/>
              <a:cxnLst/>
              <a:rect l="l" t="t" r="r" b="b"/>
              <a:pathLst>
                <a:path w="65" h="417" extrusionOk="0">
                  <a:moveTo>
                    <a:pt x="32" y="1"/>
                  </a:moveTo>
                  <a:cubicBezTo>
                    <a:pt x="0" y="1"/>
                    <a:pt x="0" y="33"/>
                    <a:pt x="0" y="65"/>
                  </a:cubicBezTo>
                  <a:lnTo>
                    <a:pt x="0" y="385"/>
                  </a:lnTo>
                  <a:cubicBezTo>
                    <a:pt x="0" y="385"/>
                    <a:pt x="0" y="417"/>
                    <a:pt x="32" y="417"/>
                  </a:cubicBez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334475" y="2016125"/>
              <a:ext cx="1625" cy="9625"/>
            </a:xfrm>
            <a:custGeom>
              <a:avLst/>
              <a:gdLst/>
              <a:ahLst/>
              <a:cxnLst/>
              <a:rect l="l" t="t" r="r" b="b"/>
              <a:pathLst>
                <a:path w="65" h="385" extrusionOk="0">
                  <a:moveTo>
                    <a:pt x="32" y="1"/>
                  </a:moveTo>
                  <a:cubicBezTo>
                    <a:pt x="0" y="1"/>
                    <a:pt x="0" y="1"/>
                    <a:pt x="0" y="33"/>
                  </a:cubicBezTo>
                  <a:lnTo>
                    <a:pt x="0" y="353"/>
                  </a:lnTo>
                  <a:cubicBezTo>
                    <a:pt x="0" y="385"/>
                    <a:pt x="0" y="385"/>
                    <a:pt x="32" y="385"/>
                  </a:cubicBezTo>
                  <a:cubicBezTo>
                    <a:pt x="32" y="385"/>
                    <a:pt x="64" y="385"/>
                    <a:pt x="64" y="353"/>
                  </a:cubicBez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387275" y="2042525"/>
              <a:ext cx="1625" cy="9625"/>
            </a:xfrm>
            <a:custGeom>
              <a:avLst/>
              <a:gdLst/>
              <a:ahLst/>
              <a:cxnLst/>
              <a:rect l="l" t="t" r="r" b="b"/>
              <a:pathLst>
                <a:path w="65" h="385" extrusionOk="0">
                  <a:moveTo>
                    <a:pt x="32" y="1"/>
                  </a:moveTo>
                  <a:cubicBezTo>
                    <a:pt x="0" y="1"/>
                    <a:pt x="0" y="1"/>
                    <a:pt x="0" y="33"/>
                  </a:cubicBezTo>
                  <a:lnTo>
                    <a:pt x="0" y="353"/>
                  </a:lnTo>
                  <a:lnTo>
                    <a:pt x="32" y="385"/>
                  </a:lnTo>
                  <a:cubicBezTo>
                    <a:pt x="65" y="385"/>
                    <a:pt x="65" y="353"/>
                    <a:pt x="65" y="353"/>
                  </a:cubicBezTo>
                  <a:lnTo>
                    <a:pt x="65" y="33"/>
                  </a:lnTo>
                  <a:cubicBezTo>
                    <a:pt x="65" y="1"/>
                    <a:pt x="65"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374475" y="2040925"/>
              <a:ext cx="1625" cy="9625"/>
            </a:xfrm>
            <a:custGeom>
              <a:avLst/>
              <a:gdLst/>
              <a:ahLst/>
              <a:cxnLst/>
              <a:rect l="l" t="t" r="r" b="b"/>
              <a:pathLst>
                <a:path w="65" h="385" extrusionOk="0">
                  <a:moveTo>
                    <a:pt x="32" y="1"/>
                  </a:moveTo>
                  <a:cubicBezTo>
                    <a:pt x="0" y="1"/>
                    <a:pt x="0" y="1"/>
                    <a:pt x="0" y="33"/>
                  </a:cubicBezTo>
                  <a:lnTo>
                    <a:pt x="0" y="353"/>
                  </a:lnTo>
                  <a:cubicBezTo>
                    <a:pt x="0" y="353"/>
                    <a:pt x="0" y="385"/>
                    <a:pt x="32" y="385"/>
                  </a:cubicBezTo>
                  <a:lnTo>
                    <a:pt x="64" y="353"/>
                  </a:lnTo>
                  <a:lnTo>
                    <a:pt x="64" y="33"/>
                  </a:lnTo>
                  <a:cubicBezTo>
                    <a:pt x="64" y="1"/>
                    <a:pt x="32"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362475" y="20361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352075" y="20305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342475" y="2024125"/>
              <a:ext cx="2425" cy="10425"/>
            </a:xfrm>
            <a:custGeom>
              <a:avLst/>
              <a:gdLst/>
              <a:ahLst/>
              <a:cxnLst/>
              <a:rect l="l" t="t" r="r" b="b"/>
              <a:pathLst>
                <a:path w="97" h="417" extrusionOk="0">
                  <a:moveTo>
                    <a:pt x="32" y="1"/>
                  </a:moveTo>
                  <a:cubicBezTo>
                    <a:pt x="32" y="1"/>
                    <a:pt x="0" y="33"/>
                    <a:pt x="0" y="65"/>
                  </a:cubicBezTo>
                  <a:lnTo>
                    <a:pt x="0" y="385"/>
                  </a:lnTo>
                  <a:lnTo>
                    <a:pt x="32" y="417"/>
                  </a:lnTo>
                  <a:cubicBezTo>
                    <a:pt x="64" y="417"/>
                    <a:pt x="96" y="385"/>
                    <a:pt x="96" y="385"/>
                  </a:cubicBezTo>
                  <a:lnTo>
                    <a:pt x="96" y="65"/>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364075" y="1972925"/>
              <a:ext cx="74425" cy="43225"/>
            </a:xfrm>
            <a:custGeom>
              <a:avLst/>
              <a:gdLst/>
              <a:ahLst/>
              <a:cxnLst/>
              <a:rect l="l" t="t" r="r" b="b"/>
              <a:pathLst>
                <a:path w="2977" h="1729" extrusionOk="0">
                  <a:moveTo>
                    <a:pt x="640" y="0"/>
                  </a:moveTo>
                  <a:lnTo>
                    <a:pt x="448" y="128"/>
                  </a:lnTo>
                  <a:lnTo>
                    <a:pt x="768" y="320"/>
                  </a:lnTo>
                  <a:cubicBezTo>
                    <a:pt x="736" y="320"/>
                    <a:pt x="704" y="352"/>
                    <a:pt x="640" y="384"/>
                  </a:cubicBezTo>
                  <a:cubicBezTo>
                    <a:pt x="608" y="384"/>
                    <a:pt x="576" y="416"/>
                    <a:pt x="544" y="448"/>
                  </a:cubicBezTo>
                  <a:lnTo>
                    <a:pt x="224" y="256"/>
                  </a:lnTo>
                  <a:lnTo>
                    <a:pt x="0" y="384"/>
                  </a:lnTo>
                  <a:lnTo>
                    <a:pt x="384" y="608"/>
                  </a:lnTo>
                  <a:cubicBezTo>
                    <a:pt x="160" y="897"/>
                    <a:pt x="256" y="1249"/>
                    <a:pt x="672" y="1505"/>
                  </a:cubicBezTo>
                  <a:cubicBezTo>
                    <a:pt x="928" y="1633"/>
                    <a:pt x="1249" y="1697"/>
                    <a:pt x="1569" y="1729"/>
                  </a:cubicBezTo>
                  <a:lnTo>
                    <a:pt x="1569" y="1505"/>
                  </a:lnTo>
                  <a:cubicBezTo>
                    <a:pt x="1345" y="1505"/>
                    <a:pt x="1121" y="1441"/>
                    <a:pt x="928" y="1345"/>
                  </a:cubicBezTo>
                  <a:cubicBezTo>
                    <a:pt x="672" y="1185"/>
                    <a:pt x="576" y="961"/>
                    <a:pt x="704" y="769"/>
                  </a:cubicBezTo>
                  <a:lnTo>
                    <a:pt x="704" y="769"/>
                  </a:lnTo>
                  <a:lnTo>
                    <a:pt x="1313" y="1121"/>
                  </a:lnTo>
                  <a:lnTo>
                    <a:pt x="1537" y="993"/>
                  </a:lnTo>
                  <a:lnTo>
                    <a:pt x="832" y="608"/>
                  </a:lnTo>
                  <a:lnTo>
                    <a:pt x="928" y="512"/>
                  </a:lnTo>
                  <a:cubicBezTo>
                    <a:pt x="960" y="512"/>
                    <a:pt x="993" y="480"/>
                    <a:pt x="1057" y="480"/>
                  </a:cubicBezTo>
                  <a:lnTo>
                    <a:pt x="1729" y="865"/>
                  </a:lnTo>
                  <a:lnTo>
                    <a:pt x="1953" y="737"/>
                  </a:lnTo>
                  <a:lnTo>
                    <a:pt x="1313" y="384"/>
                  </a:lnTo>
                  <a:cubicBezTo>
                    <a:pt x="1404" y="368"/>
                    <a:pt x="1497" y="360"/>
                    <a:pt x="1589" y="360"/>
                  </a:cubicBezTo>
                  <a:cubicBezTo>
                    <a:pt x="1855" y="360"/>
                    <a:pt x="2115" y="426"/>
                    <a:pt x="2305" y="544"/>
                  </a:cubicBezTo>
                  <a:cubicBezTo>
                    <a:pt x="2497" y="641"/>
                    <a:pt x="2593" y="769"/>
                    <a:pt x="2593" y="897"/>
                  </a:cubicBezTo>
                  <a:lnTo>
                    <a:pt x="2977" y="897"/>
                  </a:lnTo>
                  <a:cubicBezTo>
                    <a:pt x="2977" y="705"/>
                    <a:pt x="2849" y="512"/>
                    <a:pt x="2593" y="384"/>
                  </a:cubicBezTo>
                  <a:cubicBezTo>
                    <a:pt x="2329" y="222"/>
                    <a:pt x="1976" y="137"/>
                    <a:pt x="1622" y="137"/>
                  </a:cubicBezTo>
                  <a:cubicBezTo>
                    <a:pt x="1417" y="137"/>
                    <a:pt x="1212" y="166"/>
                    <a:pt x="1025" y="224"/>
                  </a:cubicBezTo>
                  <a:lnTo>
                    <a:pt x="6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363275" y="1971525"/>
              <a:ext cx="76025" cy="45425"/>
            </a:xfrm>
            <a:custGeom>
              <a:avLst/>
              <a:gdLst/>
              <a:ahLst/>
              <a:cxnLst/>
              <a:rect l="l" t="t" r="r" b="b"/>
              <a:pathLst>
                <a:path w="3041" h="1817" extrusionOk="0">
                  <a:moveTo>
                    <a:pt x="672" y="88"/>
                  </a:moveTo>
                  <a:lnTo>
                    <a:pt x="1057" y="312"/>
                  </a:lnTo>
                  <a:cubicBezTo>
                    <a:pt x="1250" y="252"/>
                    <a:pt x="1461" y="224"/>
                    <a:pt x="1671" y="224"/>
                  </a:cubicBezTo>
                  <a:cubicBezTo>
                    <a:pt x="2015" y="224"/>
                    <a:pt x="2354" y="301"/>
                    <a:pt x="2593" y="440"/>
                  </a:cubicBezTo>
                  <a:cubicBezTo>
                    <a:pt x="2817" y="568"/>
                    <a:pt x="2945" y="729"/>
                    <a:pt x="2977" y="889"/>
                  </a:cubicBezTo>
                  <a:lnTo>
                    <a:pt x="2657" y="889"/>
                  </a:lnTo>
                  <a:cubicBezTo>
                    <a:pt x="2625" y="761"/>
                    <a:pt x="2529" y="632"/>
                    <a:pt x="2369" y="536"/>
                  </a:cubicBezTo>
                  <a:cubicBezTo>
                    <a:pt x="2172" y="427"/>
                    <a:pt x="1930" y="378"/>
                    <a:pt x="1685" y="378"/>
                  </a:cubicBezTo>
                  <a:cubicBezTo>
                    <a:pt x="1571" y="378"/>
                    <a:pt x="1456" y="388"/>
                    <a:pt x="1345" y="408"/>
                  </a:cubicBezTo>
                  <a:cubicBezTo>
                    <a:pt x="1345" y="408"/>
                    <a:pt x="1313" y="408"/>
                    <a:pt x="1313" y="440"/>
                  </a:cubicBezTo>
                  <a:cubicBezTo>
                    <a:pt x="1313" y="440"/>
                    <a:pt x="1313" y="472"/>
                    <a:pt x="1345" y="472"/>
                  </a:cubicBezTo>
                  <a:lnTo>
                    <a:pt x="1889" y="793"/>
                  </a:lnTo>
                  <a:lnTo>
                    <a:pt x="1761" y="889"/>
                  </a:lnTo>
                  <a:lnTo>
                    <a:pt x="1089" y="472"/>
                  </a:lnTo>
                  <a:lnTo>
                    <a:pt x="1057" y="472"/>
                  </a:lnTo>
                  <a:cubicBezTo>
                    <a:pt x="992" y="504"/>
                    <a:pt x="960" y="536"/>
                    <a:pt x="928" y="536"/>
                  </a:cubicBezTo>
                  <a:lnTo>
                    <a:pt x="832" y="632"/>
                  </a:lnTo>
                  <a:lnTo>
                    <a:pt x="832" y="664"/>
                  </a:lnTo>
                  <a:lnTo>
                    <a:pt x="832" y="697"/>
                  </a:lnTo>
                  <a:lnTo>
                    <a:pt x="1473" y="1049"/>
                  </a:lnTo>
                  <a:lnTo>
                    <a:pt x="1313" y="1145"/>
                  </a:lnTo>
                  <a:lnTo>
                    <a:pt x="736" y="793"/>
                  </a:lnTo>
                  <a:cubicBezTo>
                    <a:pt x="715" y="793"/>
                    <a:pt x="708" y="778"/>
                    <a:pt x="706" y="778"/>
                  </a:cubicBezTo>
                  <a:cubicBezTo>
                    <a:pt x="704" y="778"/>
                    <a:pt x="704" y="782"/>
                    <a:pt x="704" y="793"/>
                  </a:cubicBezTo>
                  <a:lnTo>
                    <a:pt x="672" y="793"/>
                  </a:lnTo>
                  <a:cubicBezTo>
                    <a:pt x="544" y="1017"/>
                    <a:pt x="672" y="1273"/>
                    <a:pt x="928" y="1433"/>
                  </a:cubicBezTo>
                  <a:cubicBezTo>
                    <a:pt x="1089" y="1529"/>
                    <a:pt x="1313" y="1561"/>
                    <a:pt x="1537" y="1593"/>
                  </a:cubicBezTo>
                  <a:lnTo>
                    <a:pt x="1537" y="1753"/>
                  </a:lnTo>
                  <a:cubicBezTo>
                    <a:pt x="1217" y="1721"/>
                    <a:pt x="928" y="1625"/>
                    <a:pt x="704" y="1497"/>
                  </a:cubicBezTo>
                  <a:cubicBezTo>
                    <a:pt x="480" y="1401"/>
                    <a:pt x="352" y="1241"/>
                    <a:pt x="320" y="1049"/>
                  </a:cubicBezTo>
                  <a:cubicBezTo>
                    <a:pt x="288" y="921"/>
                    <a:pt x="352" y="793"/>
                    <a:pt x="448" y="664"/>
                  </a:cubicBezTo>
                  <a:lnTo>
                    <a:pt x="448" y="632"/>
                  </a:lnTo>
                  <a:lnTo>
                    <a:pt x="96" y="440"/>
                  </a:lnTo>
                  <a:lnTo>
                    <a:pt x="256" y="344"/>
                  </a:lnTo>
                  <a:lnTo>
                    <a:pt x="576" y="536"/>
                  </a:lnTo>
                  <a:lnTo>
                    <a:pt x="608" y="504"/>
                  </a:lnTo>
                  <a:cubicBezTo>
                    <a:pt x="640" y="504"/>
                    <a:pt x="672" y="472"/>
                    <a:pt x="704" y="440"/>
                  </a:cubicBezTo>
                  <a:cubicBezTo>
                    <a:pt x="736" y="440"/>
                    <a:pt x="768" y="408"/>
                    <a:pt x="800" y="408"/>
                  </a:cubicBezTo>
                  <a:lnTo>
                    <a:pt x="832" y="376"/>
                  </a:lnTo>
                  <a:cubicBezTo>
                    <a:pt x="832" y="344"/>
                    <a:pt x="832" y="344"/>
                    <a:pt x="800" y="344"/>
                  </a:cubicBezTo>
                  <a:lnTo>
                    <a:pt x="544" y="184"/>
                  </a:lnTo>
                  <a:lnTo>
                    <a:pt x="672" y="88"/>
                  </a:lnTo>
                  <a:close/>
                  <a:moveTo>
                    <a:pt x="676" y="0"/>
                  </a:moveTo>
                  <a:cubicBezTo>
                    <a:pt x="672" y="0"/>
                    <a:pt x="672" y="8"/>
                    <a:pt x="672" y="24"/>
                  </a:cubicBezTo>
                  <a:lnTo>
                    <a:pt x="448" y="152"/>
                  </a:lnTo>
                  <a:lnTo>
                    <a:pt x="448" y="184"/>
                  </a:lnTo>
                  <a:lnTo>
                    <a:pt x="448" y="216"/>
                  </a:lnTo>
                  <a:lnTo>
                    <a:pt x="736" y="344"/>
                  </a:lnTo>
                  <a:cubicBezTo>
                    <a:pt x="704" y="376"/>
                    <a:pt x="672" y="376"/>
                    <a:pt x="672" y="376"/>
                  </a:cubicBezTo>
                  <a:cubicBezTo>
                    <a:pt x="640" y="408"/>
                    <a:pt x="608" y="440"/>
                    <a:pt x="576" y="440"/>
                  </a:cubicBezTo>
                  <a:lnTo>
                    <a:pt x="288" y="280"/>
                  </a:lnTo>
                  <a:cubicBezTo>
                    <a:pt x="272" y="264"/>
                    <a:pt x="264" y="256"/>
                    <a:pt x="256" y="256"/>
                  </a:cubicBezTo>
                  <a:cubicBezTo>
                    <a:pt x="248" y="256"/>
                    <a:pt x="240" y="264"/>
                    <a:pt x="224" y="280"/>
                  </a:cubicBezTo>
                  <a:lnTo>
                    <a:pt x="32" y="376"/>
                  </a:lnTo>
                  <a:cubicBezTo>
                    <a:pt x="32" y="408"/>
                    <a:pt x="0" y="408"/>
                    <a:pt x="0" y="408"/>
                  </a:cubicBezTo>
                  <a:cubicBezTo>
                    <a:pt x="0" y="440"/>
                    <a:pt x="0" y="440"/>
                    <a:pt x="32" y="440"/>
                  </a:cubicBezTo>
                  <a:lnTo>
                    <a:pt x="384" y="664"/>
                  </a:lnTo>
                  <a:cubicBezTo>
                    <a:pt x="288" y="793"/>
                    <a:pt x="224" y="921"/>
                    <a:pt x="256" y="1081"/>
                  </a:cubicBezTo>
                  <a:cubicBezTo>
                    <a:pt x="288" y="1273"/>
                    <a:pt x="448" y="1433"/>
                    <a:pt x="672" y="1561"/>
                  </a:cubicBezTo>
                  <a:cubicBezTo>
                    <a:pt x="928" y="1721"/>
                    <a:pt x="1249" y="1785"/>
                    <a:pt x="1601" y="1817"/>
                  </a:cubicBezTo>
                  <a:lnTo>
                    <a:pt x="1601" y="1785"/>
                  </a:lnTo>
                  <a:lnTo>
                    <a:pt x="1601" y="1561"/>
                  </a:lnTo>
                  <a:cubicBezTo>
                    <a:pt x="1601" y="1529"/>
                    <a:pt x="1601" y="1529"/>
                    <a:pt x="1569" y="1529"/>
                  </a:cubicBezTo>
                  <a:cubicBezTo>
                    <a:pt x="1345" y="1497"/>
                    <a:pt x="1121" y="1465"/>
                    <a:pt x="960" y="1369"/>
                  </a:cubicBezTo>
                  <a:cubicBezTo>
                    <a:pt x="736" y="1241"/>
                    <a:pt x="640" y="1049"/>
                    <a:pt x="704" y="857"/>
                  </a:cubicBezTo>
                  <a:lnTo>
                    <a:pt x="704" y="857"/>
                  </a:lnTo>
                  <a:lnTo>
                    <a:pt x="1313" y="1209"/>
                  </a:lnTo>
                  <a:lnTo>
                    <a:pt x="1345" y="1209"/>
                  </a:lnTo>
                  <a:lnTo>
                    <a:pt x="1569" y="1081"/>
                  </a:lnTo>
                  <a:lnTo>
                    <a:pt x="1569" y="1049"/>
                  </a:lnTo>
                  <a:lnTo>
                    <a:pt x="1569" y="1017"/>
                  </a:lnTo>
                  <a:lnTo>
                    <a:pt x="896" y="632"/>
                  </a:lnTo>
                  <a:cubicBezTo>
                    <a:pt x="928" y="632"/>
                    <a:pt x="960" y="632"/>
                    <a:pt x="960" y="600"/>
                  </a:cubicBezTo>
                  <a:cubicBezTo>
                    <a:pt x="992" y="600"/>
                    <a:pt x="1025" y="568"/>
                    <a:pt x="1057" y="568"/>
                  </a:cubicBezTo>
                  <a:lnTo>
                    <a:pt x="1729" y="953"/>
                  </a:lnTo>
                  <a:lnTo>
                    <a:pt x="1761" y="953"/>
                  </a:lnTo>
                  <a:lnTo>
                    <a:pt x="1985" y="825"/>
                  </a:lnTo>
                  <a:lnTo>
                    <a:pt x="2017" y="793"/>
                  </a:lnTo>
                  <a:lnTo>
                    <a:pt x="1985" y="761"/>
                  </a:lnTo>
                  <a:lnTo>
                    <a:pt x="1441" y="440"/>
                  </a:lnTo>
                  <a:cubicBezTo>
                    <a:pt x="1495" y="435"/>
                    <a:pt x="1550" y="432"/>
                    <a:pt x="1605" y="432"/>
                  </a:cubicBezTo>
                  <a:cubicBezTo>
                    <a:pt x="1868" y="432"/>
                    <a:pt x="2119" y="494"/>
                    <a:pt x="2305" y="600"/>
                  </a:cubicBezTo>
                  <a:cubicBezTo>
                    <a:pt x="2465" y="697"/>
                    <a:pt x="2561" y="825"/>
                    <a:pt x="2593" y="953"/>
                  </a:cubicBezTo>
                  <a:cubicBezTo>
                    <a:pt x="2593" y="953"/>
                    <a:pt x="2593" y="985"/>
                    <a:pt x="2625" y="985"/>
                  </a:cubicBezTo>
                  <a:lnTo>
                    <a:pt x="3009" y="985"/>
                  </a:lnTo>
                  <a:lnTo>
                    <a:pt x="3041" y="953"/>
                  </a:lnTo>
                  <a:lnTo>
                    <a:pt x="3041" y="921"/>
                  </a:lnTo>
                  <a:cubicBezTo>
                    <a:pt x="3009" y="729"/>
                    <a:pt x="2881" y="536"/>
                    <a:pt x="2625" y="376"/>
                  </a:cubicBezTo>
                  <a:cubicBezTo>
                    <a:pt x="2352" y="229"/>
                    <a:pt x="1995" y="151"/>
                    <a:pt x="1629" y="151"/>
                  </a:cubicBezTo>
                  <a:cubicBezTo>
                    <a:pt x="1437" y="151"/>
                    <a:pt x="1243" y="172"/>
                    <a:pt x="1057" y="216"/>
                  </a:cubicBezTo>
                  <a:lnTo>
                    <a:pt x="704" y="24"/>
                  </a:lnTo>
                  <a:cubicBezTo>
                    <a:pt x="688" y="8"/>
                    <a:pt x="680" y="0"/>
                    <a:pt x="67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353675" y="1960925"/>
              <a:ext cx="145650" cy="64625"/>
            </a:xfrm>
            <a:custGeom>
              <a:avLst/>
              <a:gdLst/>
              <a:ahLst/>
              <a:cxnLst/>
              <a:rect l="l" t="t" r="r" b="b"/>
              <a:pathLst>
                <a:path w="5826" h="2585" extrusionOk="0">
                  <a:moveTo>
                    <a:pt x="0" y="0"/>
                  </a:moveTo>
                  <a:lnTo>
                    <a:pt x="0" y="864"/>
                  </a:lnTo>
                  <a:cubicBezTo>
                    <a:pt x="0" y="1313"/>
                    <a:pt x="288" y="1761"/>
                    <a:pt x="864" y="2081"/>
                  </a:cubicBezTo>
                  <a:cubicBezTo>
                    <a:pt x="992" y="2145"/>
                    <a:pt x="1120" y="2209"/>
                    <a:pt x="1280" y="2273"/>
                  </a:cubicBezTo>
                  <a:cubicBezTo>
                    <a:pt x="1376" y="2337"/>
                    <a:pt x="1505" y="2369"/>
                    <a:pt x="1633" y="2401"/>
                  </a:cubicBezTo>
                  <a:cubicBezTo>
                    <a:pt x="1729" y="2433"/>
                    <a:pt x="1825" y="2465"/>
                    <a:pt x="1953" y="2465"/>
                  </a:cubicBezTo>
                  <a:cubicBezTo>
                    <a:pt x="2049" y="2497"/>
                    <a:pt x="2145" y="2497"/>
                    <a:pt x="2241" y="2529"/>
                  </a:cubicBezTo>
                  <a:cubicBezTo>
                    <a:pt x="2305" y="2529"/>
                    <a:pt x="2401" y="2561"/>
                    <a:pt x="2497" y="2561"/>
                  </a:cubicBezTo>
                  <a:lnTo>
                    <a:pt x="2785" y="2561"/>
                  </a:lnTo>
                  <a:cubicBezTo>
                    <a:pt x="2849" y="2577"/>
                    <a:pt x="2905" y="2585"/>
                    <a:pt x="2957" y="2585"/>
                  </a:cubicBezTo>
                  <a:cubicBezTo>
                    <a:pt x="3009" y="2585"/>
                    <a:pt x="3057" y="2577"/>
                    <a:pt x="3105" y="2561"/>
                  </a:cubicBezTo>
                  <a:lnTo>
                    <a:pt x="3425" y="2561"/>
                  </a:lnTo>
                  <a:cubicBezTo>
                    <a:pt x="3553" y="2529"/>
                    <a:pt x="3681" y="2529"/>
                    <a:pt x="3777" y="2497"/>
                  </a:cubicBezTo>
                  <a:cubicBezTo>
                    <a:pt x="4001" y="2465"/>
                    <a:pt x="4161" y="2433"/>
                    <a:pt x="4353" y="2369"/>
                  </a:cubicBezTo>
                  <a:cubicBezTo>
                    <a:pt x="4577" y="2305"/>
                    <a:pt x="4801" y="2209"/>
                    <a:pt x="4993" y="2081"/>
                  </a:cubicBezTo>
                  <a:lnTo>
                    <a:pt x="5025" y="2081"/>
                  </a:lnTo>
                  <a:cubicBezTo>
                    <a:pt x="5153" y="1985"/>
                    <a:pt x="5281" y="1889"/>
                    <a:pt x="5377" y="1793"/>
                  </a:cubicBezTo>
                  <a:lnTo>
                    <a:pt x="5569" y="1601"/>
                  </a:lnTo>
                  <a:cubicBezTo>
                    <a:pt x="5601" y="1537"/>
                    <a:pt x="5665" y="1473"/>
                    <a:pt x="5697" y="1409"/>
                  </a:cubicBezTo>
                  <a:cubicBezTo>
                    <a:pt x="5729" y="1377"/>
                    <a:pt x="5729" y="1313"/>
                    <a:pt x="5761" y="1249"/>
                  </a:cubicBezTo>
                  <a:cubicBezTo>
                    <a:pt x="5793" y="1217"/>
                    <a:pt x="5793" y="1153"/>
                    <a:pt x="5825" y="1088"/>
                  </a:cubicBezTo>
                  <a:lnTo>
                    <a:pt x="5825" y="928"/>
                  </a:lnTo>
                  <a:lnTo>
                    <a:pt x="5825" y="896"/>
                  </a:lnTo>
                  <a:lnTo>
                    <a:pt x="5825" y="224"/>
                  </a:lnTo>
                  <a:cubicBezTo>
                    <a:pt x="5793" y="288"/>
                    <a:pt x="5793" y="320"/>
                    <a:pt x="5761" y="384"/>
                  </a:cubicBezTo>
                  <a:cubicBezTo>
                    <a:pt x="5761" y="448"/>
                    <a:pt x="5729" y="512"/>
                    <a:pt x="5697" y="544"/>
                  </a:cubicBezTo>
                  <a:cubicBezTo>
                    <a:pt x="5665" y="608"/>
                    <a:pt x="5633" y="672"/>
                    <a:pt x="5569" y="736"/>
                  </a:cubicBezTo>
                  <a:cubicBezTo>
                    <a:pt x="5537" y="800"/>
                    <a:pt x="5473" y="864"/>
                    <a:pt x="5377" y="928"/>
                  </a:cubicBezTo>
                  <a:cubicBezTo>
                    <a:pt x="5281" y="1024"/>
                    <a:pt x="5153" y="1121"/>
                    <a:pt x="5025" y="1185"/>
                  </a:cubicBezTo>
                  <a:lnTo>
                    <a:pt x="4993" y="1217"/>
                  </a:lnTo>
                  <a:cubicBezTo>
                    <a:pt x="4801" y="1313"/>
                    <a:pt x="4577" y="1409"/>
                    <a:pt x="4353" y="1505"/>
                  </a:cubicBezTo>
                  <a:cubicBezTo>
                    <a:pt x="4161" y="1537"/>
                    <a:pt x="4001" y="1601"/>
                    <a:pt x="3809" y="1633"/>
                  </a:cubicBezTo>
                  <a:cubicBezTo>
                    <a:pt x="3681" y="1665"/>
                    <a:pt x="3553" y="1665"/>
                    <a:pt x="3425" y="1665"/>
                  </a:cubicBezTo>
                  <a:cubicBezTo>
                    <a:pt x="3329" y="1697"/>
                    <a:pt x="3201" y="1697"/>
                    <a:pt x="3105" y="1697"/>
                  </a:cubicBezTo>
                  <a:lnTo>
                    <a:pt x="2529" y="1697"/>
                  </a:lnTo>
                  <a:cubicBezTo>
                    <a:pt x="2433" y="1665"/>
                    <a:pt x="2337" y="1665"/>
                    <a:pt x="2241" y="1665"/>
                  </a:cubicBezTo>
                  <a:cubicBezTo>
                    <a:pt x="2145" y="1633"/>
                    <a:pt x="2049" y="1633"/>
                    <a:pt x="1953" y="1601"/>
                  </a:cubicBezTo>
                  <a:cubicBezTo>
                    <a:pt x="1825" y="1569"/>
                    <a:pt x="1729" y="1537"/>
                    <a:pt x="1633" y="1537"/>
                  </a:cubicBezTo>
                  <a:cubicBezTo>
                    <a:pt x="1505" y="1473"/>
                    <a:pt x="1409" y="1441"/>
                    <a:pt x="1280" y="1409"/>
                  </a:cubicBezTo>
                  <a:cubicBezTo>
                    <a:pt x="1120" y="1345"/>
                    <a:pt x="992" y="1281"/>
                    <a:pt x="864" y="1217"/>
                  </a:cubicBezTo>
                  <a:cubicBezTo>
                    <a:pt x="288" y="864"/>
                    <a:pt x="0" y="448"/>
                    <a:pt x="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352875" y="1960125"/>
              <a:ext cx="147250" cy="66425"/>
            </a:xfrm>
            <a:custGeom>
              <a:avLst/>
              <a:gdLst/>
              <a:ahLst/>
              <a:cxnLst/>
              <a:rect l="l" t="t" r="r" b="b"/>
              <a:pathLst>
                <a:path w="5890" h="2657" extrusionOk="0">
                  <a:moveTo>
                    <a:pt x="64" y="416"/>
                  </a:moveTo>
                  <a:cubicBezTo>
                    <a:pt x="192" y="736"/>
                    <a:pt x="480" y="1056"/>
                    <a:pt x="864" y="1281"/>
                  </a:cubicBezTo>
                  <a:cubicBezTo>
                    <a:pt x="992" y="1345"/>
                    <a:pt x="1152" y="1409"/>
                    <a:pt x="1312" y="1473"/>
                  </a:cubicBezTo>
                  <a:cubicBezTo>
                    <a:pt x="1408"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09" y="1473"/>
                    <a:pt x="4833" y="1377"/>
                    <a:pt x="5025" y="1281"/>
                  </a:cubicBezTo>
                  <a:cubicBezTo>
                    <a:pt x="5057" y="1281"/>
                    <a:pt x="5057" y="1281"/>
                    <a:pt x="5057" y="1249"/>
                  </a:cubicBezTo>
                  <a:cubicBezTo>
                    <a:pt x="5217" y="1185"/>
                    <a:pt x="5345" y="1088"/>
                    <a:pt x="5441" y="992"/>
                  </a:cubicBezTo>
                  <a:cubicBezTo>
                    <a:pt x="5505" y="928"/>
                    <a:pt x="5569" y="864"/>
                    <a:pt x="5633" y="768"/>
                  </a:cubicBezTo>
                  <a:cubicBezTo>
                    <a:pt x="5665" y="736"/>
                    <a:pt x="5729" y="672"/>
                    <a:pt x="5761" y="608"/>
                  </a:cubicBezTo>
                  <a:cubicBezTo>
                    <a:pt x="5793" y="544"/>
                    <a:pt x="5793" y="512"/>
                    <a:pt x="5825" y="448"/>
                  </a:cubicBezTo>
                  <a:lnTo>
                    <a:pt x="5825" y="928"/>
                  </a:lnTo>
                  <a:lnTo>
                    <a:pt x="5825" y="960"/>
                  </a:lnTo>
                  <a:cubicBezTo>
                    <a:pt x="5825" y="1024"/>
                    <a:pt x="5825" y="1056"/>
                    <a:pt x="5793" y="1120"/>
                  </a:cubicBezTo>
                  <a:cubicBezTo>
                    <a:pt x="5793" y="1185"/>
                    <a:pt x="5793" y="1217"/>
                    <a:pt x="5761" y="1281"/>
                  </a:cubicBezTo>
                  <a:cubicBezTo>
                    <a:pt x="5729" y="1345"/>
                    <a:pt x="5729" y="1377"/>
                    <a:pt x="5697" y="1441"/>
                  </a:cubicBezTo>
                  <a:cubicBezTo>
                    <a:pt x="5665" y="1505"/>
                    <a:pt x="5601" y="1569"/>
                    <a:pt x="5569" y="1601"/>
                  </a:cubicBezTo>
                  <a:cubicBezTo>
                    <a:pt x="5505" y="1665"/>
                    <a:pt x="5473" y="1729"/>
                    <a:pt x="5409" y="1793"/>
                  </a:cubicBezTo>
                  <a:lnTo>
                    <a:pt x="5025" y="2081"/>
                  </a:lnTo>
                  <a:lnTo>
                    <a:pt x="4993" y="2081"/>
                  </a:lnTo>
                  <a:cubicBezTo>
                    <a:pt x="4801" y="2209"/>
                    <a:pt x="4609" y="2305"/>
                    <a:pt x="4353" y="2369"/>
                  </a:cubicBezTo>
                  <a:cubicBezTo>
                    <a:pt x="4193" y="2433"/>
                    <a:pt x="4001" y="2465"/>
                    <a:pt x="3809" y="2497"/>
                  </a:cubicBezTo>
                  <a:cubicBezTo>
                    <a:pt x="3681" y="2529"/>
                    <a:pt x="3585" y="2561"/>
                    <a:pt x="3457" y="2561"/>
                  </a:cubicBezTo>
                  <a:cubicBezTo>
                    <a:pt x="3329" y="2561"/>
                    <a:pt x="3233" y="2561"/>
                    <a:pt x="3137" y="2593"/>
                  </a:cubicBezTo>
                  <a:lnTo>
                    <a:pt x="2817" y="2593"/>
                  </a:lnTo>
                  <a:cubicBezTo>
                    <a:pt x="2753" y="2561"/>
                    <a:pt x="2657" y="2561"/>
                    <a:pt x="2561" y="2561"/>
                  </a:cubicBezTo>
                  <a:cubicBezTo>
                    <a:pt x="2465" y="2561"/>
                    <a:pt x="2369" y="2529"/>
                    <a:pt x="2273" y="2529"/>
                  </a:cubicBezTo>
                  <a:cubicBezTo>
                    <a:pt x="2177" y="2529"/>
                    <a:pt x="2081" y="2497"/>
                    <a:pt x="1985" y="2497"/>
                  </a:cubicBezTo>
                  <a:cubicBezTo>
                    <a:pt x="1889" y="2465"/>
                    <a:pt x="1761" y="2433"/>
                    <a:pt x="1665" y="2401"/>
                  </a:cubicBezTo>
                  <a:cubicBezTo>
                    <a:pt x="1569" y="2369"/>
                    <a:pt x="1441" y="2337"/>
                    <a:pt x="1312" y="2305"/>
                  </a:cubicBezTo>
                  <a:cubicBezTo>
                    <a:pt x="1184" y="2241"/>
                    <a:pt x="1024" y="2177"/>
                    <a:pt x="896" y="2081"/>
                  </a:cubicBezTo>
                  <a:cubicBezTo>
                    <a:pt x="352" y="1761"/>
                    <a:pt x="64" y="1345"/>
                    <a:pt x="64" y="928"/>
                  </a:cubicBezTo>
                  <a:lnTo>
                    <a:pt x="64" y="416"/>
                  </a:lnTo>
                  <a:close/>
                  <a:moveTo>
                    <a:pt x="32" y="0"/>
                  </a:moveTo>
                  <a:cubicBezTo>
                    <a:pt x="0" y="0"/>
                    <a:pt x="0" y="32"/>
                    <a:pt x="0" y="32"/>
                  </a:cubicBezTo>
                  <a:lnTo>
                    <a:pt x="0" y="928"/>
                  </a:lnTo>
                  <a:cubicBezTo>
                    <a:pt x="0" y="1377"/>
                    <a:pt x="320" y="1825"/>
                    <a:pt x="864" y="2145"/>
                  </a:cubicBezTo>
                  <a:cubicBezTo>
                    <a:pt x="992" y="2241"/>
                    <a:pt x="1152" y="2305"/>
                    <a:pt x="1280" y="2369"/>
                  </a:cubicBezTo>
                  <a:lnTo>
                    <a:pt x="1665" y="2465"/>
                  </a:lnTo>
                  <a:cubicBezTo>
                    <a:pt x="1761" y="2497"/>
                    <a:pt x="1857" y="2529"/>
                    <a:pt x="1953" y="2561"/>
                  </a:cubicBezTo>
                  <a:cubicBezTo>
                    <a:pt x="2049" y="2561"/>
                    <a:pt x="2145" y="2593"/>
                    <a:pt x="2241" y="2593"/>
                  </a:cubicBezTo>
                  <a:cubicBezTo>
                    <a:pt x="2337" y="2625"/>
                    <a:pt x="2433" y="2625"/>
                    <a:pt x="2529" y="2625"/>
                  </a:cubicBezTo>
                  <a:cubicBezTo>
                    <a:pt x="2625" y="2657"/>
                    <a:pt x="2721" y="2657"/>
                    <a:pt x="2817" y="2657"/>
                  </a:cubicBezTo>
                  <a:lnTo>
                    <a:pt x="3137" y="2657"/>
                  </a:lnTo>
                  <a:cubicBezTo>
                    <a:pt x="3233" y="2657"/>
                    <a:pt x="3361" y="2657"/>
                    <a:pt x="3457" y="2625"/>
                  </a:cubicBezTo>
                  <a:cubicBezTo>
                    <a:pt x="3585" y="2625"/>
                    <a:pt x="3713" y="2593"/>
                    <a:pt x="3841" y="2593"/>
                  </a:cubicBezTo>
                  <a:cubicBezTo>
                    <a:pt x="4033" y="2529"/>
                    <a:pt x="4225" y="2497"/>
                    <a:pt x="4385" y="2433"/>
                  </a:cubicBezTo>
                  <a:cubicBezTo>
                    <a:pt x="4609" y="2369"/>
                    <a:pt x="4833" y="2273"/>
                    <a:pt x="5025" y="2145"/>
                  </a:cubicBezTo>
                  <a:lnTo>
                    <a:pt x="5057" y="2145"/>
                  </a:lnTo>
                  <a:cubicBezTo>
                    <a:pt x="5217" y="2049"/>
                    <a:pt x="5345" y="1953"/>
                    <a:pt x="5441" y="1857"/>
                  </a:cubicBezTo>
                  <a:lnTo>
                    <a:pt x="5633" y="1665"/>
                  </a:lnTo>
                  <a:cubicBezTo>
                    <a:pt x="5665" y="1601"/>
                    <a:pt x="5729" y="1537"/>
                    <a:pt x="5761" y="1473"/>
                  </a:cubicBezTo>
                  <a:cubicBezTo>
                    <a:pt x="5793" y="1409"/>
                    <a:pt x="5825" y="1377"/>
                    <a:pt x="5825" y="1313"/>
                  </a:cubicBezTo>
                  <a:cubicBezTo>
                    <a:pt x="5857" y="1249"/>
                    <a:pt x="5857" y="1185"/>
                    <a:pt x="5889" y="1153"/>
                  </a:cubicBezTo>
                  <a:lnTo>
                    <a:pt x="5889" y="960"/>
                  </a:lnTo>
                  <a:lnTo>
                    <a:pt x="5889" y="928"/>
                  </a:lnTo>
                  <a:lnTo>
                    <a:pt x="5889" y="64"/>
                  </a:lnTo>
                  <a:cubicBezTo>
                    <a:pt x="5889" y="32"/>
                    <a:pt x="5889" y="32"/>
                    <a:pt x="5857" y="32"/>
                  </a:cubicBezTo>
                  <a:cubicBezTo>
                    <a:pt x="5857" y="32"/>
                    <a:pt x="5825" y="32"/>
                    <a:pt x="5825" y="64"/>
                  </a:cubicBezTo>
                  <a:lnTo>
                    <a:pt x="5825" y="96"/>
                  </a:lnTo>
                  <a:lnTo>
                    <a:pt x="5825" y="256"/>
                  </a:lnTo>
                  <a:cubicBezTo>
                    <a:pt x="5793" y="320"/>
                    <a:pt x="5793" y="352"/>
                    <a:pt x="5761" y="416"/>
                  </a:cubicBezTo>
                  <a:cubicBezTo>
                    <a:pt x="5761" y="448"/>
                    <a:pt x="5729" y="512"/>
                    <a:pt x="5697" y="576"/>
                  </a:cubicBezTo>
                  <a:cubicBezTo>
                    <a:pt x="5665" y="640"/>
                    <a:pt x="5633" y="672"/>
                    <a:pt x="5569" y="736"/>
                  </a:cubicBezTo>
                  <a:cubicBezTo>
                    <a:pt x="5537" y="800"/>
                    <a:pt x="5473" y="864"/>
                    <a:pt x="5409" y="928"/>
                  </a:cubicBezTo>
                  <a:cubicBezTo>
                    <a:pt x="5281" y="1024"/>
                    <a:pt x="5185" y="1120"/>
                    <a:pt x="5025" y="1185"/>
                  </a:cubicBezTo>
                  <a:cubicBezTo>
                    <a:pt x="5025" y="1217"/>
                    <a:pt x="5025" y="1217"/>
                    <a:pt x="4993" y="1217"/>
                  </a:cubicBezTo>
                  <a:cubicBezTo>
                    <a:pt x="4801" y="1345"/>
                    <a:pt x="4609" y="1409"/>
                    <a:pt x="4353" y="1505"/>
                  </a:cubicBezTo>
                  <a:cubicBezTo>
                    <a:pt x="4193" y="1569"/>
                    <a:pt x="4001" y="1601"/>
                    <a:pt x="3809" y="1633"/>
                  </a:cubicBezTo>
                  <a:cubicBezTo>
                    <a:pt x="3713" y="1665"/>
                    <a:pt x="3585" y="1665"/>
                    <a:pt x="3457" y="1697"/>
                  </a:cubicBezTo>
                  <a:lnTo>
                    <a:pt x="2561" y="1697"/>
                  </a:lnTo>
                  <a:cubicBezTo>
                    <a:pt x="2465" y="1697"/>
                    <a:pt x="2369" y="1665"/>
                    <a:pt x="2273" y="1665"/>
                  </a:cubicBezTo>
                  <a:cubicBezTo>
                    <a:pt x="2177" y="1633"/>
                    <a:pt x="2081" y="1633"/>
                    <a:pt x="1985" y="1601"/>
                  </a:cubicBezTo>
                  <a:cubicBezTo>
                    <a:pt x="1889" y="1601"/>
                    <a:pt x="1761" y="1569"/>
                    <a:pt x="1665" y="1537"/>
                  </a:cubicBezTo>
                  <a:cubicBezTo>
                    <a:pt x="1569" y="1505"/>
                    <a:pt x="1441" y="1473"/>
                    <a:pt x="1312" y="1409"/>
                  </a:cubicBezTo>
                  <a:cubicBezTo>
                    <a:pt x="1184" y="1345"/>
                    <a:pt x="1056" y="1281"/>
                    <a:pt x="928" y="1217"/>
                  </a:cubicBezTo>
                  <a:cubicBezTo>
                    <a:pt x="384" y="896"/>
                    <a:pt x="64" y="480"/>
                    <a:pt x="64" y="32"/>
                  </a:cubicBezTo>
                  <a:cubicBezTo>
                    <a:pt x="64" y="32"/>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346475" y="1919300"/>
              <a:ext cx="160050" cy="84650"/>
            </a:xfrm>
            <a:custGeom>
              <a:avLst/>
              <a:gdLst/>
              <a:ahLst/>
              <a:cxnLst/>
              <a:rect l="l" t="t" r="r" b="b"/>
              <a:pathLst>
                <a:path w="6402" h="3386" extrusionOk="0">
                  <a:moveTo>
                    <a:pt x="3197" y="1"/>
                  </a:moveTo>
                  <a:cubicBezTo>
                    <a:pt x="2449" y="1"/>
                    <a:pt x="1697" y="161"/>
                    <a:pt x="1120" y="481"/>
                  </a:cubicBezTo>
                  <a:cubicBezTo>
                    <a:pt x="0" y="1153"/>
                    <a:pt x="0" y="2209"/>
                    <a:pt x="1152" y="2882"/>
                  </a:cubicBezTo>
                  <a:cubicBezTo>
                    <a:pt x="1729" y="3218"/>
                    <a:pt x="2473" y="3386"/>
                    <a:pt x="3217" y="3386"/>
                  </a:cubicBezTo>
                  <a:cubicBezTo>
                    <a:pt x="3961" y="3386"/>
                    <a:pt x="4705" y="3218"/>
                    <a:pt x="5281" y="2882"/>
                  </a:cubicBezTo>
                  <a:cubicBezTo>
                    <a:pt x="6401" y="2209"/>
                    <a:pt x="6401" y="1153"/>
                    <a:pt x="5249" y="481"/>
                  </a:cubicBezTo>
                  <a:cubicBezTo>
                    <a:pt x="4689" y="161"/>
                    <a:pt x="3945" y="1"/>
                    <a:pt x="319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352875" y="1918500"/>
              <a:ext cx="147250" cy="85650"/>
            </a:xfrm>
            <a:custGeom>
              <a:avLst/>
              <a:gdLst/>
              <a:ahLst/>
              <a:cxnLst/>
              <a:rect l="l" t="t" r="r" b="b"/>
              <a:pathLst>
                <a:path w="5890" h="3426" extrusionOk="0">
                  <a:moveTo>
                    <a:pt x="2945" y="65"/>
                  </a:moveTo>
                  <a:cubicBezTo>
                    <a:pt x="3681" y="65"/>
                    <a:pt x="4417" y="225"/>
                    <a:pt x="4993" y="545"/>
                  </a:cubicBezTo>
                  <a:cubicBezTo>
                    <a:pt x="5537" y="865"/>
                    <a:pt x="5825" y="1281"/>
                    <a:pt x="5825" y="1729"/>
                  </a:cubicBezTo>
                  <a:cubicBezTo>
                    <a:pt x="5825" y="2145"/>
                    <a:pt x="5537" y="2561"/>
                    <a:pt x="4993" y="2882"/>
                  </a:cubicBezTo>
                  <a:cubicBezTo>
                    <a:pt x="4433" y="3202"/>
                    <a:pt x="3697" y="3362"/>
                    <a:pt x="2957" y="3362"/>
                  </a:cubicBezTo>
                  <a:cubicBezTo>
                    <a:pt x="2217" y="3362"/>
                    <a:pt x="1473" y="3202"/>
                    <a:pt x="896" y="2882"/>
                  </a:cubicBezTo>
                  <a:cubicBezTo>
                    <a:pt x="352" y="2561"/>
                    <a:pt x="64" y="2145"/>
                    <a:pt x="64" y="1697"/>
                  </a:cubicBezTo>
                  <a:cubicBezTo>
                    <a:pt x="64" y="1281"/>
                    <a:pt x="352" y="865"/>
                    <a:pt x="896" y="545"/>
                  </a:cubicBezTo>
                  <a:cubicBezTo>
                    <a:pt x="1473" y="225"/>
                    <a:pt x="2209" y="65"/>
                    <a:pt x="2945" y="65"/>
                  </a:cubicBezTo>
                  <a:close/>
                  <a:moveTo>
                    <a:pt x="2933" y="1"/>
                  </a:moveTo>
                  <a:cubicBezTo>
                    <a:pt x="2177" y="1"/>
                    <a:pt x="1424" y="161"/>
                    <a:pt x="864" y="481"/>
                  </a:cubicBezTo>
                  <a:cubicBezTo>
                    <a:pt x="288" y="801"/>
                    <a:pt x="0" y="1249"/>
                    <a:pt x="0" y="1697"/>
                  </a:cubicBezTo>
                  <a:cubicBezTo>
                    <a:pt x="0" y="2177"/>
                    <a:pt x="320" y="2625"/>
                    <a:pt x="864" y="2946"/>
                  </a:cubicBezTo>
                  <a:cubicBezTo>
                    <a:pt x="1441" y="3266"/>
                    <a:pt x="2209" y="3426"/>
                    <a:pt x="2945" y="3426"/>
                  </a:cubicBezTo>
                  <a:cubicBezTo>
                    <a:pt x="3713" y="3426"/>
                    <a:pt x="4481" y="3266"/>
                    <a:pt x="5025" y="2946"/>
                  </a:cubicBezTo>
                  <a:cubicBezTo>
                    <a:pt x="5601" y="2625"/>
                    <a:pt x="5889" y="2177"/>
                    <a:pt x="5889" y="1729"/>
                  </a:cubicBezTo>
                  <a:cubicBezTo>
                    <a:pt x="5889" y="1249"/>
                    <a:pt x="5569" y="833"/>
                    <a:pt x="5025" y="481"/>
                  </a:cubicBezTo>
                  <a:cubicBezTo>
                    <a:pt x="4449" y="161"/>
                    <a:pt x="3689" y="1"/>
                    <a:pt x="29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6364075" y="1928125"/>
              <a:ext cx="124850" cy="66425"/>
            </a:xfrm>
            <a:custGeom>
              <a:avLst/>
              <a:gdLst/>
              <a:ahLst/>
              <a:cxnLst/>
              <a:rect l="l" t="t" r="r" b="b"/>
              <a:pathLst>
                <a:path w="4994" h="2657" extrusionOk="0">
                  <a:moveTo>
                    <a:pt x="2497" y="0"/>
                  </a:moveTo>
                  <a:cubicBezTo>
                    <a:pt x="1913" y="0"/>
                    <a:pt x="1329" y="128"/>
                    <a:pt x="896" y="384"/>
                  </a:cubicBezTo>
                  <a:cubicBezTo>
                    <a:pt x="0" y="928"/>
                    <a:pt x="0" y="1760"/>
                    <a:pt x="896" y="2272"/>
                  </a:cubicBezTo>
                  <a:cubicBezTo>
                    <a:pt x="1345" y="2529"/>
                    <a:pt x="1929" y="2657"/>
                    <a:pt x="2513" y="2657"/>
                  </a:cubicBezTo>
                  <a:cubicBezTo>
                    <a:pt x="3097" y="2657"/>
                    <a:pt x="3681" y="2529"/>
                    <a:pt x="4129" y="2272"/>
                  </a:cubicBezTo>
                  <a:cubicBezTo>
                    <a:pt x="4993" y="1760"/>
                    <a:pt x="4993" y="928"/>
                    <a:pt x="4097" y="384"/>
                  </a:cubicBezTo>
                  <a:cubicBezTo>
                    <a:pt x="3665" y="128"/>
                    <a:pt x="3081" y="0"/>
                    <a:pt x="249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6368875" y="1927325"/>
              <a:ext cx="116050" cy="68025"/>
            </a:xfrm>
            <a:custGeom>
              <a:avLst/>
              <a:gdLst/>
              <a:ahLst/>
              <a:cxnLst/>
              <a:rect l="l" t="t" r="r" b="b"/>
              <a:pathLst>
                <a:path w="4642" h="2721" extrusionOk="0">
                  <a:moveTo>
                    <a:pt x="2305" y="64"/>
                  </a:moveTo>
                  <a:cubicBezTo>
                    <a:pt x="2881" y="64"/>
                    <a:pt x="3457" y="192"/>
                    <a:pt x="3905" y="448"/>
                  </a:cubicBezTo>
                  <a:cubicBezTo>
                    <a:pt x="4321" y="704"/>
                    <a:pt x="4545" y="1024"/>
                    <a:pt x="4545" y="1376"/>
                  </a:cubicBezTo>
                  <a:cubicBezTo>
                    <a:pt x="4545" y="1696"/>
                    <a:pt x="4321" y="2016"/>
                    <a:pt x="3905" y="2272"/>
                  </a:cubicBezTo>
                  <a:cubicBezTo>
                    <a:pt x="3473" y="2529"/>
                    <a:pt x="2897" y="2657"/>
                    <a:pt x="2321" y="2657"/>
                  </a:cubicBezTo>
                  <a:cubicBezTo>
                    <a:pt x="1745" y="2657"/>
                    <a:pt x="1169" y="2529"/>
                    <a:pt x="736" y="2272"/>
                  </a:cubicBezTo>
                  <a:cubicBezTo>
                    <a:pt x="288" y="2016"/>
                    <a:pt x="64" y="1696"/>
                    <a:pt x="64" y="1376"/>
                  </a:cubicBezTo>
                  <a:cubicBezTo>
                    <a:pt x="64" y="1024"/>
                    <a:pt x="288" y="704"/>
                    <a:pt x="704" y="448"/>
                  </a:cubicBezTo>
                  <a:cubicBezTo>
                    <a:pt x="1153" y="192"/>
                    <a:pt x="1729" y="64"/>
                    <a:pt x="2305" y="64"/>
                  </a:cubicBezTo>
                  <a:close/>
                  <a:moveTo>
                    <a:pt x="2305" y="0"/>
                  </a:moveTo>
                  <a:cubicBezTo>
                    <a:pt x="1713" y="0"/>
                    <a:pt x="1121" y="128"/>
                    <a:pt x="672" y="384"/>
                  </a:cubicBezTo>
                  <a:cubicBezTo>
                    <a:pt x="224" y="640"/>
                    <a:pt x="0" y="992"/>
                    <a:pt x="0" y="1376"/>
                  </a:cubicBezTo>
                  <a:cubicBezTo>
                    <a:pt x="0" y="1728"/>
                    <a:pt x="224" y="2080"/>
                    <a:pt x="672" y="2336"/>
                  </a:cubicBezTo>
                  <a:cubicBezTo>
                    <a:pt x="1121" y="2593"/>
                    <a:pt x="1729" y="2721"/>
                    <a:pt x="2305" y="2721"/>
                  </a:cubicBezTo>
                  <a:cubicBezTo>
                    <a:pt x="2913" y="2721"/>
                    <a:pt x="3489" y="2593"/>
                    <a:pt x="3937" y="2336"/>
                  </a:cubicBezTo>
                  <a:cubicBezTo>
                    <a:pt x="4385" y="2080"/>
                    <a:pt x="4641" y="1728"/>
                    <a:pt x="4641" y="1376"/>
                  </a:cubicBezTo>
                  <a:cubicBezTo>
                    <a:pt x="4641" y="992"/>
                    <a:pt x="4385" y="640"/>
                    <a:pt x="3937"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6492100"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6425675" y="2010525"/>
              <a:ext cx="2425" cy="9625"/>
            </a:xfrm>
            <a:custGeom>
              <a:avLst/>
              <a:gdLst/>
              <a:ahLst/>
              <a:cxnLst/>
              <a:rect l="l" t="t" r="r" b="b"/>
              <a:pathLst>
                <a:path w="97" h="385" extrusionOk="0">
                  <a:moveTo>
                    <a:pt x="65" y="1"/>
                  </a:moveTo>
                  <a:cubicBezTo>
                    <a:pt x="33" y="1"/>
                    <a:pt x="1" y="1"/>
                    <a:pt x="1" y="33"/>
                  </a:cubicBezTo>
                  <a:lnTo>
                    <a:pt x="1" y="353"/>
                  </a:lnTo>
                  <a:cubicBezTo>
                    <a:pt x="1" y="353"/>
                    <a:pt x="33" y="385"/>
                    <a:pt x="65" y="385"/>
                  </a:cubicBezTo>
                  <a:lnTo>
                    <a:pt x="97" y="353"/>
                  </a:lnTo>
                  <a:lnTo>
                    <a:pt x="97" y="33"/>
                  </a:lnTo>
                  <a:cubicBezTo>
                    <a:pt x="97" y="1"/>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6438475" y="2008925"/>
              <a:ext cx="2425" cy="10425"/>
            </a:xfrm>
            <a:custGeom>
              <a:avLst/>
              <a:gdLst/>
              <a:ahLst/>
              <a:cxnLst/>
              <a:rect l="l" t="t" r="r" b="b"/>
              <a:pathLst>
                <a:path w="97" h="417" extrusionOk="0">
                  <a:moveTo>
                    <a:pt x="65" y="1"/>
                  </a:moveTo>
                  <a:cubicBezTo>
                    <a:pt x="33" y="1"/>
                    <a:pt x="1" y="33"/>
                    <a:pt x="1" y="65"/>
                  </a:cubicBezTo>
                  <a:lnTo>
                    <a:pt x="1" y="385"/>
                  </a:lnTo>
                  <a:cubicBezTo>
                    <a:pt x="1" y="385"/>
                    <a:pt x="33" y="417"/>
                    <a:pt x="65" y="417"/>
                  </a:cubicBezTo>
                  <a:lnTo>
                    <a:pt x="97" y="385"/>
                  </a:lnTo>
                  <a:lnTo>
                    <a:pt x="97" y="65"/>
                  </a:lnTo>
                  <a:cubicBezTo>
                    <a:pt x="97" y="33"/>
                    <a:pt x="65" y="1"/>
                    <a:pt x="6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6452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6464100" y="2003325"/>
              <a:ext cx="1625" cy="9625"/>
            </a:xfrm>
            <a:custGeom>
              <a:avLst/>
              <a:gdLst/>
              <a:ahLst/>
              <a:cxnLst/>
              <a:rect l="l" t="t" r="r" b="b"/>
              <a:pathLst>
                <a:path w="65" h="385" extrusionOk="0">
                  <a:moveTo>
                    <a:pt x="32" y="1"/>
                  </a:moveTo>
                  <a:cubicBezTo>
                    <a:pt x="0" y="1"/>
                    <a:pt x="0" y="33"/>
                    <a:pt x="0" y="33"/>
                  </a:cubicBezTo>
                  <a:lnTo>
                    <a:pt x="0" y="353"/>
                  </a:lnTo>
                  <a:cubicBezTo>
                    <a:pt x="0" y="385"/>
                    <a:pt x="0" y="385"/>
                    <a:pt x="32" y="385"/>
                  </a:cubicBezTo>
                  <a:cubicBezTo>
                    <a:pt x="64" y="385"/>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473700"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483300" y="1991325"/>
              <a:ext cx="1625" cy="10425"/>
            </a:xfrm>
            <a:custGeom>
              <a:avLst/>
              <a:gdLst/>
              <a:ahLst/>
              <a:cxnLst/>
              <a:rect l="l" t="t" r="r" b="b"/>
              <a:pathLst>
                <a:path w="65" h="417" extrusionOk="0">
                  <a:moveTo>
                    <a:pt x="32" y="1"/>
                  </a:moveTo>
                  <a:cubicBezTo>
                    <a:pt x="0" y="1"/>
                    <a:pt x="0" y="33"/>
                    <a:pt x="0" y="33"/>
                  </a:cubicBezTo>
                  <a:lnTo>
                    <a:pt x="0" y="353"/>
                  </a:lnTo>
                  <a:cubicBezTo>
                    <a:pt x="0" y="385"/>
                    <a:pt x="32" y="417"/>
                    <a:pt x="32" y="417"/>
                  </a:cubicBezTo>
                  <a:cubicBezTo>
                    <a:pt x="64" y="417"/>
                    <a:pt x="64" y="385"/>
                    <a:pt x="64" y="353"/>
                  </a:cubicBezTo>
                  <a:lnTo>
                    <a:pt x="64" y="33"/>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360075" y="1983325"/>
              <a:ext cx="1625" cy="9625"/>
            </a:xfrm>
            <a:custGeom>
              <a:avLst/>
              <a:gdLst/>
              <a:ahLst/>
              <a:cxnLst/>
              <a:rect l="l" t="t" r="r" b="b"/>
              <a:pathLst>
                <a:path w="65" h="385" extrusionOk="0">
                  <a:moveTo>
                    <a:pt x="32" y="0"/>
                  </a:moveTo>
                  <a:cubicBezTo>
                    <a:pt x="0" y="0"/>
                    <a:pt x="0" y="0"/>
                    <a:pt x="0" y="32"/>
                  </a:cubicBezTo>
                  <a:lnTo>
                    <a:pt x="0" y="353"/>
                  </a:lnTo>
                  <a:cubicBezTo>
                    <a:pt x="0" y="385"/>
                    <a:pt x="0" y="385"/>
                    <a:pt x="32" y="385"/>
                  </a:cubicBezTo>
                  <a:cubicBezTo>
                    <a:pt x="64" y="385"/>
                    <a:pt x="64" y="385"/>
                    <a:pt x="64" y="353"/>
                  </a:cubicBezTo>
                  <a:lnTo>
                    <a:pt x="64" y="32"/>
                  </a:lnTo>
                  <a:cubicBezTo>
                    <a:pt x="64" y="0"/>
                    <a:pt x="64" y="0"/>
                    <a:pt x="3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412875" y="2008925"/>
              <a:ext cx="2425" cy="10425"/>
            </a:xfrm>
            <a:custGeom>
              <a:avLst/>
              <a:gdLst/>
              <a:ahLst/>
              <a:cxnLst/>
              <a:rect l="l" t="t" r="r" b="b"/>
              <a:pathLst>
                <a:path w="97" h="417" extrusionOk="0">
                  <a:moveTo>
                    <a:pt x="33" y="1"/>
                  </a:moveTo>
                  <a:cubicBezTo>
                    <a:pt x="33" y="1"/>
                    <a:pt x="1" y="33"/>
                    <a:pt x="1" y="65"/>
                  </a:cubicBezTo>
                  <a:lnTo>
                    <a:pt x="1" y="385"/>
                  </a:lnTo>
                  <a:lnTo>
                    <a:pt x="33" y="417"/>
                  </a:lnTo>
                  <a:cubicBezTo>
                    <a:pt x="65" y="417"/>
                    <a:pt x="65" y="385"/>
                    <a:pt x="97" y="385"/>
                  </a:cubicBezTo>
                  <a:lnTo>
                    <a:pt x="97" y="65"/>
                  </a:lnTo>
                  <a:cubicBezTo>
                    <a:pt x="97"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00075" y="2007325"/>
              <a:ext cx="1625" cy="10425"/>
            </a:xfrm>
            <a:custGeom>
              <a:avLst/>
              <a:gdLst/>
              <a:ahLst/>
              <a:cxnLst/>
              <a:rect l="l" t="t" r="r" b="b"/>
              <a:pathLst>
                <a:path w="65" h="417" extrusionOk="0">
                  <a:moveTo>
                    <a:pt x="33" y="1"/>
                  </a:moveTo>
                  <a:cubicBezTo>
                    <a:pt x="1" y="1"/>
                    <a:pt x="1" y="33"/>
                    <a:pt x="1" y="65"/>
                  </a:cubicBezTo>
                  <a:lnTo>
                    <a:pt x="1" y="385"/>
                  </a:lnTo>
                  <a:cubicBezTo>
                    <a:pt x="1" y="385"/>
                    <a:pt x="1" y="417"/>
                    <a:pt x="33" y="417"/>
                  </a:cubicBezTo>
                  <a:cubicBezTo>
                    <a:pt x="65" y="417"/>
                    <a:pt x="65" y="385"/>
                    <a:pt x="65" y="385"/>
                  </a:cubicBezTo>
                  <a:lnTo>
                    <a:pt x="65" y="65"/>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388075" y="2003325"/>
              <a:ext cx="1625" cy="9625"/>
            </a:xfrm>
            <a:custGeom>
              <a:avLst/>
              <a:gdLst/>
              <a:ahLst/>
              <a:cxnLst/>
              <a:rect l="l" t="t" r="r" b="b"/>
              <a:pathLst>
                <a:path w="65" h="385" extrusionOk="0">
                  <a:moveTo>
                    <a:pt x="33" y="1"/>
                  </a:moveTo>
                  <a:cubicBezTo>
                    <a:pt x="0" y="1"/>
                    <a:pt x="0" y="33"/>
                    <a:pt x="0" y="33"/>
                  </a:cubicBezTo>
                  <a:lnTo>
                    <a:pt x="0" y="353"/>
                  </a:lnTo>
                  <a:cubicBezTo>
                    <a:pt x="0" y="385"/>
                    <a:pt x="0"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377675" y="1997725"/>
              <a:ext cx="2425" cy="9625"/>
            </a:xfrm>
            <a:custGeom>
              <a:avLst/>
              <a:gdLst/>
              <a:ahLst/>
              <a:cxnLst/>
              <a:rect l="l" t="t" r="r" b="b"/>
              <a:pathLst>
                <a:path w="97" h="385" extrusionOk="0">
                  <a:moveTo>
                    <a:pt x="32" y="1"/>
                  </a:moveTo>
                  <a:lnTo>
                    <a:pt x="0" y="33"/>
                  </a:lnTo>
                  <a:lnTo>
                    <a:pt x="0" y="353"/>
                  </a:lnTo>
                  <a:cubicBezTo>
                    <a:pt x="0" y="385"/>
                    <a:pt x="32" y="385"/>
                    <a:pt x="32" y="385"/>
                  </a:cubicBezTo>
                  <a:cubicBezTo>
                    <a:pt x="64" y="385"/>
                    <a:pt x="96" y="385"/>
                    <a:pt x="96" y="353"/>
                  </a:cubicBezTo>
                  <a:lnTo>
                    <a:pt x="96" y="33"/>
                  </a:lnTo>
                  <a:cubicBezTo>
                    <a:pt x="96"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6368075" y="1991325"/>
              <a:ext cx="2425" cy="10425"/>
            </a:xfrm>
            <a:custGeom>
              <a:avLst/>
              <a:gdLst/>
              <a:ahLst/>
              <a:cxnLst/>
              <a:rect l="l" t="t" r="r" b="b"/>
              <a:pathLst>
                <a:path w="97" h="417" extrusionOk="0">
                  <a:moveTo>
                    <a:pt x="64" y="1"/>
                  </a:moveTo>
                  <a:cubicBezTo>
                    <a:pt x="32" y="1"/>
                    <a:pt x="0" y="33"/>
                    <a:pt x="0" y="33"/>
                  </a:cubicBezTo>
                  <a:lnTo>
                    <a:pt x="0" y="353"/>
                  </a:lnTo>
                  <a:cubicBezTo>
                    <a:pt x="0" y="385"/>
                    <a:pt x="32" y="417"/>
                    <a:pt x="64" y="417"/>
                  </a:cubicBezTo>
                  <a:cubicBezTo>
                    <a:pt x="64" y="417"/>
                    <a:pt x="96" y="385"/>
                    <a:pt x="96" y="353"/>
                  </a:cubicBezTo>
                  <a:lnTo>
                    <a:pt x="96" y="33"/>
                  </a:ln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6390475" y="1940125"/>
              <a:ext cx="74450" cy="43225"/>
            </a:xfrm>
            <a:custGeom>
              <a:avLst/>
              <a:gdLst/>
              <a:ahLst/>
              <a:cxnLst/>
              <a:rect l="l" t="t" r="r" b="b"/>
              <a:pathLst>
                <a:path w="2978" h="1729" extrusionOk="0">
                  <a:moveTo>
                    <a:pt x="609" y="0"/>
                  </a:moveTo>
                  <a:lnTo>
                    <a:pt x="417" y="128"/>
                  </a:lnTo>
                  <a:lnTo>
                    <a:pt x="737" y="320"/>
                  </a:lnTo>
                  <a:cubicBezTo>
                    <a:pt x="705" y="320"/>
                    <a:pt x="673" y="352"/>
                    <a:pt x="641" y="384"/>
                  </a:cubicBezTo>
                  <a:cubicBezTo>
                    <a:pt x="577" y="384"/>
                    <a:pt x="577" y="416"/>
                    <a:pt x="513" y="448"/>
                  </a:cubicBezTo>
                  <a:lnTo>
                    <a:pt x="193" y="256"/>
                  </a:lnTo>
                  <a:lnTo>
                    <a:pt x="1" y="384"/>
                  </a:lnTo>
                  <a:lnTo>
                    <a:pt x="385" y="576"/>
                  </a:lnTo>
                  <a:cubicBezTo>
                    <a:pt x="129" y="896"/>
                    <a:pt x="225" y="1248"/>
                    <a:pt x="641" y="1504"/>
                  </a:cubicBezTo>
                  <a:cubicBezTo>
                    <a:pt x="897" y="1632"/>
                    <a:pt x="1217" y="1696"/>
                    <a:pt x="1537" y="1728"/>
                  </a:cubicBezTo>
                  <a:lnTo>
                    <a:pt x="1537" y="1504"/>
                  </a:lnTo>
                  <a:cubicBezTo>
                    <a:pt x="1313" y="1504"/>
                    <a:pt x="1089" y="1440"/>
                    <a:pt x="897" y="1344"/>
                  </a:cubicBezTo>
                  <a:cubicBezTo>
                    <a:pt x="641" y="1184"/>
                    <a:pt x="577" y="960"/>
                    <a:pt x="673" y="768"/>
                  </a:cubicBezTo>
                  <a:lnTo>
                    <a:pt x="673" y="768"/>
                  </a:lnTo>
                  <a:lnTo>
                    <a:pt x="1281" y="1120"/>
                  </a:lnTo>
                  <a:lnTo>
                    <a:pt x="1505" y="992"/>
                  </a:lnTo>
                  <a:lnTo>
                    <a:pt x="801" y="576"/>
                  </a:lnTo>
                  <a:cubicBezTo>
                    <a:pt x="833" y="576"/>
                    <a:pt x="865" y="544"/>
                    <a:pt x="897" y="512"/>
                  </a:cubicBezTo>
                  <a:cubicBezTo>
                    <a:pt x="929" y="512"/>
                    <a:pt x="993" y="480"/>
                    <a:pt x="1025" y="480"/>
                  </a:cubicBezTo>
                  <a:lnTo>
                    <a:pt x="1697" y="864"/>
                  </a:lnTo>
                  <a:lnTo>
                    <a:pt x="1921" y="736"/>
                  </a:lnTo>
                  <a:lnTo>
                    <a:pt x="1313" y="384"/>
                  </a:lnTo>
                  <a:cubicBezTo>
                    <a:pt x="1399" y="367"/>
                    <a:pt x="1489" y="359"/>
                    <a:pt x="1581" y="359"/>
                  </a:cubicBezTo>
                  <a:cubicBezTo>
                    <a:pt x="1832" y="359"/>
                    <a:pt x="2094" y="419"/>
                    <a:pt x="2305" y="512"/>
                  </a:cubicBezTo>
                  <a:cubicBezTo>
                    <a:pt x="2465" y="640"/>
                    <a:pt x="2561" y="768"/>
                    <a:pt x="2593" y="896"/>
                  </a:cubicBezTo>
                  <a:lnTo>
                    <a:pt x="2977" y="896"/>
                  </a:lnTo>
                  <a:cubicBezTo>
                    <a:pt x="2945" y="704"/>
                    <a:pt x="2817" y="512"/>
                    <a:pt x="2561" y="384"/>
                  </a:cubicBezTo>
                  <a:cubicBezTo>
                    <a:pt x="2298" y="222"/>
                    <a:pt x="1944" y="137"/>
                    <a:pt x="1590" y="137"/>
                  </a:cubicBezTo>
                  <a:cubicBezTo>
                    <a:pt x="1386" y="137"/>
                    <a:pt x="1181" y="165"/>
                    <a:pt x="993" y="224"/>
                  </a:cubicBezTo>
                  <a:lnTo>
                    <a:pt x="60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6389675" y="1938725"/>
              <a:ext cx="75250" cy="45425"/>
            </a:xfrm>
            <a:custGeom>
              <a:avLst/>
              <a:gdLst/>
              <a:ahLst/>
              <a:cxnLst/>
              <a:rect l="l" t="t" r="r" b="b"/>
              <a:pathLst>
                <a:path w="3010" h="1817" extrusionOk="0">
                  <a:moveTo>
                    <a:pt x="673" y="88"/>
                  </a:moveTo>
                  <a:lnTo>
                    <a:pt x="1025" y="280"/>
                  </a:lnTo>
                  <a:cubicBezTo>
                    <a:pt x="1025" y="312"/>
                    <a:pt x="1025" y="312"/>
                    <a:pt x="1057" y="312"/>
                  </a:cubicBezTo>
                  <a:cubicBezTo>
                    <a:pt x="1250" y="252"/>
                    <a:pt x="1457" y="223"/>
                    <a:pt x="1660" y="223"/>
                  </a:cubicBezTo>
                  <a:cubicBezTo>
                    <a:pt x="1996" y="223"/>
                    <a:pt x="2322" y="301"/>
                    <a:pt x="2561" y="440"/>
                  </a:cubicBezTo>
                  <a:cubicBezTo>
                    <a:pt x="2785" y="568"/>
                    <a:pt x="2913" y="728"/>
                    <a:pt x="2945" y="888"/>
                  </a:cubicBezTo>
                  <a:lnTo>
                    <a:pt x="2625" y="888"/>
                  </a:lnTo>
                  <a:cubicBezTo>
                    <a:pt x="2593" y="760"/>
                    <a:pt x="2497" y="632"/>
                    <a:pt x="2337" y="536"/>
                  </a:cubicBezTo>
                  <a:cubicBezTo>
                    <a:pt x="2162" y="427"/>
                    <a:pt x="1927" y="377"/>
                    <a:pt x="1674" y="377"/>
                  </a:cubicBezTo>
                  <a:cubicBezTo>
                    <a:pt x="1556" y="377"/>
                    <a:pt x="1434" y="388"/>
                    <a:pt x="1313" y="408"/>
                  </a:cubicBezTo>
                  <a:lnTo>
                    <a:pt x="1281" y="440"/>
                  </a:lnTo>
                  <a:cubicBezTo>
                    <a:pt x="1281" y="440"/>
                    <a:pt x="1313" y="440"/>
                    <a:pt x="1313" y="472"/>
                  </a:cubicBezTo>
                  <a:lnTo>
                    <a:pt x="1889" y="792"/>
                  </a:lnTo>
                  <a:lnTo>
                    <a:pt x="1729" y="888"/>
                  </a:lnTo>
                  <a:lnTo>
                    <a:pt x="1057" y="472"/>
                  </a:lnTo>
                  <a:lnTo>
                    <a:pt x="1025" y="472"/>
                  </a:lnTo>
                  <a:cubicBezTo>
                    <a:pt x="993" y="504"/>
                    <a:pt x="961" y="536"/>
                    <a:pt x="897" y="536"/>
                  </a:cubicBezTo>
                  <a:lnTo>
                    <a:pt x="801" y="632"/>
                  </a:lnTo>
                  <a:lnTo>
                    <a:pt x="801" y="664"/>
                  </a:lnTo>
                  <a:lnTo>
                    <a:pt x="1441" y="1048"/>
                  </a:lnTo>
                  <a:lnTo>
                    <a:pt x="1313" y="1144"/>
                  </a:lnTo>
                  <a:lnTo>
                    <a:pt x="705" y="792"/>
                  </a:lnTo>
                  <a:cubicBezTo>
                    <a:pt x="705" y="760"/>
                    <a:pt x="673" y="760"/>
                    <a:pt x="673" y="760"/>
                  </a:cubicBezTo>
                  <a:cubicBezTo>
                    <a:pt x="673" y="760"/>
                    <a:pt x="673" y="792"/>
                    <a:pt x="641" y="792"/>
                  </a:cubicBezTo>
                  <a:cubicBezTo>
                    <a:pt x="545" y="1016"/>
                    <a:pt x="641" y="1240"/>
                    <a:pt x="929" y="1432"/>
                  </a:cubicBezTo>
                  <a:cubicBezTo>
                    <a:pt x="1089" y="1496"/>
                    <a:pt x="1281" y="1560"/>
                    <a:pt x="1505" y="1592"/>
                  </a:cubicBezTo>
                  <a:lnTo>
                    <a:pt x="1505" y="1720"/>
                  </a:lnTo>
                  <a:cubicBezTo>
                    <a:pt x="1217" y="1720"/>
                    <a:pt x="897" y="1624"/>
                    <a:pt x="673" y="1496"/>
                  </a:cubicBezTo>
                  <a:cubicBezTo>
                    <a:pt x="481" y="1400"/>
                    <a:pt x="353" y="1240"/>
                    <a:pt x="289" y="1048"/>
                  </a:cubicBezTo>
                  <a:cubicBezTo>
                    <a:pt x="289" y="920"/>
                    <a:pt x="321" y="792"/>
                    <a:pt x="417" y="664"/>
                  </a:cubicBezTo>
                  <a:lnTo>
                    <a:pt x="417" y="632"/>
                  </a:lnTo>
                  <a:lnTo>
                    <a:pt x="417" y="600"/>
                  </a:lnTo>
                  <a:lnTo>
                    <a:pt x="97" y="440"/>
                  </a:lnTo>
                  <a:lnTo>
                    <a:pt x="225" y="344"/>
                  </a:lnTo>
                  <a:lnTo>
                    <a:pt x="545" y="504"/>
                  </a:lnTo>
                  <a:cubicBezTo>
                    <a:pt x="545" y="520"/>
                    <a:pt x="553" y="528"/>
                    <a:pt x="561" y="528"/>
                  </a:cubicBezTo>
                  <a:cubicBezTo>
                    <a:pt x="569" y="528"/>
                    <a:pt x="577" y="520"/>
                    <a:pt x="577" y="504"/>
                  </a:cubicBezTo>
                  <a:cubicBezTo>
                    <a:pt x="609" y="504"/>
                    <a:pt x="641" y="472"/>
                    <a:pt x="673" y="440"/>
                  </a:cubicBezTo>
                  <a:cubicBezTo>
                    <a:pt x="705" y="440"/>
                    <a:pt x="737" y="408"/>
                    <a:pt x="801" y="408"/>
                  </a:cubicBezTo>
                  <a:lnTo>
                    <a:pt x="801" y="376"/>
                  </a:lnTo>
                  <a:lnTo>
                    <a:pt x="801" y="344"/>
                  </a:lnTo>
                  <a:lnTo>
                    <a:pt x="513" y="184"/>
                  </a:lnTo>
                  <a:lnTo>
                    <a:pt x="673" y="88"/>
                  </a:lnTo>
                  <a:close/>
                  <a:moveTo>
                    <a:pt x="657" y="0"/>
                  </a:moveTo>
                  <a:cubicBezTo>
                    <a:pt x="649" y="0"/>
                    <a:pt x="641" y="8"/>
                    <a:pt x="641" y="24"/>
                  </a:cubicBezTo>
                  <a:lnTo>
                    <a:pt x="417" y="120"/>
                  </a:lnTo>
                  <a:lnTo>
                    <a:pt x="417" y="152"/>
                  </a:lnTo>
                  <a:lnTo>
                    <a:pt x="417" y="184"/>
                  </a:lnTo>
                  <a:lnTo>
                    <a:pt x="705" y="344"/>
                  </a:lnTo>
                  <a:cubicBezTo>
                    <a:pt x="673" y="376"/>
                    <a:pt x="673" y="376"/>
                    <a:pt x="641" y="376"/>
                  </a:cubicBezTo>
                  <a:cubicBezTo>
                    <a:pt x="609" y="408"/>
                    <a:pt x="577" y="408"/>
                    <a:pt x="545" y="440"/>
                  </a:cubicBezTo>
                  <a:lnTo>
                    <a:pt x="257" y="248"/>
                  </a:lnTo>
                  <a:lnTo>
                    <a:pt x="225" y="248"/>
                  </a:lnTo>
                  <a:lnTo>
                    <a:pt x="1" y="376"/>
                  </a:lnTo>
                  <a:lnTo>
                    <a:pt x="1" y="408"/>
                  </a:lnTo>
                  <a:lnTo>
                    <a:pt x="1" y="440"/>
                  </a:lnTo>
                  <a:lnTo>
                    <a:pt x="353" y="664"/>
                  </a:lnTo>
                  <a:cubicBezTo>
                    <a:pt x="257" y="792"/>
                    <a:pt x="225" y="920"/>
                    <a:pt x="257" y="1080"/>
                  </a:cubicBezTo>
                  <a:cubicBezTo>
                    <a:pt x="289" y="1272"/>
                    <a:pt x="417" y="1432"/>
                    <a:pt x="641" y="1560"/>
                  </a:cubicBezTo>
                  <a:cubicBezTo>
                    <a:pt x="897" y="1720"/>
                    <a:pt x="1217" y="1784"/>
                    <a:pt x="1569" y="1816"/>
                  </a:cubicBezTo>
                  <a:lnTo>
                    <a:pt x="1569" y="1784"/>
                  </a:lnTo>
                  <a:lnTo>
                    <a:pt x="1601" y="1784"/>
                  </a:lnTo>
                  <a:lnTo>
                    <a:pt x="1601" y="1560"/>
                  </a:lnTo>
                  <a:cubicBezTo>
                    <a:pt x="1601" y="1528"/>
                    <a:pt x="1569" y="1528"/>
                    <a:pt x="1569" y="1528"/>
                  </a:cubicBezTo>
                  <a:cubicBezTo>
                    <a:pt x="1313" y="1496"/>
                    <a:pt x="1121" y="1432"/>
                    <a:pt x="961" y="1368"/>
                  </a:cubicBezTo>
                  <a:cubicBezTo>
                    <a:pt x="705" y="1208"/>
                    <a:pt x="641" y="1048"/>
                    <a:pt x="705" y="856"/>
                  </a:cubicBezTo>
                  <a:lnTo>
                    <a:pt x="705" y="856"/>
                  </a:lnTo>
                  <a:lnTo>
                    <a:pt x="1281" y="1208"/>
                  </a:lnTo>
                  <a:lnTo>
                    <a:pt x="1313" y="1208"/>
                  </a:lnTo>
                  <a:lnTo>
                    <a:pt x="1537" y="1080"/>
                  </a:lnTo>
                  <a:lnTo>
                    <a:pt x="1537" y="1048"/>
                  </a:lnTo>
                  <a:lnTo>
                    <a:pt x="1537" y="1016"/>
                  </a:lnTo>
                  <a:lnTo>
                    <a:pt x="897" y="632"/>
                  </a:lnTo>
                  <a:cubicBezTo>
                    <a:pt x="897" y="632"/>
                    <a:pt x="929" y="632"/>
                    <a:pt x="961" y="600"/>
                  </a:cubicBezTo>
                  <a:cubicBezTo>
                    <a:pt x="961" y="600"/>
                    <a:pt x="993" y="568"/>
                    <a:pt x="1057" y="568"/>
                  </a:cubicBezTo>
                  <a:lnTo>
                    <a:pt x="1729" y="952"/>
                  </a:lnTo>
                  <a:lnTo>
                    <a:pt x="1761" y="952"/>
                  </a:lnTo>
                  <a:lnTo>
                    <a:pt x="1953" y="824"/>
                  </a:lnTo>
                  <a:cubicBezTo>
                    <a:pt x="1985" y="824"/>
                    <a:pt x="1985" y="792"/>
                    <a:pt x="1985" y="792"/>
                  </a:cubicBezTo>
                  <a:cubicBezTo>
                    <a:pt x="1985" y="792"/>
                    <a:pt x="1985" y="760"/>
                    <a:pt x="1953" y="760"/>
                  </a:cubicBezTo>
                  <a:lnTo>
                    <a:pt x="1441" y="440"/>
                  </a:lnTo>
                  <a:cubicBezTo>
                    <a:pt x="1496" y="435"/>
                    <a:pt x="1551" y="432"/>
                    <a:pt x="1605" y="432"/>
                  </a:cubicBezTo>
                  <a:cubicBezTo>
                    <a:pt x="1868" y="432"/>
                    <a:pt x="2119" y="494"/>
                    <a:pt x="2305" y="600"/>
                  </a:cubicBezTo>
                  <a:cubicBezTo>
                    <a:pt x="2465" y="696"/>
                    <a:pt x="2561" y="824"/>
                    <a:pt x="2561" y="920"/>
                  </a:cubicBezTo>
                  <a:cubicBezTo>
                    <a:pt x="2561" y="952"/>
                    <a:pt x="2593" y="952"/>
                    <a:pt x="2593" y="952"/>
                  </a:cubicBezTo>
                  <a:lnTo>
                    <a:pt x="3009" y="952"/>
                  </a:lnTo>
                  <a:lnTo>
                    <a:pt x="3009" y="920"/>
                  </a:lnTo>
                  <a:cubicBezTo>
                    <a:pt x="3009" y="728"/>
                    <a:pt x="2849" y="536"/>
                    <a:pt x="2593" y="376"/>
                  </a:cubicBezTo>
                  <a:cubicBezTo>
                    <a:pt x="2341" y="229"/>
                    <a:pt x="1978" y="151"/>
                    <a:pt x="1614" y="151"/>
                  </a:cubicBezTo>
                  <a:cubicBezTo>
                    <a:pt x="1423" y="151"/>
                    <a:pt x="1232" y="172"/>
                    <a:pt x="1057" y="216"/>
                  </a:cubicBezTo>
                  <a:lnTo>
                    <a:pt x="673" y="24"/>
                  </a:lnTo>
                  <a:cubicBezTo>
                    <a:pt x="673" y="8"/>
                    <a:pt x="665" y="0"/>
                    <a:pt x="6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6806550" y="1984925"/>
              <a:ext cx="145650" cy="64025"/>
            </a:xfrm>
            <a:custGeom>
              <a:avLst/>
              <a:gdLst/>
              <a:ahLst/>
              <a:cxnLst/>
              <a:rect l="l" t="t" r="r" b="b"/>
              <a:pathLst>
                <a:path w="5826" h="2561" extrusionOk="0">
                  <a:moveTo>
                    <a:pt x="1" y="0"/>
                  </a:moveTo>
                  <a:lnTo>
                    <a:pt x="1" y="865"/>
                  </a:lnTo>
                  <a:cubicBezTo>
                    <a:pt x="1" y="1313"/>
                    <a:pt x="289" y="1729"/>
                    <a:pt x="865" y="2081"/>
                  </a:cubicBezTo>
                  <a:cubicBezTo>
                    <a:pt x="993" y="2145"/>
                    <a:pt x="1121" y="2209"/>
                    <a:pt x="1281" y="2273"/>
                  </a:cubicBezTo>
                  <a:cubicBezTo>
                    <a:pt x="1377" y="2305"/>
                    <a:pt x="1505" y="2369"/>
                    <a:pt x="1633" y="2401"/>
                  </a:cubicBezTo>
                  <a:cubicBezTo>
                    <a:pt x="1729" y="2433"/>
                    <a:pt x="1825" y="2433"/>
                    <a:pt x="1921" y="2465"/>
                  </a:cubicBezTo>
                  <a:cubicBezTo>
                    <a:pt x="2017" y="2497"/>
                    <a:pt x="2113" y="2497"/>
                    <a:pt x="2209" y="2529"/>
                  </a:cubicBezTo>
                  <a:cubicBezTo>
                    <a:pt x="2305" y="2529"/>
                    <a:pt x="2401" y="2561"/>
                    <a:pt x="2497" y="2561"/>
                  </a:cubicBezTo>
                  <a:lnTo>
                    <a:pt x="3425" y="2561"/>
                  </a:lnTo>
                  <a:cubicBezTo>
                    <a:pt x="3553" y="2529"/>
                    <a:pt x="3649" y="2529"/>
                    <a:pt x="3777" y="2497"/>
                  </a:cubicBezTo>
                  <a:cubicBezTo>
                    <a:pt x="3969" y="2465"/>
                    <a:pt x="4161" y="2433"/>
                    <a:pt x="4353" y="2369"/>
                  </a:cubicBezTo>
                  <a:cubicBezTo>
                    <a:pt x="4578" y="2273"/>
                    <a:pt x="4770" y="2209"/>
                    <a:pt x="4994" y="2081"/>
                  </a:cubicBezTo>
                  <a:lnTo>
                    <a:pt x="5026" y="2049"/>
                  </a:lnTo>
                  <a:cubicBezTo>
                    <a:pt x="5154" y="1985"/>
                    <a:pt x="5282" y="1889"/>
                    <a:pt x="5378" y="1793"/>
                  </a:cubicBezTo>
                  <a:cubicBezTo>
                    <a:pt x="5442" y="1729"/>
                    <a:pt x="5506" y="1665"/>
                    <a:pt x="5570" y="1601"/>
                  </a:cubicBezTo>
                  <a:cubicBezTo>
                    <a:pt x="5602" y="1537"/>
                    <a:pt x="5634" y="1473"/>
                    <a:pt x="5666" y="1409"/>
                  </a:cubicBezTo>
                  <a:cubicBezTo>
                    <a:pt x="5698" y="1377"/>
                    <a:pt x="5730" y="1313"/>
                    <a:pt x="5762" y="1249"/>
                  </a:cubicBezTo>
                  <a:cubicBezTo>
                    <a:pt x="5762" y="1185"/>
                    <a:pt x="5794" y="1153"/>
                    <a:pt x="5794" y="1089"/>
                  </a:cubicBezTo>
                  <a:cubicBezTo>
                    <a:pt x="5826" y="1025"/>
                    <a:pt x="5826" y="993"/>
                    <a:pt x="5826" y="929"/>
                  </a:cubicBezTo>
                  <a:lnTo>
                    <a:pt x="5826" y="897"/>
                  </a:lnTo>
                  <a:lnTo>
                    <a:pt x="5826" y="64"/>
                  </a:lnTo>
                  <a:cubicBezTo>
                    <a:pt x="5826" y="96"/>
                    <a:pt x="5826" y="161"/>
                    <a:pt x="5794" y="225"/>
                  </a:cubicBezTo>
                  <a:cubicBezTo>
                    <a:pt x="5794" y="289"/>
                    <a:pt x="5794" y="321"/>
                    <a:pt x="5762" y="385"/>
                  </a:cubicBezTo>
                  <a:cubicBezTo>
                    <a:pt x="5730" y="449"/>
                    <a:pt x="5698" y="481"/>
                    <a:pt x="5698" y="545"/>
                  </a:cubicBezTo>
                  <a:cubicBezTo>
                    <a:pt x="5634" y="609"/>
                    <a:pt x="5602" y="673"/>
                    <a:pt x="5570" y="705"/>
                  </a:cubicBezTo>
                  <a:cubicBezTo>
                    <a:pt x="5506" y="801"/>
                    <a:pt x="5442" y="865"/>
                    <a:pt x="5378" y="929"/>
                  </a:cubicBezTo>
                  <a:cubicBezTo>
                    <a:pt x="5282" y="1025"/>
                    <a:pt x="5154" y="1089"/>
                    <a:pt x="5026" y="1185"/>
                  </a:cubicBezTo>
                  <a:cubicBezTo>
                    <a:pt x="4994" y="1185"/>
                    <a:pt x="4994" y="1217"/>
                    <a:pt x="4994" y="1217"/>
                  </a:cubicBezTo>
                  <a:cubicBezTo>
                    <a:pt x="4802" y="1313"/>
                    <a:pt x="4578" y="1409"/>
                    <a:pt x="4353" y="1505"/>
                  </a:cubicBezTo>
                  <a:cubicBezTo>
                    <a:pt x="4161" y="1537"/>
                    <a:pt x="3969" y="1601"/>
                    <a:pt x="3777" y="1633"/>
                  </a:cubicBezTo>
                  <a:cubicBezTo>
                    <a:pt x="3681" y="1665"/>
                    <a:pt x="3553" y="1665"/>
                    <a:pt x="3425" y="1665"/>
                  </a:cubicBezTo>
                  <a:cubicBezTo>
                    <a:pt x="3297" y="1697"/>
                    <a:pt x="3201" y="1697"/>
                    <a:pt x="3105" y="1697"/>
                  </a:cubicBezTo>
                  <a:lnTo>
                    <a:pt x="2785" y="1697"/>
                  </a:lnTo>
                  <a:cubicBezTo>
                    <a:pt x="2689" y="1697"/>
                    <a:pt x="2593" y="1697"/>
                    <a:pt x="2497" y="1665"/>
                  </a:cubicBezTo>
                  <a:cubicBezTo>
                    <a:pt x="2401" y="1665"/>
                    <a:pt x="2305" y="1665"/>
                    <a:pt x="2209" y="1633"/>
                  </a:cubicBezTo>
                  <a:cubicBezTo>
                    <a:pt x="2113" y="1633"/>
                    <a:pt x="2017" y="1601"/>
                    <a:pt x="1921" y="1601"/>
                  </a:cubicBezTo>
                  <a:cubicBezTo>
                    <a:pt x="1825" y="1569"/>
                    <a:pt x="1729" y="1537"/>
                    <a:pt x="1633" y="1505"/>
                  </a:cubicBezTo>
                  <a:cubicBezTo>
                    <a:pt x="1505" y="1473"/>
                    <a:pt x="1377" y="1441"/>
                    <a:pt x="1281" y="1409"/>
                  </a:cubicBezTo>
                  <a:cubicBezTo>
                    <a:pt x="1121" y="1345"/>
                    <a:pt x="993" y="1281"/>
                    <a:pt x="865" y="1217"/>
                  </a:cubicBezTo>
                  <a:cubicBezTo>
                    <a:pt x="289" y="865"/>
                    <a:pt x="1" y="417"/>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6805750" y="1984125"/>
              <a:ext cx="147250" cy="66425"/>
            </a:xfrm>
            <a:custGeom>
              <a:avLst/>
              <a:gdLst/>
              <a:ahLst/>
              <a:cxnLst/>
              <a:rect l="l" t="t" r="r" b="b"/>
              <a:pathLst>
                <a:path w="5890" h="2657" extrusionOk="0">
                  <a:moveTo>
                    <a:pt x="65" y="417"/>
                  </a:moveTo>
                  <a:cubicBezTo>
                    <a:pt x="193" y="737"/>
                    <a:pt x="449" y="1025"/>
                    <a:pt x="865" y="1281"/>
                  </a:cubicBezTo>
                  <a:cubicBezTo>
                    <a:pt x="993" y="1345"/>
                    <a:pt x="1153" y="1409"/>
                    <a:pt x="1281" y="1473"/>
                  </a:cubicBezTo>
                  <a:cubicBezTo>
                    <a:pt x="1409" y="1537"/>
                    <a:pt x="1537" y="1569"/>
                    <a:pt x="1665" y="1601"/>
                  </a:cubicBezTo>
                  <a:cubicBezTo>
                    <a:pt x="1761" y="1633"/>
                    <a:pt x="1857" y="1665"/>
                    <a:pt x="1953" y="1665"/>
                  </a:cubicBezTo>
                  <a:cubicBezTo>
                    <a:pt x="2049" y="1697"/>
                    <a:pt x="2145" y="1697"/>
                    <a:pt x="2241" y="1729"/>
                  </a:cubicBezTo>
                  <a:cubicBezTo>
                    <a:pt x="2337" y="1729"/>
                    <a:pt x="2433" y="1761"/>
                    <a:pt x="2529" y="1761"/>
                  </a:cubicBezTo>
                  <a:lnTo>
                    <a:pt x="2817" y="1761"/>
                  </a:lnTo>
                  <a:cubicBezTo>
                    <a:pt x="2865" y="1777"/>
                    <a:pt x="2921" y="1785"/>
                    <a:pt x="2977" y="1785"/>
                  </a:cubicBezTo>
                  <a:cubicBezTo>
                    <a:pt x="3033" y="1785"/>
                    <a:pt x="3089" y="1777"/>
                    <a:pt x="3137" y="1761"/>
                  </a:cubicBezTo>
                  <a:lnTo>
                    <a:pt x="3457" y="1761"/>
                  </a:lnTo>
                  <a:cubicBezTo>
                    <a:pt x="3585" y="1729"/>
                    <a:pt x="3713" y="1729"/>
                    <a:pt x="3841" y="1697"/>
                  </a:cubicBezTo>
                  <a:cubicBezTo>
                    <a:pt x="4033" y="1665"/>
                    <a:pt x="4193" y="1633"/>
                    <a:pt x="4385" y="1569"/>
                  </a:cubicBezTo>
                  <a:cubicBezTo>
                    <a:pt x="4610" y="1473"/>
                    <a:pt x="4834" y="1377"/>
                    <a:pt x="5026" y="1281"/>
                  </a:cubicBezTo>
                  <a:lnTo>
                    <a:pt x="5058" y="1249"/>
                  </a:lnTo>
                  <a:cubicBezTo>
                    <a:pt x="5218" y="1185"/>
                    <a:pt x="5346" y="1089"/>
                    <a:pt x="5442" y="993"/>
                  </a:cubicBezTo>
                  <a:cubicBezTo>
                    <a:pt x="5506" y="929"/>
                    <a:pt x="5570" y="865"/>
                    <a:pt x="5634" y="769"/>
                  </a:cubicBezTo>
                  <a:cubicBezTo>
                    <a:pt x="5666" y="737"/>
                    <a:pt x="5698" y="673"/>
                    <a:pt x="5762" y="609"/>
                  </a:cubicBezTo>
                  <a:cubicBezTo>
                    <a:pt x="5762" y="545"/>
                    <a:pt x="5794" y="513"/>
                    <a:pt x="5826" y="449"/>
                  </a:cubicBezTo>
                  <a:lnTo>
                    <a:pt x="5826" y="929"/>
                  </a:lnTo>
                  <a:lnTo>
                    <a:pt x="5826" y="961"/>
                  </a:lnTo>
                  <a:cubicBezTo>
                    <a:pt x="5826" y="1025"/>
                    <a:pt x="5826" y="1057"/>
                    <a:pt x="5794" y="1121"/>
                  </a:cubicBezTo>
                  <a:cubicBezTo>
                    <a:pt x="5794" y="1185"/>
                    <a:pt x="5794" y="1217"/>
                    <a:pt x="5762" y="1281"/>
                  </a:cubicBezTo>
                  <a:cubicBezTo>
                    <a:pt x="5730" y="1345"/>
                    <a:pt x="5698" y="1377"/>
                    <a:pt x="5698" y="1441"/>
                  </a:cubicBezTo>
                  <a:cubicBezTo>
                    <a:pt x="5634" y="1505"/>
                    <a:pt x="5602" y="1537"/>
                    <a:pt x="5570" y="1601"/>
                  </a:cubicBezTo>
                  <a:cubicBezTo>
                    <a:pt x="5506" y="1665"/>
                    <a:pt x="5474" y="1729"/>
                    <a:pt x="5378" y="1793"/>
                  </a:cubicBezTo>
                  <a:cubicBezTo>
                    <a:pt x="5282" y="1889"/>
                    <a:pt x="5154" y="1985"/>
                    <a:pt x="5026" y="2081"/>
                  </a:cubicBezTo>
                  <a:lnTo>
                    <a:pt x="4994" y="2081"/>
                  </a:lnTo>
                  <a:cubicBezTo>
                    <a:pt x="4802" y="2209"/>
                    <a:pt x="4578" y="2305"/>
                    <a:pt x="4353" y="2369"/>
                  </a:cubicBezTo>
                  <a:cubicBezTo>
                    <a:pt x="4193" y="2433"/>
                    <a:pt x="4001" y="2465"/>
                    <a:pt x="3809" y="2497"/>
                  </a:cubicBezTo>
                  <a:cubicBezTo>
                    <a:pt x="3681" y="2529"/>
                    <a:pt x="3553" y="2529"/>
                    <a:pt x="3457" y="2561"/>
                  </a:cubicBezTo>
                  <a:lnTo>
                    <a:pt x="3137" y="2561"/>
                  </a:lnTo>
                  <a:cubicBezTo>
                    <a:pt x="3052" y="2561"/>
                    <a:pt x="2981" y="2575"/>
                    <a:pt x="2914" y="2575"/>
                  </a:cubicBezTo>
                  <a:cubicBezTo>
                    <a:pt x="2881" y="2575"/>
                    <a:pt x="2849" y="2572"/>
                    <a:pt x="2817" y="2561"/>
                  </a:cubicBezTo>
                  <a:lnTo>
                    <a:pt x="2529" y="2561"/>
                  </a:lnTo>
                  <a:cubicBezTo>
                    <a:pt x="2465" y="2561"/>
                    <a:pt x="2369" y="2529"/>
                    <a:pt x="2273" y="2529"/>
                  </a:cubicBezTo>
                  <a:cubicBezTo>
                    <a:pt x="2177" y="2529"/>
                    <a:pt x="2081" y="2497"/>
                    <a:pt x="1985" y="2465"/>
                  </a:cubicBezTo>
                  <a:cubicBezTo>
                    <a:pt x="1889" y="2465"/>
                    <a:pt x="1761" y="2433"/>
                    <a:pt x="1665" y="2401"/>
                  </a:cubicBezTo>
                  <a:cubicBezTo>
                    <a:pt x="1537" y="2369"/>
                    <a:pt x="1441" y="2337"/>
                    <a:pt x="1313" y="2273"/>
                  </a:cubicBezTo>
                  <a:cubicBezTo>
                    <a:pt x="1185" y="2241"/>
                    <a:pt x="1025" y="2145"/>
                    <a:pt x="897" y="2081"/>
                  </a:cubicBezTo>
                  <a:cubicBezTo>
                    <a:pt x="353" y="1761"/>
                    <a:pt x="65" y="1345"/>
                    <a:pt x="65" y="929"/>
                  </a:cubicBezTo>
                  <a:lnTo>
                    <a:pt x="65" y="417"/>
                  </a:lnTo>
                  <a:close/>
                  <a:moveTo>
                    <a:pt x="33" y="0"/>
                  </a:moveTo>
                  <a:cubicBezTo>
                    <a:pt x="1" y="0"/>
                    <a:pt x="1" y="32"/>
                    <a:pt x="1" y="32"/>
                  </a:cubicBezTo>
                  <a:lnTo>
                    <a:pt x="1" y="929"/>
                  </a:lnTo>
                  <a:cubicBezTo>
                    <a:pt x="1" y="1377"/>
                    <a:pt x="289" y="1825"/>
                    <a:pt x="865" y="2145"/>
                  </a:cubicBezTo>
                  <a:cubicBezTo>
                    <a:pt x="993" y="2209"/>
                    <a:pt x="1153" y="2305"/>
                    <a:pt x="1281" y="2337"/>
                  </a:cubicBezTo>
                  <a:cubicBezTo>
                    <a:pt x="1409" y="2401"/>
                    <a:pt x="1537" y="2433"/>
                    <a:pt x="1633" y="2465"/>
                  </a:cubicBezTo>
                  <a:cubicBezTo>
                    <a:pt x="1761" y="2497"/>
                    <a:pt x="1857" y="2529"/>
                    <a:pt x="1953" y="2561"/>
                  </a:cubicBezTo>
                  <a:cubicBezTo>
                    <a:pt x="2049" y="2561"/>
                    <a:pt x="2145" y="2593"/>
                    <a:pt x="2241" y="2593"/>
                  </a:cubicBezTo>
                  <a:cubicBezTo>
                    <a:pt x="2337" y="2593"/>
                    <a:pt x="2433" y="2625"/>
                    <a:pt x="2529" y="2625"/>
                  </a:cubicBezTo>
                  <a:cubicBezTo>
                    <a:pt x="2625" y="2625"/>
                    <a:pt x="2721" y="2625"/>
                    <a:pt x="2817" y="2657"/>
                  </a:cubicBezTo>
                  <a:lnTo>
                    <a:pt x="3137" y="2657"/>
                  </a:lnTo>
                  <a:cubicBezTo>
                    <a:pt x="3233" y="2657"/>
                    <a:pt x="3329" y="2625"/>
                    <a:pt x="3457" y="2625"/>
                  </a:cubicBezTo>
                  <a:cubicBezTo>
                    <a:pt x="3585" y="2625"/>
                    <a:pt x="3713" y="2593"/>
                    <a:pt x="3841" y="2561"/>
                  </a:cubicBezTo>
                  <a:cubicBezTo>
                    <a:pt x="4033" y="2529"/>
                    <a:pt x="4193" y="2497"/>
                    <a:pt x="4385" y="2433"/>
                  </a:cubicBezTo>
                  <a:cubicBezTo>
                    <a:pt x="4610" y="2369"/>
                    <a:pt x="4834" y="2273"/>
                    <a:pt x="5026" y="2145"/>
                  </a:cubicBezTo>
                  <a:lnTo>
                    <a:pt x="5058" y="2145"/>
                  </a:lnTo>
                  <a:cubicBezTo>
                    <a:pt x="5218" y="2049"/>
                    <a:pt x="5346" y="1953"/>
                    <a:pt x="5442" y="1857"/>
                  </a:cubicBezTo>
                  <a:cubicBezTo>
                    <a:pt x="5506" y="1793"/>
                    <a:pt x="5570" y="1729"/>
                    <a:pt x="5634" y="1665"/>
                  </a:cubicBezTo>
                  <a:cubicBezTo>
                    <a:pt x="5666" y="1601"/>
                    <a:pt x="5698" y="1537"/>
                    <a:pt x="5762" y="1473"/>
                  </a:cubicBezTo>
                  <a:cubicBezTo>
                    <a:pt x="5794" y="1409"/>
                    <a:pt x="5794" y="1345"/>
                    <a:pt x="5826" y="1313"/>
                  </a:cubicBezTo>
                  <a:cubicBezTo>
                    <a:pt x="5858" y="1249"/>
                    <a:pt x="5858" y="1185"/>
                    <a:pt x="5890" y="1121"/>
                  </a:cubicBezTo>
                  <a:lnTo>
                    <a:pt x="5890" y="961"/>
                  </a:lnTo>
                  <a:lnTo>
                    <a:pt x="5890" y="64"/>
                  </a:lnTo>
                  <a:cubicBezTo>
                    <a:pt x="5890" y="32"/>
                    <a:pt x="5890" y="32"/>
                    <a:pt x="5858" y="32"/>
                  </a:cubicBezTo>
                  <a:cubicBezTo>
                    <a:pt x="5858" y="32"/>
                    <a:pt x="5826" y="32"/>
                    <a:pt x="5826" y="64"/>
                  </a:cubicBezTo>
                  <a:lnTo>
                    <a:pt x="5826" y="96"/>
                  </a:lnTo>
                  <a:cubicBezTo>
                    <a:pt x="5826" y="128"/>
                    <a:pt x="5826" y="193"/>
                    <a:pt x="5794" y="257"/>
                  </a:cubicBezTo>
                  <a:cubicBezTo>
                    <a:pt x="5794" y="289"/>
                    <a:pt x="5794" y="353"/>
                    <a:pt x="5762" y="417"/>
                  </a:cubicBezTo>
                  <a:cubicBezTo>
                    <a:pt x="5730" y="449"/>
                    <a:pt x="5730" y="513"/>
                    <a:pt x="5698" y="577"/>
                  </a:cubicBezTo>
                  <a:cubicBezTo>
                    <a:pt x="5666" y="609"/>
                    <a:pt x="5602" y="673"/>
                    <a:pt x="5570" y="737"/>
                  </a:cubicBezTo>
                  <a:cubicBezTo>
                    <a:pt x="5506" y="801"/>
                    <a:pt x="5474" y="865"/>
                    <a:pt x="5410" y="929"/>
                  </a:cubicBezTo>
                  <a:cubicBezTo>
                    <a:pt x="5282" y="1025"/>
                    <a:pt x="5154" y="1121"/>
                    <a:pt x="5026" y="1185"/>
                  </a:cubicBezTo>
                  <a:lnTo>
                    <a:pt x="4994" y="1217"/>
                  </a:lnTo>
                  <a:cubicBezTo>
                    <a:pt x="4802" y="1313"/>
                    <a:pt x="4610" y="1409"/>
                    <a:pt x="4353" y="1505"/>
                  </a:cubicBezTo>
                  <a:cubicBezTo>
                    <a:pt x="4193" y="1537"/>
                    <a:pt x="4001" y="1601"/>
                    <a:pt x="3809" y="1633"/>
                  </a:cubicBezTo>
                  <a:cubicBezTo>
                    <a:pt x="3681" y="1665"/>
                    <a:pt x="3585" y="1665"/>
                    <a:pt x="3457" y="1697"/>
                  </a:cubicBezTo>
                  <a:lnTo>
                    <a:pt x="2561" y="1697"/>
                  </a:lnTo>
                  <a:cubicBezTo>
                    <a:pt x="2465" y="1665"/>
                    <a:pt x="2369" y="1665"/>
                    <a:pt x="2273" y="1665"/>
                  </a:cubicBezTo>
                  <a:cubicBezTo>
                    <a:pt x="2177" y="1633"/>
                    <a:pt x="2081" y="1633"/>
                    <a:pt x="1985" y="1601"/>
                  </a:cubicBezTo>
                  <a:cubicBezTo>
                    <a:pt x="1889" y="1569"/>
                    <a:pt x="1761" y="1569"/>
                    <a:pt x="1665" y="1537"/>
                  </a:cubicBezTo>
                  <a:cubicBezTo>
                    <a:pt x="1569" y="1505"/>
                    <a:pt x="1441" y="1473"/>
                    <a:pt x="1313" y="1409"/>
                  </a:cubicBezTo>
                  <a:cubicBezTo>
                    <a:pt x="1185" y="1345"/>
                    <a:pt x="1025" y="1281"/>
                    <a:pt x="897" y="1217"/>
                  </a:cubicBezTo>
                  <a:cubicBezTo>
                    <a:pt x="353" y="897"/>
                    <a:pt x="65" y="481"/>
                    <a:pt x="65" y="32"/>
                  </a:cubicBezTo>
                  <a:lnTo>
                    <a:pt x="3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6799350" y="1943325"/>
              <a:ext cx="160050" cy="84025"/>
            </a:xfrm>
            <a:custGeom>
              <a:avLst/>
              <a:gdLst/>
              <a:ahLst/>
              <a:cxnLst/>
              <a:rect l="l" t="t" r="r" b="b"/>
              <a:pathLst>
                <a:path w="6402" h="3361" extrusionOk="0">
                  <a:moveTo>
                    <a:pt x="3185" y="0"/>
                  </a:moveTo>
                  <a:cubicBezTo>
                    <a:pt x="2441" y="0"/>
                    <a:pt x="1697" y="160"/>
                    <a:pt x="1121" y="480"/>
                  </a:cubicBezTo>
                  <a:cubicBezTo>
                    <a:pt x="1" y="1152"/>
                    <a:pt x="1" y="2209"/>
                    <a:pt x="1153" y="2881"/>
                  </a:cubicBezTo>
                  <a:cubicBezTo>
                    <a:pt x="1713" y="3201"/>
                    <a:pt x="2457" y="3361"/>
                    <a:pt x="3205" y="3361"/>
                  </a:cubicBezTo>
                  <a:cubicBezTo>
                    <a:pt x="3953" y="3361"/>
                    <a:pt x="4706" y="3201"/>
                    <a:pt x="5282" y="2881"/>
                  </a:cubicBezTo>
                  <a:cubicBezTo>
                    <a:pt x="6402" y="2209"/>
                    <a:pt x="6402" y="1152"/>
                    <a:pt x="5250" y="480"/>
                  </a:cubicBezTo>
                  <a:cubicBezTo>
                    <a:pt x="4673" y="160"/>
                    <a:pt x="3929" y="0"/>
                    <a:pt x="318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6804950" y="1942525"/>
              <a:ext cx="148050" cy="85625"/>
            </a:xfrm>
            <a:custGeom>
              <a:avLst/>
              <a:gdLst/>
              <a:ahLst/>
              <a:cxnLst/>
              <a:rect l="l" t="t" r="r" b="b"/>
              <a:pathLst>
                <a:path w="5922" h="3425" extrusionOk="0">
                  <a:moveTo>
                    <a:pt x="2977" y="64"/>
                  </a:moveTo>
                  <a:cubicBezTo>
                    <a:pt x="3713" y="64"/>
                    <a:pt x="4449" y="224"/>
                    <a:pt x="5026" y="544"/>
                  </a:cubicBezTo>
                  <a:cubicBezTo>
                    <a:pt x="5570" y="864"/>
                    <a:pt x="5858" y="1280"/>
                    <a:pt x="5858" y="1728"/>
                  </a:cubicBezTo>
                  <a:cubicBezTo>
                    <a:pt x="5858" y="2145"/>
                    <a:pt x="5570" y="2561"/>
                    <a:pt x="5026" y="2881"/>
                  </a:cubicBezTo>
                  <a:cubicBezTo>
                    <a:pt x="4465" y="3201"/>
                    <a:pt x="3729" y="3361"/>
                    <a:pt x="2989" y="3361"/>
                  </a:cubicBezTo>
                  <a:cubicBezTo>
                    <a:pt x="2249" y="3361"/>
                    <a:pt x="1505" y="3201"/>
                    <a:pt x="929" y="2881"/>
                  </a:cubicBezTo>
                  <a:cubicBezTo>
                    <a:pt x="385" y="2561"/>
                    <a:pt x="97" y="2145"/>
                    <a:pt x="97" y="1696"/>
                  </a:cubicBezTo>
                  <a:cubicBezTo>
                    <a:pt x="97" y="1280"/>
                    <a:pt x="385" y="864"/>
                    <a:pt x="929" y="544"/>
                  </a:cubicBezTo>
                  <a:cubicBezTo>
                    <a:pt x="1473" y="224"/>
                    <a:pt x="2241" y="64"/>
                    <a:pt x="2977" y="64"/>
                  </a:cubicBezTo>
                  <a:close/>
                  <a:moveTo>
                    <a:pt x="2945" y="0"/>
                  </a:moveTo>
                  <a:cubicBezTo>
                    <a:pt x="2193" y="0"/>
                    <a:pt x="1441" y="160"/>
                    <a:pt x="865" y="480"/>
                  </a:cubicBezTo>
                  <a:cubicBezTo>
                    <a:pt x="321" y="800"/>
                    <a:pt x="1" y="1248"/>
                    <a:pt x="1" y="1696"/>
                  </a:cubicBezTo>
                  <a:cubicBezTo>
                    <a:pt x="33" y="2177"/>
                    <a:pt x="321" y="2625"/>
                    <a:pt x="897" y="2945"/>
                  </a:cubicBezTo>
                  <a:cubicBezTo>
                    <a:pt x="1473" y="3265"/>
                    <a:pt x="2241" y="3425"/>
                    <a:pt x="2977" y="3425"/>
                  </a:cubicBezTo>
                  <a:cubicBezTo>
                    <a:pt x="3745" y="3425"/>
                    <a:pt x="4482" y="3265"/>
                    <a:pt x="5058" y="2945"/>
                  </a:cubicBezTo>
                  <a:cubicBezTo>
                    <a:pt x="5602" y="2625"/>
                    <a:pt x="5922" y="2177"/>
                    <a:pt x="5922" y="1728"/>
                  </a:cubicBezTo>
                  <a:cubicBezTo>
                    <a:pt x="5922" y="1248"/>
                    <a:pt x="5602" y="832"/>
                    <a:pt x="5026" y="480"/>
                  </a:cubicBezTo>
                  <a:cubicBezTo>
                    <a:pt x="4449" y="160"/>
                    <a:pt x="3697" y="0"/>
                    <a:pt x="29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6816950" y="1952125"/>
              <a:ext cx="124850" cy="66425"/>
            </a:xfrm>
            <a:custGeom>
              <a:avLst/>
              <a:gdLst/>
              <a:ahLst/>
              <a:cxnLst/>
              <a:rect l="l" t="t" r="r" b="b"/>
              <a:pathLst>
                <a:path w="4994" h="2657" extrusionOk="0">
                  <a:moveTo>
                    <a:pt x="2481" y="0"/>
                  </a:moveTo>
                  <a:cubicBezTo>
                    <a:pt x="1897" y="0"/>
                    <a:pt x="1313" y="128"/>
                    <a:pt x="865" y="384"/>
                  </a:cubicBezTo>
                  <a:cubicBezTo>
                    <a:pt x="1" y="896"/>
                    <a:pt x="1" y="1729"/>
                    <a:pt x="897" y="2273"/>
                  </a:cubicBezTo>
                  <a:cubicBezTo>
                    <a:pt x="1345" y="2529"/>
                    <a:pt x="1929" y="2657"/>
                    <a:pt x="2513" y="2657"/>
                  </a:cubicBezTo>
                  <a:cubicBezTo>
                    <a:pt x="3097" y="2657"/>
                    <a:pt x="3681" y="2529"/>
                    <a:pt x="4130" y="2273"/>
                  </a:cubicBezTo>
                  <a:cubicBezTo>
                    <a:pt x="4994" y="1761"/>
                    <a:pt x="4994" y="896"/>
                    <a:pt x="4098" y="384"/>
                  </a:cubicBezTo>
                  <a:cubicBezTo>
                    <a:pt x="3649" y="128"/>
                    <a:pt x="3065" y="0"/>
                    <a:pt x="248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6821750" y="1951325"/>
              <a:ext cx="115250" cy="68025"/>
            </a:xfrm>
            <a:custGeom>
              <a:avLst/>
              <a:gdLst/>
              <a:ahLst/>
              <a:cxnLst/>
              <a:rect l="l" t="t" r="r" b="b"/>
              <a:pathLst>
                <a:path w="4610" h="2721" extrusionOk="0">
                  <a:moveTo>
                    <a:pt x="2305" y="64"/>
                  </a:moveTo>
                  <a:cubicBezTo>
                    <a:pt x="2881" y="64"/>
                    <a:pt x="3457" y="192"/>
                    <a:pt x="3906" y="448"/>
                  </a:cubicBezTo>
                  <a:cubicBezTo>
                    <a:pt x="4322" y="704"/>
                    <a:pt x="4546" y="1024"/>
                    <a:pt x="4546" y="1376"/>
                  </a:cubicBezTo>
                  <a:cubicBezTo>
                    <a:pt x="4546" y="1697"/>
                    <a:pt x="4322" y="2017"/>
                    <a:pt x="3906" y="2273"/>
                  </a:cubicBezTo>
                  <a:cubicBezTo>
                    <a:pt x="3473" y="2529"/>
                    <a:pt x="2897" y="2657"/>
                    <a:pt x="2317" y="2657"/>
                  </a:cubicBezTo>
                  <a:cubicBezTo>
                    <a:pt x="1737" y="2657"/>
                    <a:pt x="1153" y="2529"/>
                    <a:pt x="705" y="2273"/>
                  </a:cubicBezTo>
                  <a:cubicBezTo>
                    <a:pt x="289" y="2017"/>
                    <a:pt x="65" y="1697"/>
                    <a:pt x="65" y="1344"/>
                  </a:cubicBezTo>
                  <a:cubicBezTo>
                    <a:pt x="65" y="1024"/>
                    <a:pt x="289" y="704"/>
                    <a:pt x="705" y="448"/>
                  </a:cubicBezTo>
                  <a:cubicBezTo>
                    <a:pt x="1153" y="192"/>
                    <a:pt x="1729" y="64"/>
                    <a:pt x="2305" y="64"/>
                  </a:cubicBezTo>
                  <a:close/>
                  <a:moveTo>
                    <a:pt x="2305" y="0"/>
                  </a:moveTo>
                  <a:cubicBezTo>
                    <a:pt x="1713" y="0"/>
                    <a:pt x="1121" y="128"/>
                    <a:pt x="673" y="384"/>
                  </a:cubicBezTo>
                  <a:cubicBezTo>
                    <a:pt x="225" y="640"/>
                    <a:pt x="1" y="992"/>
                    <a:pt x="1" y="1344"/>
                  </a:cubicBezTo>
                  <a:cubicBezTo>
                    <a:pt x="1" y="1729"/>
                    <a:pt x="225" y="2081"/>
                    <a:pt x="673" y="2337"/>
                  </a:cubicBezTo>
                  <a:cubicBezTo>
                    <a:pt x="1121" y="2593"/>
                    <a:pt x="1729" y="2721"/>
                    <a:pt x="2305" y="2721"/>
                  </a:cubicBezTo>
                  <a:cubicBezTo>
                    <a:pt x="2913" y="2721"/>
                    <a:pt x="3489" y="2593"/>
                    <a:pt x="3938" y="2337"/>
                  </a:cubicBezTo>
                  <a:cubicBezTo>
                    <a:pt x="4386" y="2081"/>
                    <a:pt x="4610" y="1729"/>
                    <a:pt x="4610" y="1376"/>
                  </a:cubicBezTo>
                  <a:cubicBezTo>
                    <a:pt x="4610" y="992"/>
                    <a:pt x="4386" y="640"/>
                    <a:pt x="3938" y="384"/>
                  </a:cubicBezTo>
                  <a:cubicBezTo>
                    <a:pt x="3489" y="128"/>
                    <a:pt x="2897" y="0"/>
                    <a:pt x="23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2"/>
            <p:cNvSpPr/>
            <p:nvPr/>
          </p:nvSpPr>
          <p:spPr>
            <a:xfrm>
              <a:off x="6944975"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6878575" y="2034525"/>
              <a:ext cx="2425" cy="9625"/>
            </a:xfrm>
            <a:custGeom>
              <a:avLst/>
              <a:gdLst/>
              <a:ahLst/>
              <a:cxnLst/>
              <a:rect l="l" t="t" r="r" b="b"/>
              <a:pathLst>
                <a:path w="97" h="385" extrusionOk="0">
                  <a:moveTo>
                    <a:pt x="32" y="1"/>
                  </a:moveTo>
                  <a:cubicBezTo>
                    <a:pt x="32" y="1"/>
                    <a:pt x="0" y="1"/>
                    <a:pt x="0" y="33"/>
                  </a:cubicBezTo>
                  <a:lnTo>
                    <a:pt x="0" y="353"/>
                  </a:lnTo>
                  <a:lnTo>
                    <a:pt x="32" y="385"/>
                  </a:lnTo>
                  <a:cubicBezTo>
                    <a:pt x="64" y="385"/>
                    <a:pt x="96" y="353"/>
                    <a:pt x="96" y="353"/>
                  </a:cubicBezTo>
                  <a:lnTo>
                    <a:pt x="96" y="33"/>
                  </a:lnTo>
                  <a:cubicBezTo>
                    <a:pt x="96" y="1"/>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68913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6904975" y="2031325"/>
              <a:ext cx="1625" cy="10425"/>
            </a:xfrm>
            <a:custGeom>
              <a:avLst/>
              <a:gdLst/>
              <a:ahLst/>
              <a:cxnLst/>
              <a:rect l="l" t="t" r="r" b="b"/>
              <a:pathLst>
                <a:path w="65"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6916975"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6926575"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6936175" y="2015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6812950" y="2007325"/>
              <a:ext cx="1625" cy="9625"/>
            </a:xfrm>
            <a:custGeom>
              <a:avLst/>
              <a:gdLst/>
              <a:ahLst/>
              <a:cxnLst/>
              <a:rect l="l" t="t" r="r" b="b"/>
              <a:pathLst>
                <a:path w="65" h="385" extrusionOk="0">
                  <a:moveTo>
                    <a:pt x="33" y="1"/>
                  </a:moveTo>
                  <a:cubicBezTo>
                    <a:pt x="1" y="1"/>
                    <a:pt x="1" y="1"/>
                    <a:pt x="1" y="33"/>
                  </a:cubicBezTo>
                  <a:lnTo>
                    <a:pt x="1" y="353"/>
                  </a:lnTo>
                  <a:cubicBezTo>
                    <a:pt x="1" y="353"/>
                    <a:pt x="1" y="385"/>
                    <a:pt x="33" y="385"/>
                  </a:cubicBezTo>
                  <a:lnTo>
                    <a:pt x="65" y="353"/>
                  </a:lnTo>
                  <a:lnTo>
                    <a:pt x="65" y="33"/>
                  </a:lnTo>
                  <a:cubicBezTo>
                    <a:pt x="65" y="1"/>
                    <a:pt x="33"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865775" y="2032925"/>
              <a:ext cx="1625" cy="10425"/>
            </a:xfrm>
            <a:custGeom>
              <a:avLst/>
              <a:gdLst/>
              <a:ahLst/>
              <a:cxnLst/>
              <a:rect l="l" t="t" r="r" b="b"/>
              <a:pathLst>
                <a:path w="65" h="417" extrusionOk="0">
                  <a:moveTo>
                    <a:pt x="32" y="1"/>
                  </a:moveTo>
                  <a:cubicBezTo>
                    <a:pt x="32" y="1"/>
                    <a:pt x="0" y="33"/>
                    <a:pt x="0" y="65"/>
                  </a:cubicBezTo>
                  <a:lnTo>
                    <a:pt x="0" y="385"/>
                  </a:lnTo>
                  <a:lnTo>
                    <a:pt x="32" y="417"/>
                  </a:lnTo>
                  <a:cubicBezTo>
                    <a:pt x="64" y="417"/>
                    <a:pt x="64" y="385"/>
                    <a:pt x="64" y="385"/>
                  </a:cubicBezTo>
                  <a:lnTo>
                    <a:pt x="64" y="65"/>
                  </a:lnTo>
                  <a:cubicBezTo>
                    <a:pt x="64" y="33"/>
                    <a:pt x="64"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852975" y="2031325"/>
              <a:ext cx="1600" cy="10425"/>
            </a:xfrm>
            <a:custGeom>
              <a:avLst/>
              <a:gdLst/>
              <a:ahLst/>
              <a:cxnLst/>
              <a:rect l="l" t="t" r="r" b="b"/>
              <a:pathLst>
                <a:path w="64" h="417" extrusionOk="0">
                  <a:moveTo>
                    <a:pt x="32" y="1"/>
                  </a:moveTo>
                  <a:cubicBezTo>
                    <a:pt x="0" y="1"/>
                    <a:pt x="0" y="33"/>
                    <a:pt x="0" y="33"/>
                  </a:cubicBezTo>
                  <a:lnTo>
                    <a:pt x="0" y="353"/>
                  </a:lnTo>
                  <a:cubicBezTo>
                    <a:pt x="0" y="385"/>
                    <a:pt x="0" y="417"/>
                    <a:pt x="32" y="417"/>
                  </a:cubicBezTo>
                  <a:cubicBezTo>
                    <a:pt x="32" y="417"/>
                    <a:pt x="64" y="385"/>
                    <a:pt x="64" y="353"/>
                  </a:cubicBezTo>
                  <a:lnTo>
                    <a:pt x="64" y="33"/>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6840950" y="2027325"/>
              <a:ext cx="1625" cy="9625"/>
            </a:xfrm>
            <a:custGeom>
              <a:avLst/>
              <a:gdLst/>
              <a:ahLst/>
              <a:cxnLst/>
              <a:rect l="l" t="t" r="r" b="b"/>
              <a:pathLst>
                <a:path w="65" h="385" extrusionOk="0">
                  <a:moveTo>
                    <a:pt x="33" y="1"/>
                  </a:moveTo>
                  <a:cubicBezTo>
                    <a:pt x="1" y="1"/>
                    <a:pt x="1" y="33"/>
                    <a:pt x="1" y="33"/>
                  </a:cubicBezTo>
                  <a:lnTo>
                    <a:pt x="1" y="353"/>
                  </a:lnTo>
                  <a:cubicBezTo>
                    <a:pt x="1" y="385"/>
                    <a:pt x="1" y="385"/>
                    <a:pt x="33" y="385"/>
                  </a:cubicBezTo>
                  <a:cubicBezTo>
                    <a:pt x="33" y="385"/>
                    <a:pt x="65" y="385"/>
                    <a:pt x="65" y="353"/>
                  </a:cubicBezTo>
                  <a:lnTo>
                    <a:pt x="65" y="33"/>
                  </a:lnTo>
                  <a:lnTo>
                    <a:pt x="3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830550" y="2021725"/>
              <a:ext cx="1625" cy="9625"/>
            </a:xfrm>
            <a:custGeom>
              <a:avLst/>
              <a:gdLst/>
              <a:ahLst/>
              <a:cxnLst/>
              <a:rect l="l" t="t" r="r" b="b"/>
              <a:pathLst>
                <a:path w="65" h="385" extrusionOk="0">
                  <a:moveTo>
                    <a:pt x="33" y="1"/>
                  </a:moveTo>
                  <a:lnTo>
                    <a:pt x="1" y="33"/>
                  </a:lnTo>
                  <a:lnTo>
                    <a:pt x="1" y="353"/>
                  </a:lnTo>
                  <a:cubicBezTo>
                    <a:pt x="1" y="385"/>
                    <a:pt x="33" y="385"/>
                    <a:pt x="33" y="385"/>
                  </a:cubicBezTo>
                  <a:cubicBezTo>
                    <a:pt x="65" y="385"/>
                    <a:pt x="65" y="385"/>
                    <a:pt x="65" y="353"/>
                  </a:cubicBezTo>
                  <a:lnTo>
                    <a:pt x="65" y="33"/>
                  </a:lnTo>
                  <a:cubicBezTo>
                    <a:pt x="65" y="33"/>
                    <a:pt x="65" y="1"/>
                    <a:pt x="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820950" y="2015325"/>
              <a:ext cx="2425" cy="9625"/>
            </a:xfrm>
            <a:custGeom>
              <a:avLst/>
              <a:gdLst/>
              <a:ahLst/>
              <a:cxnLst/>
              <a:rect l="l" t="t" r="r" b="b"/>
              <a:pathLst>
                <a:path w="97" h="385" extrusionOk="0">
                  <a:moveTo>
                    <a:pt x="65" y="1"/>
                  </a:moveTo>
                  <a:cubicBezTo>
                    <a:pt x="33" y="1"/>
                    <a:pt x="1" y="33"/>
                    <a:pt x="1" y="33"/>
                  </a:cubicBezTo>
                  <a:lnTo>
                    <a:pt x="1" y="353"/>
                  </a:lnTo>
                  <a:cubicBezTo>
                    <a:pt x="1" y="385"/>
                    <a:pt x="33" y="385"/>
                    <a:pt x="65" y="385"/>
                  </a:cubicBezTo>
                  <a:cubicBezTo>
                    <a:pt x="65" y="385"/>
                    <a:pt x="97" y="385"/>
                    <a:pt x="97" y="353"/>
                  </a:cubicBezTo>
                  <a:lnTo>
                    <a:pt x="97" y="33"/>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842550" y="1964125"/>
              <a:ext cx="74450" cy="43225"/>
            </a:xfrm>
            <a:custGeom>
              <a:avLst/>
              <a:gdLst/>
              <a:ahLst/>
              <a:cxnLst/>
              <a:rect l="l" t="t" r="r" b="b"/>
              <a:pathLst>
                <a:path w="2978" h="1729" extrusionOk="0">
                  <a:moveTo>
                    <a:pt x="641" y="0"/>
                  </a:moveTo>
                  <a:lnTo>
                    <a:pt x="449" y="96"/>
                  </a:lnTo>
                  <a:lnTo>
                    <a:pt x="769" y="288"/>
                  </a:lnTo>
                  <a:cubicBezTo>
                    <a:pt x="737" y="320"/>
                    <a:pt x="705" y="352"/>
                    <a:pt x="641" y="352"/>
                  </a:cubicBezTo>
                  <a:cubicBezTo>
                    <a:pt x="609" y="384"/>
                    <a:pt x="577" y="416"/>
                    <a:pt x="545" y="416"/>
                  </a:cubicBezTo>
                  <a:lnTo>
                    <a:pt x="225" y="256"/>
                  </a:lnTo>
                  <a:lnTo>
                    <a:pt x="1" y="352"/>
                  </a:lnTo>
                  <a:lnTo>
                    <a:pt x="385" y="576"/>
                  </a:lnTo>
                  <a:cubicBezTo>
                    <a:pt x="161" y="896"/>
                    <a:pt x="257" y="1249"/>
                    <a:pt x="673" y="1473"/>
                  </a:cubicBezTo>
                  <a:cubicBezTo>
                    <a:pt x="897" y="1633"/>
                    <a:pt x="1249" y="1697"/>
                    <a:pt x="1569" y="1729"/>
                  </a:cubicBezTo>
                  <a:lnTo>
                    <a:pt x="1569" y="1505"/>
                  </a:lnTo>
                  <a:cubicBezTo>
                    <a:pt x="1345" y="1473"/>
                    <a:pt x="1121" y="1441"/>
                    <a:pt x="929" y="1345"/>
                  </a:cubicBezTo>
                  <a:cubicBezTo>
                    <a:pt x="673" y="1185"/>
                    <a:pt x="577" y="960"/>
                    <a:pt x="705" y="768"/>
                  </a:cubicBezTo>
                  <a:lnTo>
                    <a:pt x="705" y="768"/>
                  </a:lnTo>
                  <a:lnTo>
                    <a:pt x="1313" y="1121"/>
                  </a:lnTo>
                  <a:lnTo>
                    <a:pt x="1505" y="993"/>
                  </a:lnTo>
                  <a:lnTo>
                    <a:pt x="833" y="576"/>
                  </a:lnTo>
                  <a:cubicBezTo>
                    <a:pt x="865" y="576"/>
                    <a:pt x="897" y="544"/>
                    <a:pt x="929" y="512"/>
                  </a:cubicBezTo>
                  <a:cubicBezTo>
                    <a:pt x="961" y="512"/>
                    <a:pt x="993" y="480"/>
                    <a:pt x="1057" y="448"/>
                  </a:cubicBezTo>
                  <a:lnTo>
                    <a:pt x="1729" y="864"/>
                  </a:lnTo>
                  <a:lnTo>
                    <a:pt x="1953" y="736"/>
                  </a:lnTo>
                  <a:lnTo>
                    <a:pt x="1313" y="384"/>
                  </a:lnTo>
                  <a:cubicBezTo>
                    <a:pt x="1425" y="364"/>
                    <a:pt x="1539" y="353"/>
                    <a:pt x="1652" y="353"/>
                  </a:cubicBezTo>
                  <a:cubicBezTo>
                    <a:pt x="1896" y="353"/>
                    <a:pt x="2130" y="403"/>
                    <a:pt x="2305" y="512"/>
                  </a:cubicBezTo>
                  <a:cubicBezTo>
                    <a:pt x="2497" y="608"/>
                    <a:pt x="2593" y="736"/>
                    <a:pt x="2593" y="896"/>
                  </a:cubicBezTo>
                  <a:lnTo>
                    <a:pt x="2978" y="896"/>
                  </a:lnTo>
                  <a:cubicBezTo>
                    <a:pt x="2978" y="704"/>
                    <a:pt x="2849" y="512"/>
                    <a:pt x="2593" y="352"/>
                  </a:cubicBezTo>
                  <a:cubicBezTo>
                    <a:pt x="2320" y="205"/>
                    <a:pt x="1950" y="127"/>
                    <a:pt x="1583" y="127"/>
                  </a:cubicBezTo>
                  <a:cubicBezTo>
                    <a:pt x="1392" y="127"/>
                    <a:pt x="1201" y="148"/>
                    <a:pt x="1025" y="192"/>
                  </a:cubicBezTo>
                  <a:lnTo>
                    <a:pt x="64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841750" y="1962525"/>
              <a:ext cx="76050" cy="45625"/>
            </a:xfrm>
            <a:custGeom>
              <a:avLst/>
              <a:gdLst/>
              <a:ahLst/>
              <a:cxnLst/>
              <a:rect l="l" t="t" r="r" b="b"/>
              <a:pathLst>
                <a:path w="3042" h="1825" extrusionOk="0">
                  <a:moveTo>
                    <a:pt x="673" y="96"/>
                  </a:moveTo>
                  <a:lnTo>
                    <a:pt x="1057" y="288"/>
                  </a:lnTo>
                  <a:cubicBezTo>
                    <a:pt x="1057" y="288"/>
                    <a:pt x="1057" y="303"/>
                    <a:pt x="1067" y="303"/>
                  </a:cubicBezTo>
                  <a:cubicBezTo>
                    <a:pt x="1071" y="303"/>
                    <a:pt x="1078" y="299"/>
                    <a:pt x="1089" y="288"/>
                  </a:cubicBezTo>
                  <a:cubicBezTo>
                    <a:pt x="1265" y="244"/>
                    <a:pt x="1452" y="223"/>
                    <a:pt x="1637" y="223"/>
                  </a:cubicBezTo>
                  <a:cubicBezTo>
                    <a:pt x="1992" y="223"/>
                    <a:pt x="2341" y="301"/>
                    <a:pt x="2593" y="448"/>
                  </a:cubicBezTo>
                  <a:cubicBezTo>
                    <a:pt x="2817" y="576"/>
                    <a:pt x="2945" y="736"/>
                    <a:pt x="2977" y="896"/>
                  </a:cubicBezTo>
                  <a:lnTo>
                    <a:pt x="2657" y="896"/>
                  </a:lnTo>
                  <a:cubicBezTo>
                    <a:pt x="2625" y="768"/>
                    <a:pt x="2529" y="640"/>
                    <a:pt x="2369" y="544"/>
                  </a:cubicBezTo>
                  <a:cubicBezTo>
                    <a:pt x="2194" y="435"/>
                    <a:pt x="1945" y="385"/>
                    <a:pt x="1692" y="385"/>
                  </a:cubicBezTo>
                  <a:cubicBezTo>
                    <a:pt x="1575" y="385"/>
                    <a:pt x="1457" y="396"/>
                    <a:pt x="1345" y="416"/>
                  </a:cubicBezTo>
                  <a:lnTo>
                    <a:pt x="1313" y="416"/>
                  </a:lnTo>
                  <a:cubicBezTo>
                    <a:pt x="1313" y="448"/>
                    <a:pt x="1313" y="448"/>
                    <a:pt x="1345" y="480"/>
                  </a:cubicBezTo>
                  <a:lnTo>
                    <a:pt x="1921" y="800"/>
                  </a:lnTo>
                  <a:lnTo>
                    <a:pt x="1761" y="864"/>
                  </a:lnTo>
                  <a:lnTo>
                    <a:pt x="1089" y="480"/>
                  </a:lnTo>
                  <a:lnTo>
                    <a:pt x="1057" y="480"/>
                  </a:lnTo>
                  <a:cubicBezTo>
                    <a:pt x="1025" y="512"/>
                    <a:pt x="961" y="544"/>
                    <a:pt x="929" y="544"/>
                  </a:cubicBezTo>
                  <a:cubicBezTo>
                    <a:pt x="897" y="576"/>
                    <a:pt x="865" y="608"/>
                    <a:pt x="833" y="608"/>
                  </a:cubicBezTo>
                  <a:lnTo>
                    <a:pt x="833" y="640"/>
                  </a:lnTo>
                  <a:lnTo>
                    <a:pt x="833" y="672"/>
                  </a:lnTo>
                  <a:lnTo>
                    <a:pt x="1473" y="1057"/>
                  </a:lnTo>
                  <a:lnTo>
                    <a:pt x="1345" y="1121"/>
                  </a:lnTo>
                  <a:lnTo>
                    <a:pt x="737" y="800"/>
                  </a:lnTo>
                  <a:cubicBezTo>
                    <a:pt x="737" y="768"/>
                    <a:pt x="705" y="768"/>
                    <a:pt x="705" y="768"/>
                  </a:cubicBezTo>
                  <a:lnTo>
                    <a:pt x="673" y="800"/>
                  </a:lnTo>
                  <a:cubicBezTo>
                    <a:pt x="577" y="1024"/>
                    <a:pt x="673" y="1249"/>
                    <a:pt x="929" y="1409"/>
                  </a:cubicBezTo>
                  <a:cubicBezTo>
                    <a:pt x="1121" y="1505"/>
                    <a:pt x="1313" y="1569"/>
                    <a:pt x="1537" y="1601"/>
                  </a:cubicBezTo>
                  <a:lnTo>
                    <a:pt x="1537" y="1729"/>
                  </a:lnTo>
                  <a:cubicBezTo>
                    <a:pt x="1217" y="1729"/>
                    <a:pt x="929" y="1633"/>
                    <a:pt x="705" y="1505"/>
                  </a:cubicBezTo>
                  <a:cubicBezTo>
                    <a:pt x="481" y="1377"/>
                    <a:pt x="353" y="1217"/>
                    <a:pt x="321" y="1057"/>
                  </a:cubicBezTo>
                  <a:cubicBezTo>
                    <a:pt x="321" y="928"/>
                    <a:pt x="353" y="800"/>
                    <a:pt x="449" y="672"/>
                  </a:cubicBezTo>
                  <a:lnTo>
                    <a:pt x="449" y="640"/>
                  </a:lnTo>
                  <a:lnTo>
                    <a:pt x="449" y="608"/>
                  </a:lnTo>
                  <a:lnTo>
                    <a:pt x="129" y="416"/>
                  </a:lnTo>
                  <a:lnTo>
                    <a:pt x="257" y="352"/>
                  </a:lnTo>
                  <a:lnTo>
                    <a:pt x="577" y="512"/>
                  </a:lnTo>
                  <a:lnTo>
                    <a:pt x="609" y="512"/>
                  </a:lnTo>
                  <a:cubicBezTo>
                    <a:pt x="641" y="480"/>
                    <a:pt x="673" y="480"/>
                    <a:pt x="705" y="448"/>
                  </a:cubicBezTo>
                  <a:cubicBezTo>
                    <a:pt x="737" y="448"/>
                    <a:pt x="769" y="416"/>
                    <a:pt x="801" y="384"/>
                  </a:cubicBezTo>
                  <a:cubicBezTo>
                    <a:pt x="833" y="384"/>
                    <a:pt x="833" y="384"/>
                    <a:pt x="833" y="352"/>
                  </a:cubicBezTo>
                  <a:lnTo>
                    <a:pt x="833" y="320"/>
                  </a:lnTo>
                  <a:lnTo>
                    <a:pt x="545" y="160"/>
                  </a:lnTo>
                  <a:lnTo>
                    <a:pt x="673" y="96"/>
                  </a:lnTo>
                  <a:close/>
                  <a:moveTo>
                    <a:pt x="673" y="0"/>
                  </a:moveTo>
                  <a:lnTo>
                    <a:pt x="449" y="128"/>
                  </a:lnTo>
                  <a:lnTo>
                    <a:pt x="449" y="160"/>
                  </a:lnTo>
                  <a:lnTo>
                    <a:pt x="449" y="192"/>
                  </a:lnTo>
                  <a:lnTo>
                    <a:pt x="737" y="352"/>
                  </a:lnTo>
                  <a:cubicBezTo>
                    <a:pt x="705" y="384"/>
                    <a:pt x="673" y="384"/>
                    <a:pt x="673" y="384"/>
                  </a:cubicBezTo>
                  <a:cubicBezTo>
                    <a:pt x="641" y="416"/>
                    <a:pt x="609" y="416"/>
                    <a:pt x="577" y="448"/>
                  </a:cubicBezTo>
                  <a:lnTo>
                    <a:pt x="289" y="256"/>
                  </a:lnTo>
                  <a:lnTo>
                    <a:pt x="225" y="256"/>
                  </a:lnTo>
                  <a:lnTo>
                    <a:pt x="33" y="384"/>
                  </a:lnTo>
                  <a:lnTo>
                    <a:pt x="1" y="416"/>
                  </a:lnTo>
                  <a:cubicBezTo>
                    <a:pt x="1" y="448"/>
                    <a:pt x="1" y="448"/>
                    <a:pt x="33" y="448"/>
                  </a:cubicBezTo>
                  <a:lnTo>
                    <a:pt x="385" y="640"/>
                  </a:lnTo>
                  <a:cubicBezTo>
                    <a:pt x="289" y="800"/>
                    <a:pt x="225" y="928"/>
                    <a:pt x="257" y="1057"/>
                  </a:cubicBezTo>
                  <a:cubicBezTo>
                    <a:pt x="289" y="1249"/>
                    <a:pt x="449" y="1441"/>
                    <a:pt x="673" y="1569"/>
                  </a:cubicBezTo>
                  <a:cubicBezTo>
                    <a:pt x="929" y="1729"/>
                    <a:pt x="1249" y="1793"/>
                    <a:pt x="1601" y="1825"/>
                  </a:cubicBezTo>
                  <a:lnTo>
                    <a:pt x="1601" y="1793"/>
                  </a:lnTo>
                  <a:cubicBezTo>
                    <a:pt x="1601" y="1793"/>
                    <a:pt x="1633" y="1793"/>
                    <a:pt x="1633" y="1761"/>
                  </a:cubicBezTo>
                  <a:lnTo>
                    <a:pt x="1633" y="1569"/>
                  </a:lnTo>
                  <a:cubicBezTo>
                    <a:pt x="1601" y="1537"/>
                    <a:pt x="1601" y="1505"/>
                    <a:pt x="1569" y="1505"/>
                  </a:cubicBezTo>
                  <a:cubicBezTo>
                    <a:pt x="1345" y="1505"/>
                    <a:pt x="1121" y="1441"/>
                    <a:pt x="961" y="1345"/>
                  </a:cubicBezTo>
                  <a:cubicBezTo>
                    <a:pt x="737" y="1217"/>
                    <a:pt x="641" y="1024"/>
                    <a:pt x="737" y="864"/>
                  </a:cubicBezTo>
                  <a:lnTo>
                    <a:pt x="737" y="864"/>
                  </a:lnTo>
                  <a:lnTo>
                    <a:pt x="1313" y="1217"/>
                  </a:lnTo>
                  <a:lnTo>
                    <a:pt x="1345" y="1217"/>
                  </a:lnTo>
                  <a:lnTo>
                    <a:pt x="1569" y="1089"/>
                  </a:lnTo>
                  <a:lnTo>
                    <a:pt x="1569" y="1057"/>
                  </a:lnTo>
                  <a:lnTo>
                    <a:pt x="1569" y="1024"/>
                  </a:lnTo>
                  <a:lnTo>
                    <a:pt x="929" y="640"/>
                  </a:lnTo>
                  <a:lnTo>
                    <a:pt x="961" y="608"/>
                  </a:lnTo>
                  <a:cubicBezTo>
                    <a:pt x="993" y="608"/>
                    <a:pt x="1025" y="576"/>
                    <a:pt x="1057" y="576"/>
                  </a:cubicBezTo>
                  <a:lnTo>
                    <a:pt x="1729" y="960"/>
                  </a:lnTo>
                  <a:lnTo>
                    <a:pt x="1793" y="960"/>
                  </a:lnTo>
                  <a:lnTo>
                    <a:pt x="1985" y="832"/>
                  </a:lnTo>
                  <a:lnTo>
                    <a:pt x="2017" y="800"/>
                  </a:lnTo>
                  <a:cubicBezTo>
                    <a:pt x="2017" y="768"/>
                    <a:pt x="2017" y="768"/>
                    <a:pt x="1985" y="768"/>
                  </a:cubicBezTo>
                  <a:lnTo>
                    <a:pt x="1473" y="448"/>
                  </a:lnTo>
                  <a:cubicBezTo>
                    <a:pt x="1523" y="443"/>
                    <a:pt x="1573" y="440"/>
                    <a:pt x="1624" y="440"/>
                  </a:cubicBezTo>
                  <a:cubicBezTo>
                    <a:pt x="1869" y="440"/>
                    <a:pt x="2125" y="502"/>
                    <a:pt x="2337" y="608"/>
                  </a:cubicBezTo>
                  <a:cubicBezTo>
                    <a:pt x="2497" y="704"/>
                    <a:pt x="2593" y="800"/>
                    <a:pt x="2593" y="928"/>
                  </a:cubicBezTo>
                  <a:cubicBezTo>
                    <a:pt x="2593" y="960"/>
                    <a:pt x="2625" y="960"/>
                    <a:pt x="2625" y="960"/>
                  </a:cubicBezTo>
                  <a:lnTo>
                    <a:pt x="3042" y="960"/>
                  </a:lnTo>
                  <a:lnTo>
                    <a:pt x="3042" y="928"/>
                  </a:lnTo>
                  <a:cubicBezTo>
                    <a:pt x="3042" y="736"/>
                    <a:pt x="2881" y="544"/>
                    <a:pt x="2625" y="384"/>
                  </a:cubicBezTo>
                  <a:cubicBezTo>
                    <a:pt x="2352" y="237"/>
                    <a:pt x="1996" y="159"/>
                    <a:pt x="1630" y="159"/>
                  </a:cubicBezTo>
                  <a:cubicBezTo>
                    <a:pt x="1438" y="159"/>
                    <a:pt x="1244" y="180"/>
                    <a:pt x="1057" y="224"/>
                  </a:cubicBezTo>
                  <a:lnTo>
                    <a:pt x="70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69625" y="2020125"/>
              <a:ext cx="132050" cy="121625"/>
            </a:xfrm>
            <a:custGeom>
              <a:avLst/>
              <a:gdLst/>
              <a:ahLst/>
              <a:cxnLst/>
              <a:rect l="l" t="t" r="r" b="b"/>
              <a:pathLst>
                <a:path w="5282" h="4865" extrusionOk="0">
                  <a:moveTo>
                    <a:pt x="4449" y="1"/>
                  </a:moveTo>
                  <a:lnTo>
                    <a:pt x="4449" y="33"/>
                  </a:lnTo>
                  <a:cubicBezTo>
                    <a:pt x="4481" y="65"/>
                    <a:pt x="4513" y="129"/>
                    <a:pt x="4545" y="161"/>
                  </a:cubicBezTo>
                  <a:cubicBezTo>
                    <a:pt x="4577" y="225"/>
                    <a:pt x="4609" y="257"/>
                    <a:pt x="4609" y="321"/>
                  </a:cubicBezTo>
                  <a:cubicBezTo>
                    <a:pt x="4641" y="385"/>
                    <a:pt x="4673" y="449"/>
                    <a:pt x="4673" y="513"/>
                  </a:cubicBezTo>
                  <a:cubicBezTo>
                    <a:pt x="4673" y="577"/>
                    <a:pt x="4705" y="641"/>
                    <a:pt x="4705" y="705"/>
                  </a:cubicBezTo>
                  <a:cubicBezTo>
                    <a:pt x="4705" y="801"/>
                    <a:pt x="4705" y="897"/>
                    <a:pt x="4673" y="961"/>
                  </a:cubicBezTo>
                  <a:cubicBezTo>
                    <a:pt x="4673" y="1121"/>
                    <a:pt x="4641" y="1249"/>
                    <a:pt x="4577" y="1409"/>
                  </a:cubicBezTo>
                  <a:lnTo>
                    <a:pt x="4577" y="1473"/>
                  </a:lnTo>
                  <a:cubicBezTo>
                    <a:pt x="4513" y="1665"/>
                    <a:pt x="4385" y="1889"/>
                    <a:pt x="4289" y="2081"/>
                  </a:cubicBezTo>
                  <a:cubicBezTo>
                    <a:pt x="4193" y="2241"/>
                    <a:pt x="4065" y="2401"/>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25"/>
                  </a:cubicBezTo>
                  <a:cubicBezTo>
                    <a:pt x="2945" y="3489"/>
                    <a:pt x="2849" y="3553"/>
                    <a:pt x="2785" y="3585"/>
                  </a:cubicBezTo>
                  <a:cubicBezTo>
                    <a:pt x="2689" y="3649"/>
                    <a:pt x="2625" y="3713"/>
                    <a:pt x="2529" y="3745"/>
                  </a:cubicBezTo>
                  <a:cubicBezTo>
                    <a:pt x="2433" y="3809"/>
                    <a:pt x="2337" y="3841"/>
                    <a:pt x="2241" y="3905"/>
                  </a:cubicBezTo>
                  <a:cubicBezTo>
                    <a:pt x="2144" y="3937"/>
                    <a:pt x="2016" y="4001"/>
                    <a:pt x="1888" y="4033"/>
                  </a:cubicBezTo>
                  <a:cubicBezTo>
                    <a:pt x="1760" y="4098"/>
                    <a:pt x="1600" y="4130"/>
                    <a:pt x="1440" y="4162"/>
                  </a:cubicBezTo>
                  <a:cubicBezTo>
                    <a:pt x="1290" y="4192"/>
                    <a:pt x="1147" y="4206"/>
                    <a:pt x="1013" y="4206"/>
                  </a:cubicBezTo>
                  <a:cubicBezTo>
                    <a:pt x="572" y="4206"/>
                    <a:pt x="221" y="4054"/>
                    <a:pt x="0" y="3809"/>
                  </a:cubicBezTo>
                  <a:lnTo>
                    <a:pt x="0" y="3809"/>
                  </a:lnTo>
                  <a:lnTo>
                    <a:pt x="576" y="4482"/>
                  </a:lnTo>
                  <a:cubicBezTo>
                    <a:pt x="802" y="4732"/>
                    <a:pt x="1164" y="4865"/>
                    <a:pt x="1618" y="4865"/>
                  </a:cubicBezTo>
                  <a:cubicBezTo>
                    <a:pt x="1744" y="4865"/>
                    <a:pt x="1877" y="4855"/>
                    <a:pt x="2016" y="4834"/>
                  </a:cubicBezTo>
                  <a:cubicBezTo>
                    <a:pt x="2176" y="4802"/>
                    <a:pt x="2305" y="4738"/>
                    <a:pt x="2465" y="4706"/>
                  </a:cubicBezTo>
                  <a:cubicBezTo>
                    <a:pt x="2593" y="4642"/>
                    <a:pt x="2689" y="4610"/>
                    <a:pt x="2817" y="4546"/>
                  </a:cubicBezTo>
                  <a:cubicBezTo>
                    <a:pt x="2913" y="4514"/>
                    <a:pt x="3009" y="4450"/>
                    <a:pt x="3105" y="4418"/>
                  </a:cubicBezTo>
                  <a:cubicBezTo>
                    <a:pt x="3169" y="4354"/>
                    <a:pt x="3265" y="4322"/>
                    <a:pt x="3361" y="4258"/>
                  </a:cubicBezTo>
                  <a:cubicBezTo>
                    <a:pt x="3425" y="4194"/>
                    <a:pt x="3521" y="4162"/>
                    <a:pt x="3585" y="4098"/>
                  </a:cubicBezTo>
                  <a:cubicBezTo>
                    <a:pt x="3649" y="4033"/>
                    <a:pt x="3745" y="3969"/>
                    <a:pt x="3809" y="3937"/>
                  </a:cubicBezTo>
                  <a:cubicBezTo>
                    <a:pt x="3873" y="3873"/>
                    <a:pt x="3969" y="3809"/>
                    <a:pt x="4033" y="3713"/>
                  </a:cubicBezTo>
                  <a:cubicBezTo>
                    <a:pt x="4129" y="3649"/>
                    <a:pt x="4193" y="3585"/>
                    <a:pt x="4257" y="3489"/>
                  </a:cubicBezTo>
                  <a:cubicBezTo>
                    <a:pt x="4353" y="3393"/>
                    <a:pt x="4449" y="3329"/>
                    <a:pt x="4513" y="3201"/>
                  </a:cubicBezTo>
                  <a:cubicBezTo>
                    <a:pt x="4641" y="3073"/>
                    <a:pt x="4737" y="2913"/>
                    <a:pt x="4833" y="2753"/>
                  </a:cubicBezTo>
                  <a:cubicBezTo>
                    <a:pt x="4961" y="2529"/>
                    <a:pt x="5057" y="2337"/>
                    <a:pt x="5153" y="2113"/>
                  </a:cubicBezTo>
                  <a:lnTo>
                    <a:pt x="5153" y="2081"/>
                  </a:lnTo>
                  <a:cubicBezTo>
                    <a:pt x="5217" y="1921"/>
                    <a:pt x="5249" y="1761"/>
                    <a:pt x="5249" y="1633"/>
                  </a:cubicBezTo>
                  <a:cubicBezTo>
                    <a:pt x="5281" y="1537"/>
                    <a:pt x="5281" y="1441"/>
                    <a:pt x="5249" y="1377"/>
                  </a:cubicBezTo>
                  <a:lnTo>
                    <a:pt x="5249" y="1153"/>
                  </a:lnTo>
                  <a:cubicBezTo>
                    <a:pt x="5217" y="1089"/>
                    <a:pt x="5217" y="1057"/>
                    <a:pt x="5185" y="993"/>
                  </a:cubicBezTo>
                  <a:cubicBezTo>
                    <a:pt x="5185" y="929"/>
                    <a:pt x="5153" y="865"/>
                    <a:pt x="5121" y="833"/>
                  </a:cubicBezTo>
                  <a:cubicBezTo>
                    <a:pt x="5089" y="769"/>
                    <a:pt x="5057" y="737"/>
                    <a:pt x="5025" y="705"/>
                  </a:cubicBezTo>
                  <a:cubicBezTo>
                    <a:pt x="5025" y="673"/>
                    <a:pt x="5025" y="673"/>
                    <a:pt x="4993" y="673"/>
                  </a:cubicBezTo>
                  <a:lnTo>
                    <a:pt x="4449"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6068825" y="2019325"/>
              <a:ext cx="132850" cy="123250"/>
            </a:xfrm>
            <a:custGeom>
              <a:avLst/>
              <a:gdLst/>
              <a:ahLst/>
              <a:cxnLst/>
              <a:rect l="l" t="t" r="r" b="b"/>
              <a:pathLst>
                <a:path w="5314" h="4930" extrusionOk="0">
                  <a:moveTo>
                    <a:pt x="4673" y="353"/>
                  </a:moveTo>
                  <a:lnTo>
                    <a:pt x="4993" y="737"/>
                  </a:lnTo>
                  <a:lnTo>
                    <a:pt x="5025" y="737"/>
                  </a:lnTo>
                  <a:cubicBezTo>
                    <a:pt x="5057" y="801"/>
                    <a:pt x="5089" y="833"/>
                    <a:pt x="5121" y="865"/>
                  </a:cubicBezTo>
                  <a:cubicBezTo>
                    <a:pt x="5121" y="929"/>
                    <a:pt x="5153" y="961"/>
                    <a:pt x="5185" y="1025"/>
                  </a:cubicBezTo>
                  <a:cubicBezTo>
                    <a:pt x="5185" y="1089"/>
                    <a:pt x="5217" y="1153"/>
                    <a:pt x="5217" y="1185"/>
                  </a:cubicBezTo>
                  <a:cubicBezTo>
                    <a:pt x="5249" y="1249"/>
                    <a:pt x="5249" y="1345"/>
                    <a:pt x="5249" y="1409"/>
                  </a:cubicBezTo>
                  <a:lnTo>
                    <a:pt x="5249" y="1665"/>
                  </a:lnTo>
                  <a:cubicBezTo>
                    <a:pt x="5217" y="1793"/>
                    <a:pt x="5185" y="1953"/>
                    <a:pt x="5153" y="2113"/>
                  </a:cubicBezTo>
                  <a:cubicBezTo>
                    <a:pt x="5121" y="2113"/>
                    <a:pt x="5121" y="2145"/>
                    <a:pt x="5121" y="2145"/>
                  </a:cubicBezTo>
                  <a:cubicBezTo>
                    <a:pt x="5057" y="2337"/>
                    <a:pt x="4961" y="2561"/>
                    <a:pt x="4833" y="2753"/>
                  </a:cubicBezTo>
                  <a:cubicBezTo>
                    <a:pt x="4737" y="2913"/>
                    <a:pt x="4641" y="3073"/>
                    <a:pt x="4513" y="3233"/>
                  </a:cubicBezTo>
                  <a:cubicBezTo>
                    <a:pt x="4449" y="3329"/>
                    <a:pt x="4353" y="3425"/>
                    <a:pt x="4257" y="3521"/>
                  </a:cubicBezTo>
                  <a:cubicBezTo>
                    <a:pt x="4193" y="3585"/>
                    <a:pt x="4129" y="3649"/>
                    <a:pt x="4033" y="3745"/>
                  </a:cubicBezTo>
                  <a:cubicBezTo>
                    <a:pt x="3969" y="3809"/>
                    <a:pt x="3905" y="3873"/>
                    <a:pt x="3809" y="3937"/>
                  </a:cubicBezTo>
                  <a:cubicBezTo>
                    <a:pt x="3745" y="4001"/>
                    <a:pt x="3681" y="4033"/>
                    <a:pt x="3585" y="4097"/>
                  </a:cubicBezTo>
                  <a:cubicBezTo>
                    <a:pt x="3521" y="4162"/>
                    <a:pt x="3425" y="4226"/>
                    <a:pt x="3361" y="4258"/>
                  </a:cubicBezTo>
                  <a:cubicBezTo>
                    <a:pt x="3265" y="4322"/>
                    <a:pt x="3201" y="4354"/>
                    <a:pt x="3105" y="4418"/>
                  </a:cubicBezTo>
                  <a:cubicBezTo>
                    <a:pt x="3009" y="4450"/>
                    <a:pt x="2913" y="4514"/>
                    <a:pt x="2849" y="4546"/>
                  </a:cubicBezTo>
                  <a:cubicBezTo>
                    <a:pt x="2721" y="4610"/>
                    <a:pt x="2593" y="4642"/>
                    <a:pt x="2497" y="4706"/>
                  </a:cubicBezTo>
                  <a:cubicBezTo>
                    <a:pt x="2337" y="4738"/>
                    <a:pt x="2176" y="4802"/>
                    <a:pt x="2048" y="4802"/>
                  </a:cubicBezTo>
                  <a:cubicBezTo>
                    <a:pt x="1891" y="4835"/>
                    <a:pt x="1741" y="4851"/>
                    <a:pt x="1599" y="4851"/>
                  </a:cubicBezTo>
                  <a:cubicBezTo>
                    <a:pt x="1191" y="4851"/>
                    <a:pt x="854" y="4719"/>
                    <a:pt x="640" y="4482"/>
                  </a:cubicBezTo>
                  <a:lnTo>
                    <a:pt x="320" y="4097"/>
                  </a:lnTo>
                  <a:lnTo>
                    <a:pt x="320" y="4097"/>
                  </a:lnTo>
                  <a:cubicBezTo>
                    <a:pt x="538" y="4206"/>
                    <a:pt x="785" y="4271"/>
                    <a:pt x="1061" y="4271"/>
                  </a:cubicBezTo>
                  <a:cubicBezTo>
                    <a:pt x="1192" y="4271"/>
                    <a:pt x="1329" y="4256"/>
                    <a:pt x="1472" y="4226"/>
                  </a:cubicBezTo>
                  <a:cubicBezTo>
                    <a:pt x="1632" y="4194"/>
                    <a:pt x="1792" y="4130"/>
                    <a:pt x="1952" y="4097"/>
                  </a:cubicBezTo>
                  <a:cubicBezTo>
                    <a:pt x="2048" y="4033"/>
                    <a:pt x="2176" y="4001"/>
                    <a:pt x="2273" y="3937"/>
                  </a:cubicBezTo>
                  <a:cubicBezTo>
                    <a:pt x="2369" y="3905"/>
                    <a:pt x="2465" y="3841"/>
                    <a:pt x="2561" y="3809"/>
                  </a:cubicBezTo>
                  <a:cubicBezTo>
                    <a:pt x="2657" y="3745"/>
                    <a:pt x="2721" y="3713"/>
                    <a:pt x="2817" y="3649"/>
                  </a:cubicBezTo>
                  <a:cubicBezTo>
                    <a:pt x="2913" y="3585"/>
                    <a:pt x="2977" y="3553"/>
                    <a:pt x="3041" y="3489"/>
                  </a:cubicBezTo>
                  <a:cubicBezTo>
                    <a:pt x="3137" y="3425"/>
                    <a:pt x="3201" y="3361"/>
                    <a:pt x="3297" y="3297"/>
                  </a:cubicBezTo>
                  <a:cubicBezTo>
                    <a:pt x="3361" y="3265"/>
                    <a:pt x="3457" y="3169"/>
                    <a:pt x="3521" y="3105"/>
                  </a:cubicBezTo>
                  <a:cubicBezTo>
                    <a:pt x="3585" y="3041"/>
                    <a:pt x="3681" y="2977"/>
                    <a:pt x="3745" y="2881"/>
                  </a:cubicBezTo>
                  <a:cubicBezTo>
                    <a:pt x="3841" y="2785"/>
                    <a:pt x="3905" y="2689"/>
                    <a:pt x="4001" y="2593"/>
                  </a:cubicBezTo>
                  <a:cubicBezTo>
                    <a:pt x="4129" y="2465"/>
                    <a:pt x="4225" y="2305"/>
                    <a:pt x="4321" y="2145"/>
                  </a:cubicBezTo>
                  <a:cubicBezTo>
                    <a:pt x="4449" y="1921"/>
                    <a:pt x="4545" y="1697"/>
                    <a:pt x="4641" y="1505"/>
                  </a:cubicBezTo>
                  <a:lnTo>
                    <a:pt x="4641" y="1473"/>
                  </a:lnTo>
                  <a:cubicBezTo>
                    <a:pt x="4705" y="1313"/>
                    <a:pt x="4737" y="1153"/>
                    <a:pt x="4737" y="993"/>
                  </a:cubicBezTo>
                  <a:cubicBezTo>
                    <a:pt x="4769" y="897"/>
                    <a:pt x="4769" y="833"/>
                    <a:pt x="4769" y="737"/>
                  </a:cubicBezTo>
                  <a:cubicBezTo>
                    <a:pt x="4769" y="673"/>
                    <a:pt x="4737" y="577"/>
                    <a:pt x="4737" y="513"/>
                  </a:cubicBezTo>
                  <a:cubicBezTo>
                    <a:pt x="4705" y="449"/>
                    <a:pt x="4705" y="417"/>
                    <a:pt x="4673" y="353"/>
                  </a:cubicBezTo>
                  <a:close/>
                  <a:moveTo>
                    <a:pt x="4449" y="1"/>
                  </a:moveTo>
                  <a:cubicBezTo>
                    <a:pt x="4417" y="33"/>
                    <a:pt x="4417" y="65"/>
                    <a:pt x="4449" y="65"/>
                  </a:cubicBezTo>
                  <a:lnTo>
                    <a:pt x="4449" y="97"/>
                  </a:lnTo>
                  <a:cubicBezTo>
                    <a:pt x="4481" y="129"/>
                    <a:pt x="4513" y="161"/>
                    <a:pt x="4545" y="225"/>
                  </a:cubicBezTo>
                  <a:cubicBezTo>
                    <a:pt x="4577" y="257"/>
                    <a:pt x="4577" y="321"/>
                    <a:pt x="4609" y="385"/>
                  </a:cubicBezTo>
                  <a:cubicBezTo>
                    <a:pt x="4641" y="417"/>
                    <a:pt x="4641" y="481"/>
                    <a:pt x="4673" y="545"/>
                  </a:cubicBezTo>
                  <a:lnTo>
                    <a:pt x="4673" y="737"/>
                  </a:lnTo>
                  <a:lnTo>
                    <a:pt x="4673" y="993"/>
                  </a:lnTo>
                  <a:cubicBezTo>
                    <a:pt x="4673" y="1153"/>
                    <a:pt x="4609" y="1281"/>
                    <a:pt x="4577" y="1441"/>
                  </a:cubicBezTo>
                  <a:lnTo>
                    <a:pt x="4577" y="1473"/>
                  </a:lnTo>
                  <a:cubicBezTo>
                    <a:pt x="4481" y="1697"/>
                    <a:pt x="4385" y="1889"/>
                    <a:pt x="4257" y="2113"/>
                  </a:cubicBezTo>
                  <a:cubicBezTo>
                    <a:pt x="4161" y="2273"/>
                    <a:pt x="4065" y="2433"/>
                    <a:pt x="3937" y="2561"/>
                  </a:cubicBezTo>
                  <a:cubicBezTo>
                    <a:pt x="3873" y="2657"/>
                    <a:pt x="3777" y="2753"/>
                    <a:pt x="3713" y="2849"/>
                  </a:cubicBezTo>
                  <a:cubicBezTo>
                    <a:pt x="3617" y="2913"/>
                    <a:pt x="3553" y="3009"/>
                    <a:pt x="3457" y="3073"/>
                  </a:cubicBezTo>
                  <a:cubicBezTo>
                    <a:pt x="3393" y="3137"/>
                    <a:pt x="3329" y="3201"/>
                    <a:pt x="3233" y="3265"/>
                  </a:cubicBezTo>
                  <a:cubicBezTo>
                    <a:pt x="3169" y="3329"/>
                    <a:pt x="3105" y="3393"/>
                    <a:pt x="3009" y="3457"/>
                  </a:cubicBezTo>
                  <a:cubicBezTo>
                    <a:pt x="2945" y="3489"/>
                    <a:pt x="2881" y="3553"/>
                    <a:pt x="2785" y="3617"/>
                  </a:cubicBezTo>
                  <a:cubicBezTo>
                    <a:pt x="2721" y="3649"/>
                    <a:pt x="2625" y="3713"/>
                    <a:pt x="2529" y="3745"/>
                  </a:cubicBezTo>
                  <a:cubicBezTo>
                    <a:pt x="2465" y="3809"/>
                    <a:pt x="2369" y="3841"/>
                    <a:pt x="2273" y="3905"/>
                  </a:cubicBezTo>
                  <a:cubicBezTo>
                    <a:pt x="2144" y="3937"/>
                    <a:pt x="2048" y="4001"/>
                    <a:pt x="1920" y="4033"/>
                  </a:cubicBezTo>
                  <a:cubicBezTo>
                    <a:pt x="1760" y="4097"/>
                    <a:pt x="1632" y="4130"/>
                    <a:pt x="1472" y="4162"/>
                  </a:cubicBezTo>
                  <a:cubicBezTo>
                    <a:pt x="1326" y="4185"/>
                    <a:pt x="1186" y="4197"/>
                    <a:pt x="1052" y="4197"/>
                  </a:cubicBezTo>
                  <a:cubicBezTo>
                    <a:pt x="631" y="4197"/>
                    <a:pt x="283" y="4077"/>
                    <a:pt x="64" y="3809"/>
                  </a:cubicBezTo>
                  <a:lnTo>
                    <a:pt x="32" y="3809"/>
                  </a:lnTo>
                  <a:cubicBezTo>
                    <a:pt x="0" y="3841"/>
                    <a:pt x="0" y="3841"/>
                    <a:pt x="32" y="3873"/>
                  </a:cubicBezTo>
                  <a:lnTo>
                    <a:pt x="576" y="4514"/>
                  </a:lnTo>
                  <a:cubicBezTo>
                    <a:pt x="800" y="4802"/>
                    <a:pt x="1152" y="4930"/>
                    <a:pt x="1600" y="4930"/>
                  </a:cubicBezTo>
                  <a:cubicBezTo>
                    <a:pt x="1760" y="4930"/>
                    <a:pt x="1888" y="4930"/>
                    <a:pt x="2048" y="4866"/>
                  </a:cubicBezTo>
                  <a:cubicBezTo>
                    <a:pt x="2208" y="4866"/>
                    <a:pt x="2337" y="4802"/>
                    <a:pt x="2497" y="4770"/>
                  </a:cubicBezTo>
                  <a:cubicBezTo>
                    <a:pt x="2625" y="4706"/>
                    <a:pt x="2753" y="4674"/>
                    <a:pt x="2849" y="4610"/>
                  </a:cubicBezTo>
                  <a:cubicBezTo>
                    <a:pt x="2945" y="4578"/>
                    <a:pt x="3041" y="4514"/>
                    <a:pt x="3137" y="4482"/>
                  </a:cubicBezTo>
                  <a:cubicBezTo>
                    <a:pt x="3233" y="4418"/>
                    <a:pt x="3297" y="4354"/>
                    <a:pt x="3393" y="4322"/>
                  </a:cubicBezTo>
                  <a:cubicBezTo>
                    <a:pt x="3457" y="4258"/>
                    <a:pt x="3553" y="4194"/>
                    <a:pt x="3617" y="4162"/>
                  </a:cubicBezTo>
                  <a:cubicBezTo>
                    <a:pt x="3713" y="4097"/>
                    <a:pt x="3777" y="4033"/>
                    <a:pt x="3841" y="3969"/>
                  </a:cubicBezTo>
                  <a:cubicBezTo>
                    <a:pt x="3937" y="3905"/>
                    <a:pt x="4001" y="3841"/>
                    <a:pt x="4097" y="3777"/>
                  </a:cubicBezTo>
                  <a:cubicBezTo>
                    <a:pt x="4161" y="3713"/>
                    <a:pt x="4225" y="3617"/>
                    <a:pt x="4321" y="3553"/>
                  </a:cubicBezTo>
                  <a:cubicBezTo>
                    <a:pt x="4385" y="3457"/>
                    <a:pt x="4481" y="3361"/>
                    <a:pt x="4577" y="3265"/>
                  </a:cubicBezTo>
                  <a:cubicBezTo>
                    <a:pt x="4673" y="3105"/>
                    <a:pt x="4801" y="2945"/>
                    <a:pt x="4897" y="2785"/>
                  </a:cubicBezTo>
                  <a:cubicBezTo>
                    <a:pt x="5025" y="2593"/>
                    <a:pt x="5121" y="2369"/>
                    <a:pt x="5185" y="2177"/>
                  </a:cubicBezTo>
                  <a:cubicBezTo>
                    <a:pt x="5217" y="2145"/>
                    <a:pt x="5217" y="2145"/>
                    <a:pt x="5217" y="2113"/>
                  </a:cubicBezTo>
                  <a:cubicBezTo>
                    <a:pt x="5249" y="1953"/>
                    <a:pt x="5313" y="1825"/>
                    <a:pt x="5313" y="1665"/>
                  </a:cubicBezTo>
                  <a:lnTo>
                    <a:pt x="5313" y="1409"/>
                  </a:lnTo>
                  <a:lnTo>
                    <a:pt x="5313" y="1185"/>
                  </a:lnTo>
                  <a:cubicBezTo>
                    <a:pt x="5281" y="1121"/>
                    <a:pt x="5281" y="1057"/>
                    <a:pt x="5249" y="993"/>
                  </a:cubicBezTo>
                  <a:cubicBezTo>
                    <a:pt x="5217" y="961"/>
                    <a:pt x="5217" y="897"/>
                    <a:pt x="5185" y="833"/>
                  </a:cubicBezTo>
                  <a:cubicBezTo>
                    <a:pt x="5153" y="801"/>
                    <a:pt x="5121" y="737"/>
                    <a:pt x="5089" y="705"/>
                  </a:cubicBezTo>
                  <a:cubicBezTo>
                    <a:pt x="5057" y="705"/>
                    <a:pt x="5057" y="673"/>
                    <a:pt x="5057" y="673"/>
                  </a:cubicBezTo>
                  <a:lnTo>
                    <a:pt x="4481" y="33"/>
                  </a:lnTo>
                  <a:cubicBezTo>
                    <a:pt x="4481" y="1"/>
                    <a:pt x="4449" y="1"/>
                    <a:pt x="44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057275" y="2010400"/>
              <a:ext cx="136025" cy="114925"/>
            </a:xfrm>
            <a:custGeom>
              <a:avLst/>
              <a:gdLst/>
              <a:ahLst/>
              <a:cxnLst/>
              <a:rect l="l" t="t" r="r" b="b"/>
              <a:pathLst>
                <a:path w="5441" h="4597" extrusionOk="0">
                  <a:moveTo>
                    <a:pt x="3914" y="0"/>
                  </a:moveTo>
                  <a:cubicBezTo>
                    <a:pt x="3785" y="0"/>
                    <a:pt x="3647" y="12"/>
                    <a:pt x="3503" y="38"/>
                  </a:cubicBezTo>
                  <a:cubicBezTo>
                    <a:pt x="2190" y="294"/>
                    <a:pt x="814" y="1510"/>
                    <a:pt x="366" y="2758"/>
                  </a:cubicBezTo>
                  <a:cubicBezTo>
                    <a:pt x="1" y="3825"/>
                    <a:pt x="498" y="4597"/>
                    <a:pt x="1491" y="4597"/>
                  </a:cubicBezTo>
                  <a:cubicBezTo>
                    <a:pt x="1629" y="4597"/>
                    <a:pt x="1778" y="4582"/>
                    <a:pt x="1934" y="4551"/>
                  </a:cubicBezTo>
                  <a:cubicBezTo>
                    <a:pt x="3247" y="4294"/>
                    <a:pt x="4655" y="3110"/>
                    <a:pt x="5071" y="1862"/>
                  </a:cubicBezTo>
                  <a:cubicBezTo>
                    <a:pt x="5440" y="755"/>
                    <a:pt x="4928" y="0"/>
                    <a:pt x="391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6060825" y="2009750"/>
              <a:ext cx="128825" cy="116025"/>
            </a:xfrm>
            <a:custGeom>
              <a:avLst/>
              <a:gdLst/>
              <a:ahLst/>
              <a:cxnLst/>
              <a:rect l="l" t="t" r="r" b="b"/>
              <a:pathLst>
                <a:path w="5153" h="4641" extrusionOk="0">
                  <a:moveTo>
                    <a:pt x="3811" y="79"/>
                  </a:moveTo>
                  <a:cubicBezTo>
                    <a:pt x="4218" y="79"/>
                    <a:pt x="4555" y="210"/>
                    <a:pt x="4769" y="448"/>
                  </a:cubicBezTo>
                  <a:cubicBezTo>
                    <a:pt x="5057" y="768"/>
                    <a:pt x="5089" y="1280"/>
                    <a:pt x="4897" y="1856"/>
                  </a:cubicBezTo>
                  <a:cubicBezTo>
                    <a:pt x="4481" y="3104"/>
                    <a:pt x="3073" y="4288"/>
                    <a:pt x="1792" y="4545"/>
                  </a:cubicBezTo>
                  <a:cubicBezTo>
                    <a:pt x="1646" y="4568"/>
                    <a:pt x="1506" y="4580"/>
                    <a:pt x="1372" y="4580"/>
                  </a:cubicBezTo>
                  <a:cubicBezTo>
                    <a:pt x="951" y="4580"/>
                    <a:pt x="603" y="4460"/>
                    <a:pt x="384" y="4192"/>
                  </a:cubicBezTo>
                  <a:cubicBezTo>
                    <a:pt x="96" y="3872"/>
                    <a:pt x="64" y="3360"/>
                    <a:pt x="256" y="2784"/>
                  </a:cubicBezTo>
                  <a:cubicBezTo>
                    <a:pt x="704" y="1568"/>
                    <a:pt x="2080" y="352"/>
                    <a:pt x="3361" y="128"/>
                  </a:cubicBezTo>
                  <a:cubicBezTo>
                    <a:pt x="3518" y="95"/>
                    <a:pt x="3668" y="79"/>
                    <a:pt x="3811" y="79"/>
                  </a:cubicBezTo>
                  <a:close/>
                  <a:moveTo>
                    <a:pt x="3754" y="1"/>
                  </a:moveTo>
                  <a:cubicBezTo>
                    <a:pt x="3629" y="1"/>
                    <a:pt x="3498" y="11"/>
                    <a:pt x="3361" y="32"/>
                  </a:cubicBezTo>
                  <a:cubicBezTo>
                    <a:pt x="2048" y="288"/>
                    <a:pt x="640" y="1504"/>
                    <a:pt x="192" y="2752"/>
                  </a:cubicBezTo>
                  <a:cubicBezTo>
                    <a:pt x="0" y="3360"/>
                    <a:pt x="32" y="3904"/>
                    <a:pt x="352" y="4256"/>
                  </a:cubicBezTo>
                  <a:cubicBezTo>
                    <a:pt x="576" y="4513"/>
                    <a:pt x="928" y="4641"/>
                    <a:pt x="1344" y="4641"/>
                  </a:cubicBezTo>
                  <a:cubicBezTo>
                    <a:pt x="1504" y="4641"/>
                    <a:pt x="1664" y="4641"/>
                    <a:pt x="1792" y="4609"/>
                  </a:cubicBezTo>
                  <a:cubicBezTo>
                    <a:pt x="3105" y="4352"/>
                    <a:pt x="4513" y="3136"/>
                    <a:pt x="4961" y="1888"/>
                  </a:cubicBezTo>
                  <a:cubicBezTo>
                    <a:pt x="5153" y="1280"/>
                    <a:pt x="5121" y="736"/>
                    <a:pt x="4801" y="416"/>
                  </a:cubicBezTo>
                  <a:cubicBezTo>
                    <a:pt x="4575" y="139"/>
                    <a:pt x="4210" y="1"/>
                    <a:pt x="37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072175" y="2023250"/>
              <a:ext cx="106100" cy="89775"/>
            </a:xfrm>
            <a:custGeom>
              <a:avLst/>
              <a:gdLst/>
              <a:ahLst/>
              <a:cxnLst/>
              <a:rect l="l" t="t" r="r" b="b"/>
              <a:pathLst>
                <a:path w="4244" h="3591" extrusionOk="0">
                  <a:moveTo>
                    <a:pt x="3094" y="0"/>
                  </a:moveTo>
                  <a:cubicBezTo>
                    <a:pt x="2986" y="0"/>
                    <a:pt x="2870" y="12"/>
                    <a:pt x="2747" y="36"/>
                  </a:cubicBezTo>
                  <a:cubicBezTo>
                    <a:pt x="1722" y="228"/>
                    <a:pt x="634" y="1156"/>
                    <a:pt x="282" y="2148"/>
                  </a:cubicBezTo>
                  <a:cubicBezTo>
                    <a:pt x="0" y="2993"/>
                    <a:pt x="388" y="3590"/>
                    <a:pt x="1184" y="3590"/>
                  </a:cubicBezTo>
                  <a:cubicBezTo>
                    <a:pt x="1292" y="3590"/>
                    <a:pt x="1408" y="3579"/>
                    <a:pt x="1530" y="3556"/>
                  </a:cubicBezTo>
                  <a:cubicBezTo>
                    <a:pt x="2523" y="3364"/>
                    <a:pt x="3643" y="2404"/>
                    <a:pt x="3963" y="1444"/>
                  </a:cubicBezTo>
                  <a:cubicBezTo>
                    <a:pt x="4243" y="575"/>
                    <a:pt x="3860" y="0"/>
                    <a:pt x="309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074425" y="2022425"/>
              <a:ext cx="101625" cy="91350"/>
            </a:xfrm>
            <a:custGeom>
              <a:avLst/>
              <a:gdLst/>
              <a:ahLst/>
              <a:cxnLst/>
              <a:rect l="l" t="t" r="r" b="b"/>
              <a:pathLst>
                <a:path w="4065" h="3654" extrusionOk="0">
                  <a:moveTo>
                    <a:pt x="3005" y="64"/>
                  </a:moveTo>
                  <a:cubicBezTo>
                    <a:pt x="3322" y="64"/>
                    <a:pt x="3578" y="166"/>
                    <a:pt x="3745" y="357"/>
                  </a:cubicBezTo>
                  <a:cubicBezTo>
                    <a:pt x="3969" y="613"/>
                    <a:pt x="4001" y="997"/>
                    <a:pt x="3841" y="1445"/>
                  </a:cubicBezTo>
                  <a:cubicBezTo>
                    <a:pt x="3521" y="2405"/>
                    <a:pt x="2433" y="3333"/>
                    <a:pt x="1408" y="3525"/>
                  </a:cubicBezTo>
                  <a:cubicBezTo>
                    <a:pt x="1286" y="3550"/>
                    <a:pt x="1169" y="3562"/>
                    <a:pt x="1060" y="3562"/>
                  </a:cubicBezTo>
                  <a:cubicBezTo>
                    <a:pt x="743" y="3562"/>
                    <a:pt x="487" y="3460"/>
                    <a:pt x="320" y="3269"/>
                  </a:cubicBezTo>
                  <a:cubicBezTo>
                    <a:pt x="128" y="3013"/>
                    <a:pt x="64" y="2629"/>
                    <a:pt x="224" y="2181"/>
                  </a:cubicBezTo>
                  <a:cubicBezTo>
                    <a:pt x="576" y="1221"/>
                    <a:pt x="1664" y="293"/>
                    <a:pt x="2657" y="101"/>
                  </a:cubicBezTo>
                  <a:cubicBezTo>
                    <a:pt x="2779" y="76"/>
                    <a:pt x="2896" y="64"/>
                    <a:pt x="3005" y="64"/>
                  </a:cubicBezTo>
                  <a:close/>
                  <a:moveTo>
                    <a:pt x="2997" y="0"/>
                  </a:moveTo>
                  <a:cubicBezTo>
                    <a:pt x="2880" y="0"/>
                    <a:pt x="2755" y="12"/>
                    <a:pt x="2625" y="37"/>
                  </a:cubicBezTo>
                  <a:cubicBezTo>
                    <a:pt x="1600" y="229"/>
                    <a:pt x="512" y="1189"/>
                    <a:pt x="160" y="2149"/>
                  </a:cubicBezTo>
                  <a:cubicBezTo>
                    <a:pt x="0" y="2629"/>
                    <a:pt x="32" y="3045"/>
                    <a:pt x="288" y="3333"/>
                  </a:cubicBezTo>
                  <a:cubicBezTo>
                    <a:pt x="448" y="3525"/>
                    <a:pt x="736" y="3653"/>
                    <a:pt x="1088" y="3653"/>
                  </a:cubicBezTo>
                  <a:cubicBezTo>
                    <a:pt x="1184" y="3653"/>
                    <a:pt x="1312" y="3621"/>
                    <a:pt x="1440" y="3621"/>
                  </a:cubicBezTo>
                  <a:cubicBezTo>
                    <a:pt x="2465" y="3429"/>
                    <a:pt x="3553" y="2469"/>
                    <a:pt x="3905" y="1477"/>
                  </a:cubicBezTo>
                  <a:cubicBezTo>
                    <a:pt x="4065" y="997"/>
                    <a:pt x="4033" y="581"/>
                    <a:pt x="3809" y="293"/>
                  </a:cubicBezTo>
                  <a:cubicBezTo>
                    <a:pt x="3618" y="102"/>
                    <a:pt x="3339" y="0"/>
                    <a:pt x="299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188825" y="2040925"/>
              <a:ext cx="7250" cy="8025"/>
            </a:xfrm>
            <a:custGeom>
              <a:avLst/>
              <a:gdLst/>
              <a:ahLst/>
              <a:cxnLst/>
              <a:rect l="l" t="t" r="r" b="b"/>
              <a:pathLst>
                <a:path w="290" h="321" extrusionOk="0">
                  <a:moveTo>
                    <a:pt x="33" y="1"/>
                  </a:moveTo>
                  <a:cubicBezTo>
                    <a:pt x="1" y="1"/>
                    <a:pt x="1" y="33"/>
                    <a:pt x="33" y="65"/>
                  </a:cubicBezTo>
                  <a:lnTo>
                    <a:pt x="225" y="289"/>
                  </a:lnTo>
                  <a:cubicBezTo>
                    <a:pt x="257" y="289"/>
                    <a:pt x="257" y="321"/>
                    <a:pt x="257" y="321"/>
                  </a:cubicBezTo>
                  <a:cubicBezTo>
                    <a:pt x="289" y="321"/>
                    <a:pt x="289" y="321"/>
                    <a:pt x="289" y="289"/>
                  </a:cubicBezTo>
                  <a:lnTo>
                    <a:pt x="289" y="257"/>
                  </a:lnTo>
                  <a:lnTo>
                    <a:pt x="9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6156825" y="2104350"/>
              <a:ext cx="7225" cy="7825"/>
            </a:xfrm>
            <a:custGeom>
              <a:avLst/>
              <a:gdLst/>
              <a:ahLst/>
              <a:cxnLst/>
              <a:rect l="l" t="t" r="r" b="b"/>
              <a:pathLst>
                <a:path w="289" h="313" extrusionOk="0">
                  <a:moveTo>
                    <a:pt x="49" y="0"/>
                  </a:moveTo>
                  <a:cubicBezTo>
                    <a:pt x="41" y="0"/>
                    <a:pt x="33" y="8"/>
                    <a:pt x="33" y="24"/>
                  </a:cubicBezTo>
                  <a:cubicBezTo>
                    <a:pt x="1" y="24"/>
                    <a:pt x="1" y="56"/>
                    <a:pt x="33" y="56"/>
                  </a:cubicBezTo>
                  <a:lnTo>
                    <a:pt x="225" y="312"/>
                  </a:lnTo>
                  <a:lnTo>
                    <a:pt x="289" y="312"/>
                  </a:lnTo>
                  <a:lnTo>
                    <a:pt x="289" y="248"/>
                  </a:lnTo>
                  <a:lnTo>
                    <a:pt x="65" y="24"/>
                  </a:lnTo>
                  <a:cubicBezTo>
                    <a:pt x="65" y="8"/>
                    <a:pt x="57" y="0"/>
                    <a:pt x="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6165625" y="2095350"/>
              <a:ext cx="8025" cy="8025"/>
            </a:xfrm>
            <a:custGeom>
              <a:avLst/>
              <a:gdLst/>
              <a:ahLst/>
              <a:cxnLst/>
              <a:rect l="l" t="t" r="r" b="b"/>
              <a:pathLst>
                <a:path w="321" h="321" extrusionOk="0">
                  <a:moveTo>
                    <a:pt x="33" y="0"/>
                  </a:moveTo>
                  <a:cubicBezTo>
                    <a:pt x="1" y="32"/>
                    <a:pt x="1" y="32"/>
                    <a:pt x="33" y="64"/>
                  </a:cubicBezTo>
                  <a:lnTo>
                    <a:pt x="225" y="288"/>
                  </a:lnTo>
                  <a:lnTo>
                    <a:pt x="257" y="320"/>
                  </a:lnTo>
                  <a:lnTo>
                    <a:pt x="289" y="320"/>
                  </a:lnTo>
                  <a:cubicBezTo>
                    <a:pt x="321" y="288"/>
                    <a:pt x="321" y="256"/>
                    <a:pt x="289" y="256"/>
                  </a:cubicBezTo>
                  <a:lnTo>
                    <a:pt x="9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6175225" y="2085150"/>
              <a:ext cx="7225" cy="7825"/>
            </a:xfrm>
            <a:custGeom>
              <a:avLst/>
              <a:gdLst/>
              <a:ahLst/>
              <a:cxnLst/>
              <a:rect l="l" t="t" r="r" b="b"/>
              <a:pathLst>
                <a:path w="289" h="313" extrusionOk="0">
                  <a:moveTo>
                    <a:pt x="33" y="0"/>
                  </a:moveTo>
                  <a:cubicBezTo>
                    <a:pt x="25" y="0"/>
                    <a:pt x="17" y="8"/>
                    <a:pt x="1" y="24"/>
                  </a:cubicBezTo>
                  <a:lnTo>
                    <a:pt x="1" y="56"/>
                  </a:lnTo>
                  <a:lnTo>
                    <a:pt x="225" y="312"/>
                  </a:lnTo>
                  <a:lnTo>
                    <a:pt x="257" y="312"/>
                  </a:lnTo>
                  <a:cubicBezTo>
                    <a:pt x="289" y="312"/>
                    <a:pt x="289" y="280"/>
                    <a:pt x="257" y="280"/>
                  </a:cubicBezTo>
                  <a:lnTo>
                    <a:pt x="65" y="24"/>
                  </a:lnTo>
                  <a:cubicBezTo>
                    <a:pt x="49" y="8"/>
                    <a:pt x="41" y="0"/>
                    <a:pt x="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181625" y="2074550"/>
              <a:ext cx="7225" cy="8025"/>
            </a:xfrm>
            <a:custGeom>
              <a:avLst/>
              <a:gdLst/>
              <a:ahLst/>
              <a:cxnLst/>
              <a:rect l="l" t="t" r="r" b="b"/>
              <a:pathLst>
                <a:path w="289" h="321" extrusionOk="0">
                  <a:moveTo>
                    <a:pt x="1" y="0"/>
                  </a:moveTo>
                  <a:lnTo>
                    <a:pt x="1" y="64"/>
                  </a:lnTo>
                  <a:lnTo>
                    <a:pt x="225" y="288"/>
                  </a:lnTo>
                  <a:lnTo>
                    <a:pt x="225" y="320"/>
                  </a:lnTo>
                  <a:cubicBezTo>
                    <a:pt x="257" y="320"/>
                    <a:pt x="257" y="320"/>
                    <a:pt x="257" y="288"/>
                  </a:cubicBezTo>
                  <a:cubicBezTo>
                    <a:pt x="289" y="288"/>
                    <a:pt x="289" y="256"/>
                    <a:pt x="257" y="256"/>
                  </a:cubicBez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185625" y="2063550"/>
              <a:ext cx="7250" cy="7825"/>
            </a:xfrm>
            <a:custGeom>
              <a:avLst/>
              <a:gdLst/>
              <a:ahLst/>
              <a:cxnLst/>
              <a:rect l="l" t="t" r="r" b="b"/>
              <a:pathLst>
                <a:path w="290" h="313" extrusionOk="0">
                  <a:moveTo>
                    <a:pt x="21" y="0"/>
                  </a:moveTo>
                  <a:cubicBezTo>
                    <a:pt x="9" y="0"/>
                    <a:pt x="1" y="8"/>
                    <a:pt x="1" y="24"/>
                  </a:cubicBezTo>
                  <a:lnTo>
                    <a:pt x="1" y="56"/>
                  </a:lnTo>
                  <a:lnTo>
                    <a:pt x="225" y="312"/>
                  </a:lnTo>
                  <a:lnTo>
                    <a:pt x="257" y="312"/>
                  </a:lnTo>
                  <a:cubicBezTo>
                    <a:pt x="289" y="280"/>
                    <a:pt x="289" y="280"/>
                    <a:pt x="257" y="248"/>
                  </a:cubicBezTo>
                  <a:lnTo>
                    <a:pt x="65" y="24"/>
                  </a:lnTo>
                  <a:cubicBezTo>
                    <a:pt x="49" y="8"/>
                    <a:pt x="33" y="0"/>
                    <a:pt x="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6188025" y="2052925"/>
              <a:ext cx="7250" cy="8050"/>
            </a:xfrm>
            <a:custGeom>
              <a:avLst/>
              <a:gdLst/>
              <a:ahLst/>
              <a:cxnLst/>
              <a:rect l="l" t="t" r="r" b="b"/>
              <a:pathLst>
                <a:path w="290" h="322" extrusionOk="0">
                  <a:moveTo>
                    <a:pt x="33" y="1"/>
                  </a:moveTo>
                  <a:cubicBezTo>
                    <a:pt x="1" y="1"/>
                    <a:pt x="1" y="33"/>
                    <a:pt x="1" y="65"/>
                  </a:cubicBezTo>
                  <a:lnTo>
                    <a:pt x="225" y="289"/>
                  </a:lnTo>
                  <a:lnTo>
                    <a:pt x="257" y="321"/>
                  </a:lnTo>
                  <a:cubicBezTo>
                    <a:pt x="257" y="321"/>
                    <a:pt x="257" y="289"/>
                    <a:pt x="289" y="289"/>
                  </a:cubicBezTo>
                  <a:lnTo>
                    <a:pt x="289" y="257"/>
                  </a:ln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6089625" y="2126750"/>
              <a:ext cx="7225" cy="7825"/>
            </a:xfrm>
            <a:custGeom>
              <a:avLst/>
              <a:gdLst/>
              <a:ahLst/>
              <a:cxnLst/>
              <a:rect l="l" t="t" r="r" b="b"/>
              <a:pathLst>
                <a:path w="289" h="313" extrusionOk="0">
                  <a:moveTo>
                    <a:pt x="20" y="1"/>
                  </a:moveTo>
                  <a:cubicBezTo>
                    <a:pt x="8" y="1"/>
                    <a:pt x="0" y="9"/>
                    <a:pt x="0" y="25"/>
                  </a:cubicBezTo>
                  <a:lnTo>
                    <a:pt x="0" y="57"/>
                  </a:lnTo>
                  <a:lnTo>
                    <a:pt x="192" y="313"/>
                  </a:lnTo>
                  <a:lnTo>
                    <a:pt x="256" y="313"/>
                  </a:lnTo>
                  <a:cubicBezTo>
                    <a:pt x="288" y="313"/>
                    <a:pt x="288" y="281"/>
                    <a:pt x="256" y="281"/>
                  </a:cubicBezTo>
                  <a:lnTo>
                    <a:pt x="64" y="25"/>
                  </a:lnTo>
                  <a:cubicBezTo>
                    <a:pt x="48" y="9"/>
                    <a:pt x="32" y="1"/>
                    <a:pt x="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146425" y="2112150"/>
              <a:ext cx="7225" cy="8025"/>
            </a:xfrm>
            <a:custGeom>
              <a:avLst/>
              <a:gdLst/>
              <a:ahLst/>
              <a:cxnLst/>
              <a:rect l="l" t="t" r="r" b="b"/>
              <a:pathLst>
                <a:path w="289" h="321" extrusionOk="0">
                  <a:moveTo>
                    <a:pt x="33" y="0"/>
                  </a:moveTo>
                  <a:cubicBezTo>
                    <a:pt x="1" y="32"/>
                    <a:pt x="1" y="32"/>
                    <a:pt x="33" y="64"/>
                  </a:cubicBezTo>
                  <a:lnTo>
                    <a:pt x="225" y="288"/>
                  </a:lnTo>
                  <a:lnTo>
                    <a:pt x="257" y="320"/>
                  </a:lnTo>
                  <a:lnTo>
                    <a:pt x="289" y="320"/>
                  </a:lnTo>
                  <a:lnTo>
                    <a:pt x="289" y="256"/>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35225" y="2119350"/>
              <a:ext cx="7225" cy="8025"/>
            </a:xfrm>
            <a:custGeom>
              <a:avLst/>
              <a:gdLst/>
              <a:ahLst/>
              <a:cxnLst/>
              <a:rect l="l" t="t" r="r" b="b"/>
              <a:pathLst>
                <a:path w="289" h="321" extrusionOk="0">
                  <a:moveTo>
                    <a:pt x="33" y="0"/>
                  </a:moveTo>
                  <a:cubicBezTo>
                    <a:pt x="1" y="32"/>
                    <a:pt x="1" y="32"/>
                    <a:pt x="33" y="64"/>
                  </a:cubicBezTo>
                  <a:lnTo>
                    <a:pt x="225" y="321"/>
                  </a:lnTo>
                  <a:lnTo>
                    <a:pt x="289" y="321"/>
                  </a:lnTo>
                  <a:lnTo>
                    <a:pt x="289" y="257"/>
                  </a:lnTo>
                  <a:lnTo>
                    <a:pt x="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24025" y="2124150"/>
              <a:ext cx="7225" cy="8025"/>
            </a:xfrm>
            <a:custGeom>
              <a:avLst/>
              <a:gdLst/>
              <a:ahLst/>
              <a:cxnLst/>
              <a:rect l="l" t="t" r="r" b="b"/>
              <a:pathLst>
                <a:path w="289" h="321" extrusionOk="0">
                  <a:moveTo>
                    <a:pt x="0" y="1"/>
                  </a:moveTo>
                  <a:lnTo>
                    <a:pt x="0" y="65"/>
                  </a:lnTo>
                  <a:lnTo>
                    <a:pt x="225" y="289"/>
                  </a:lnTo>
                  <a:cubicBezTo>
                    <a:pt x="225" y="321"/>
                    <a:pt x="225" y="321"/>
                    <a:pt x="257" y="321"/>
                  </a:cubicBezTo>
                  <a:lnTo>
                    <a:pt x="257" y="289"/>
                  </a:lnTo>
                  <a:cubicBezTo>
                    <a:pt x="289" y="289"/>
                    <a:pt x="289" y="257"/>
                    <a:pt x="257" y="257"/>
                  </a:cubicBezTo>
                  <a:lnTo>
                    <a:pt x="6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12825" y="2126550"/>
              <a:ext cx="7225" cy="8025"/>
            </a:xfrm>
            <a:custGeom>
              <a:avLst/>
              <a:gdLst/>
              <a:ahLst/>
              <a:cxnLst/>
              <a:rect l="l" t="t" r="r" b="b"/>
              <a:pathLst>
                <a:path w="289" h="321" extrusionOk="0">
                  <a:moveTo>
                    <a:pt x="0" y="1"/>
                  </a:moveTo>
                  <a:lnTo>
                    <a:pt x="0" y="65"/>
                  </a:lnTo>
                  <a:lnTo>
                    <a:pt x="224" y="289"/>
                  </a:lnTo>
                  <a:lnTo>
                    <a:pt x="224" y="321"/>
                  </a:lnTo>
                  <a:cubicBezTo>
                    <a:pt x="256" y="321"/>
                    <a:pt x="256" y="321"/>
                    <a:pt x="256" y="289"/>
                  </a:cubicBezTo>
                  <a:cubicBezTo>
                    <a:pt x="288" y="289"/>
                    <a:pt x="288" y="257"/>
                    <a:pt x="256" y="257"/>
                  </a:cubicBezTo>
                  <a:lnTo>
                    <a:pt x="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01625" y="2127550"/>
              <a:ext cx="7225" cy="7825"/>
            </a:xfrm>
            <a:custGeom>
              <a:avLst/>
              <a:gdLst/>
              <a:ahLst/>
              <a:cxnLst/>
              <a:rect l="l" t="t" r="r" b="b"/>
              <a:pathLst>
                <a:path w="289" h="313" extrusionOk="0">
                  <a:moveTo>
                    <a:pt x="32" y="1"/>
                  </a:moveTo>
                  <a:cubicBezTo>
                    <a:pt x="24" y="1"/>
                    <a:pt x="16" y="9"/>
                    <a:pt x="0" y="25"/>
                  </a:cubicBezTo>
                  <a:lnTo>
                    <a:pt x="0" y="57"/>
                  </a:lnTo>
                  <a:lnTo>
                    <a:pt x="224" y="313"/>
                  </a:lnTo>
                  <a:lnTo>
                    <a:pt x="256" y="313"/>
                  </a:lnTo>
                  <a:cubicBezTo>
                    <a:pt x="288" y="313"/>
                    <a:pt x="288" y="281"/>
                    <a:pt x="256" y="249"/>
                  </a:cubicBezTo>
                  <a:lnTo>
                    <a:pt x="64" y="25"/>
                  </a:lnTo>
                  <a:cubicBezTo>
                    <a:pt x="48" y="9"/>
                    <a:pt x="40" y="1"/>
                    <a:pt x="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089625" y="2039850"/>
              <a:ext cx="64825" cy="53675"/>
            </a:xfrm>
            <a:custGeom>
              <a:avLst/>
              <a:gdLst/>
              <a:ahLst/>
              <a:cxnLst/>
              <a:rect l="l" t="t" r="r" b="b"/>
              <a:pathLst>
                <a:path w="2593" h="2147" extrusionOk="0">
                  <a:moveTo>
                    <a:pt x="2145" y="0"/>
                  </a:moveTo>
                  <a:cubicBezTo>
                    <a:pt x="2085" y="0"/>
                    <a:pt x="2021" y="4"/>
                    <a:pt x="1953" y="12"/>
                  </a:cubicBezTo>
                  <a:cubicBezTo>
                    <a:pt x="1473" y="108"/>
                    <a:pt x="960" y="492"/>
                    <a:pt x="672" y="908"/>
                  </a:cubicBezTo>
                  <a:lnTo>
                    <a:pt x="256" y="1004"/>
                  </a:lnTo>
                  <a:lnTo>
                    <a:pt x="160" y="1228"/>
                  </a:lnTo>
                  <a:lnTo>
                    <a:pt x="544" y="1164"/>
                  </a:lnTo>
                  <a:lnTo>
                    <a:pt x="544" y="1164"/>
                  </a:lnTo>
                  <a:cubicBezTo>
                    <a:pt x="512" y="1196"/>
                    <a:pt x="512" y="1228"/>
                    <a:pt x="480" y="1292"/>
                  </a:cubicBezTo>
                  <a:cubicBezTo>
                    <a:pt x="480" y="1324"/>
                    <a:pt x="480" y="1356"/>
                    <a:pt x="448" y="1388"/>
                  </a:cubicBezTo>
                  <a:lnTo>
                    <a:pt x="96" y="1484"/>
                  </a:lnTo>
                  <a:lnTo>
                    <a:pt x="0" y="1708"/>
                  </a:lnTo>
                  <a:lnTo>
                    <a:pt x="448" y="1612"/>
                  </a:lnTo>
                  <a:cubicBezTo>
                    <a:pt x="448" y="1936"/>
                    <a:pt x="653" y="2146"/>
                    <a:pt x="1006" y="2146"/>
                  </a:cubicBezTo>
                  <a:cubicBezTo>
                    <a:pt x="1071" y="2146"/>
                    <a:pt x="1142" y="2139"/>
                    <a:pt x="1216" y="2124"/>
                  </a:cubicBezTo>
                  <a:cubicBezTo>
                    <a:pt x="1505" y="2060"/>
                    <a:pt x="1793" y="1932"/>
                    <a:pt x="2049" y="1708"/>
                  </a:cubicBezTo>
                  <a:lnTo>
                    <a:pt x="1921" y="1548"/>
                  </a:lnTo>
                  <a:cubicBezTo>
                    <a:pt x="1729" y="1708"/>
                    <a:pt x="1537" y="1804"/>
                    <a:pt x="1312" y="1836"/>
                  </a:cubicBezTo>
                  <a:cubicBezTo>
                    <a:pt x="1262" y="1847"/>
                    <a:pt x="1214" y="1853"/>
                    <a:pt x="1168" y="1853"/>
                  </a:cubicBezTo>
                  <a:cubicBezTo>
                    <a:pt x="952" y="1853"/>
                    <a:pt x="795" y="1733"/>
                    <a:pt x="768" y="1548"/>
                  </a:cubicBezTo>
                  <a:lnTo>
                    <a:pt x="1473" y="1420"/>
                  </a:lnTo>
                  <a:lnTo>
                    <a:pt x="1537" y="1196"/>
                  </a:lnTo>
                  <a:lnTo>
                    <a:pt x="768" y="1356"/>
                  </a:lnTo>
                  <a:cubicBezTo>
                    <a:pt x="768" y="1292"/>
                    <a:pt x="768" y="1260"/>
                    <a:pt x="800" y="1228"/>
                  </a:cubicBezTo>
                  <a:cubicBezTo>
                    <a:pt x="800" y="1196"/>
                    <a:pt x="832" y="1132"/>
                    <a:pt x="832" y="1100"/>
                  </a:cubicBezTo>
                  <a:lnTo>
                    <a:pt x="1633" y="972"/>
                  </a:lnTo>
                  <a:lnTo>
                    <a:pt x="1697" y="716"/>
                  </a:lnTo>
                  <a:lnTo>
                    <a:pt x="992" y="876"/>
                  </a:lnTo>
                  <a:cubicBezTo>
                    <a:pt x="1216" y="588"/>
                    <a:pt x="1537" y="364"/>
                    <a:pt x="1857" y="332"/>
                  </a:cubicBezTo>
                  <a:cubicBezTo>
                    <a:pt x="1925" y="309"/>
                    <a:pt x="1989" y="299"/>
                    <a:pt x="2047" y="299"/>
                  </a:cubicBezTo>
                  <a:cubicBezTo>
                    <a:pt x="2154" y="299"/>
                    <a:pt x="2243" y="334"/>
                    <a:pt x="2305" y="396"/>
                  </a:cubicBezTo>
                  <a:lnTo>
                    <a:pt x="2593" y="140"/>
                  </a:lnTo>
                  <a:cubicBezTo>
                    <a:pt x="2495" y="42"/>
                    <a:pt x="2341" y="0"/>
                    <a:pt x="214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088825" y="2039050"/>
              <a:ext cx="66425" cy="55525"/>
            </a:xfrm>
            <a:custGeom>
              <a:avLst/>
              <a:gdLst/>
              <a:ahLst/>
              <a:cxnLst/>
              <a:rect l="l" t="t" r="r" b="b"/>
              <a:pathLst>
                <a:path w="2657" h="2221" extrusionOk="0">
                  <a:moveTo>
                    <a:pt x="2151" y="64"/>
                  </a:moveTo>
                  <a:cubicBezTo>
                    <a:pt x="2315" y="64"/>
                    <a:pt x="2465" y="100"/>
                    <a:pt x="2561" y="172"/>
                  </a:cubicBezTo>
                  <a:lnTo>
                    <a:pt x="2337" y="396"/>
                  </a:lnTo>
                  <a:cubicBezTo>
                    <a:pt x="2241" y="324"/>
                    <a:pt x="2127" y="288"/>
                    <a:pt x="1995" y="288"/>
                  </a:cubicBezTo>
                  <a:cubicBezTo>
                    <a:pt x="1951" y="288"/>
                    <a:pt x="1905" y="292"/>
                    <a:pt x="1857" y="300"/>
                  </a:cubicBezTo>
                  <a:cubicBezTo>
                    <a:pt x="1569" y="364"/>
                    <a:pt x="1248" y="588"/>
                    <a:pt x="992" y="876"/>
                  </a:cubicBezTo>
                  <a:lnTo>
                    <a:pt x="992" y="908"/>
                  </a:lnTo>
                  <a:cubicBezTo>
                    <a:pt x="1014" y="908"/>
                    <a:pt x="1021" y="922"/>
                    <a:pt x="1023" y="922"/>
                  </a:cubicBezTo>
                  <a:cubicBezTo>
                    <a:pt x="1024" y="922"/>
                    <a:pt x="1024" y="919"/>
                    <a:pt x="1024" y="908"/>
                  </a:cubicBezTo>
                  <a:lnTo>
                    <a:pt x="1697" y="812"/>
                  </a:lnTo>
                  <a:lnTo>
                    <a:pt x="1633" y="940"/>
                  </a:lnTo>
                  <a:lnTo>
                    <a:pt x="864" y="1100"/>
                  </a:lnTo>
                  <a:lnTo>
                    <a:pt x="864" y="1132"/>
                  </a:lnTo>
                  <a:cubicBezTo>
                    <a:pt x="832" y="1164"/>
                    <a:pt x="800" y="1196"/>
                    <a:pt x="800" y="1228"/>
                  </a:cubicBezTo>
                  <a:cubicBezTo>
                    <a:pt x="768" y="1292"/>
                    <a:pt x="768" y="1324"/>
                    <a:pt x="768" y="1356"/>
                  </a:cubicBezTo>
                  <a:lnTo>
                    <a:pt x="768" y="1388"/>
                  </a:lnTo>
                  <a:cubicBezTo>
                    <a:pt x="768" y="1388"/>
                    <a:pt x="783" y="1402"/>
                    <a:pt x="792" y="1402"/>
                  </a:cubicBezTo>
                  <a:cubicBezTo>
                    <a:pt x="797" y="1402"/>
                    <a:pt x="800" y="1399"/>
                    <a:pt x="800" y="1388"/>
                  </a:cubicBezTo>
                  <a:lnTo>
                    <a:pt x="1537" y="1260"/>
                  </a:lnTo>
                  <a:lnTo>
                    <a:pt x="1473" y="1420"/>
                  </a:lnTo>
                  <a:lnTo>
                    <a:pt x="800" y="1548"/>
                  </a:lnTo>
                  <a:cubicBezTo>
                    <a:pt x="768" y="1548"/>
                    <a:pt x="768" y="1548"/>
                    <a:pt x="768" y="1580"/>
                  </a:cubicBezTo>
                  <a:cubicBezTo>
                    <a:pt x="821" y="1792"/>
                    <a:pt x="984" y="1917"/>
                    <a:pt x="1221" y="1917"/>
                  </a:cubicBezTo>
                  <a:cubicBezTo>
                    <a:pt x="1269" y="1917"/>
                    <a:pt x="1322" y="1911"/>
                    <a:pt x="1376" y="1900"/>
                  </a:cubicBezTo>
                  <a:cubicBezTo>
                    <a:pt x="1537" y="1868"/>
                    <a:pt x="1761" y="1772"/>
                    <a:pt x="1921" y="1644"/>
                  </a:cubicBezTo>
                  <a:lnTo>
                    <a:pt x="2049" y="1740"/>
                  </a:lnTo>
                  <a:cubicBezTo>
                    <a:pt x="1793" y="1932"/>
                    <a:pt x="1505" y="2060"/>
                    <a:pt x="1248" y="2124"/>
                  </a:cubicBezTo>
                  <a:cubicBezTo>
                    <a:pt x="1192" y="2132"/>
                    <a:pt x="1136" y="2136"/>
                    <a:pt x="1082" y="2136"/>
                  </a:cubicBezTo>
                  <a:cubicBezTo>
                    <a:pt x="918" y="2136"/>
                    <a:pt x="768" y="2100"/>
                    <a:pt x="672" y="2028"/>
                  </a:cubicBezTo>
                  <a:cubicBezTo>
                    <a:pt x="576" y="1932"/>
                    <a:pt x="512" y="1804"/>
                    <a:pt x="512" y="1644"/>
                  </a:cubicBezTo>
                  <a:lnTo>
                    <a:pt x="480" y="1644"/>
                  </a:lnTo>
                  <a:lnTo>
                    <a:pt x="480" y="1612"/>
                  </a:lnTo>
                  <a:lnTo>
                    <a:pt x="448" y="1612"/>
                  </a:lnTo>
                  <a:lnTo>
                    <a:pt x="96" y="1708"/>
                  </a:lnTo>
                  <a:lnTo>
                    <a:pt x="128" y="1548"/>
                  </a:lnTo>
                  <a:lnTo>
                    <a:pt x="480" y="1484"/>
                  </a:lnTo>
                  <a:lnTo>
                    <a:pt x="512" y="1452"/>
                  </a:lnTo>
                  <a:cubicBezTo>
                    <a:pt x="544" y="1420"/>
                    <a:pt x="544" y="1356"/>
                    <a:pt x="544" y="1324"/>
                  </a:cubicBezTo>
                  <a:cubicBezTo>
                    <a:pt x="576" y="1292"/>
                    <a:pt x="576" y="1260"/>
                    <a:pt x="608" y="1228"/>
                  </a:cubicBezTo>
                  <a:lnTo>
                    <a:pt x="608" y="1164"/>
                  </a:lnTo>
                  <a:lnTo>
                    <a:pt x="544" y="1164"/>
                  </a:lnTo>
                  <a:lnTo>
                    <a:pt x="256" y="1228"/>
                  </a:lnTo>
                  <a:lnTo>
                    <a:pt x="288" y="1068"/>
                  </a:lnTo>
                  <a:lnTo>
                    <a:pt x="704" y="1004"/>
                  </a:lnTo>
                  <a:cubicBezTo>
                    <a:pt x="704" y="972"/>
                    <a:pt x="736" y="972"/>
                    <a:pt x="736" y="972"/>
                  </a:cubicBezTo>
                  <a:cubicBezTo>
                    <a:pt x="1024" y="524"/>
                    <a:pt x="1537" y="172"/>
                    <a:pt x="1985" y="76"/>
                  </a:cubicBezTo>
                  <a:cubicBezTo>
                    <a:pt x="2041" y="68"/>
                    <a:pt x="2097" y="64"/>
                    <a:pt x="2151" y="64"/>
                  </a:cubicBezTo>
                  <a:close/>
                  <a:moveTo>
                    <a:pt x="2169" y="1"/>
                  </a:moveTo>
                  <a:cubicBezTo>
                    <a:pt x="2111" y="1"/>
                    <a:pt x="2049" y="5"/>
                    <a:pt x="1985" y="12"/>
                  </a:cubicBezTo>
                  <a:cubicBezTo>
                    <a:pt x="1505" y="108"/>
                    <a:pt x="992" y="460"/>
                    <a:pt x="704" y="908"/>
                  </a:cubicBezTo>
                  <a:lnTo>
                    <a:pt x="288" y="1004"/>
                  </a:lnTo>
                  <a:cubicBezTo>
                    <a:pt x="256" y="1004"/>
                    <a:pt x="256" y="1004"/>
                    <a:pt x="256" y="1036"/>
                  </a:cubicBezTo>
                  <a:lnTo>
                    <a:pt x="160" y="1260"/>
                  </a:lnTo>
                  <a:cubicBezTo>
                    <a:pt x="160" y="1260"/>
                    <a:pt x="160" y="1292"/>
                    <a:pt x="192" y="1292"/>
                  </a:cubicBezTo>
                  <a:cubicBezTo>
                    <a:pt x="192" y="1292"/>
                    <a:pt x="192" y="1306"/>
                    <a:pt x="202" y="1306"/>
                  </a:cubicBezTo>
                  <a:cubicBezTo>
                    <a:pt x="206" y="1306"/>
                    <a:pt x="214" y="1303"/>
                    <a:pt x="224" y="1292"/>
                  </a:cubicBezTo>
                  <a:lnTo>
                    <a:pt x="512" y="1260"/>
                  </a:lnTo>
                  <a:lnTo>
                    <a:pt x="512" y="1292"/>
                  </a:lnTo>
                  <a:cubicBezTo>
                    <a:pt x="480" y="1324"/>
                    <a:pt x="480" y="1356"/>
                    <a:pt x="480" y="1388"/>
                  </a:cubicBezTo>
                  <a:lnTo>
                    <a:pt x="128" y="1484"/>
                  </a:lnTo>
                  <a:lnTo>
                    <a:pt x="96" y="1484"/>
                  </a:lnTo>
                  <a:lnTo>
                    <a:pt x="0" y="1740"/>
                  </a:lnTo>
                  <a:lnTo>
                    <a:pt x="32" y="1772"/>
                  </a:lnTo>
                  <a:lnTo>
                    <a:pt x="64" y="1772"/>
                  </a:lnTo>
                  <a:lnTo>
                    <a:pt x="448" y="1708"/>
                  </a:lnTo>
                  <a:cubicBezTo>
                    <a:pt x="448" y="1868"/>
                    <a:pt x="512" y="1996"/>
                    <a:pt x="640" y="2092"/>
                  </a:cubicBezTo>
                  <a:cubicBezTo>
                    <a:pt x="736" y="2156"/>
                    <a:pt x="896" y="2220"/>
                    <a:pt x="1056" y="2220"/>
                  </a:cubicBezTo>
                  <a:cubicBezTo>
                    <a:pt x="1120" y="2220"/>
                    <a:pt x="1184" y="2220"/>
                    <a:pt x="1280" y="2188"/>
                  </a:cubicBezTo>
                  <a:cubicBezTo>
                    <a:pt x="1537" y="2156"/>
                    <a:pt x="1857" y="1996"/>
                    <a:pt x="2113" y="1772"/>
                  </a:cubicBezTo>
                  <a:lnTo>
                    <a:pt x="2113" y="1740"/>
                  </a:lnTo>
                  <a:lnTo>
                    <a:pt x="1985" y="1580"/>
                  </a:lnTo>
                  <a:cubicBezTo>
                    <a:pt x="1969" y="1564"/>
                    <a:pt x="1961" y="1556"/>
                    <a:pt x="1953" y="1556"/>
                  </a:cubicBezTo>
                  <a:cubicBezTo>
                    <a:pt x="1945" y="1556"/>
                    <a:pt x="1937" y="1564"/>
                    <a:pt x="1921" y="1580"/>
                  </a:cubicBezTo>
                  <a:cubicBezTo>
                    <a:pt x="1761" y="1708"/>
                    <a:pt x="1537" y="1804"/>
                    <a:pt x="1376" y="1836"/>
                  </a:cubicBezTo>
                  <a:cubicBezTo>
                    <a:pt x="1315" y="1850"/>
                    <a:pt x="1258" y="1856"/>
                    <a:pt x="1206" y="1856"/>
                  </a:cubicBezTo>
                  <a:cubicBezTo>
                    <a:pt x="1014" y="1856"/>
                    <a:pt x="890" y="1770"/>
                    <a:pt x="864" y="1644"/>
                  </a:cubicBezTo>
                  <a:lnTo>
                    <a:pt x="1505" y="1516"/>
                  </a:lnTo>
                  <a:lnTo>
                    <a:pt x="1537" y="1484"/>
                  </a:lnTo>
                  <a:lnTo>
                    <a:pt x="1633" y="1260"/>
                  </a:lnTo>
                  <a:cubicBezTo>
                    <a:pt x="1633" y="1228"/>
                    <a:pt x="1633" y="1228"/>
                    <a:pt x="1601" y="1196"/>
                  </a:cubicBezTo>
                  <a:lnTo>
                    <a:pt x="1569" y="1196"/>
                  </a:lnTo>
                  <a:lnTo>
                    <a:pt x="864" y="1324"/>
                  </a:lnTo>
                  <a:lnTo>
                    <a:pt x="864" y="1292"/>
                  </a:lnTo>
                  <a:cubicBezTo>
                    <a:pt x="864" y="1260"/>
                    <a:pt x="896" y="1228"/>
                    <a:pt x="896" y="1164"/>
                  </a:cubicBezTo>
                  <a:lnTo>
                    <a:pt x="1665" y="1036"/>
                  </a:lnTo>
                  <a:cubicBezTo>
                    <a:pt x="1697" y="1036"/>
                    <a:pt x="1697" y="1004"/>
                    <a:pt x="1697" y="1004"/>
                  </a:cubicBezTo>
                  <a:lnTo>
                    <a:pt x="1793" y="780"/>
                  </a:lnTo>
                  <a:cubicBezTo>
                    <a:pt x="1793" y="748"/>
                    <a:pt x="1793" y="748"/>
                    <a:pt x="1761" y="748"/>
                  </a:cubicBezTo>
                  <a:cubicBezTo>
                    <a:pt x="1761" y="716"/>
                    <a:pt x="1761" y="716"/>
                    <a:pt x="1729" y="716"/>
                  </a:cubicBezTo>
                  <a:lnTo>
                    <a:pt x="1152" y="844"/>
                  </a:lnTo>
                  <a:cubicBezTo>
                    <a:pt x="1344" y="620"/>
                    <a:pt x="1633" y="428"/>
                    <a:pt x="1889" y="396"/>
                  </a:cubicBezTo>
                  <a:cubicBezTo>
                    <a:pt x="1959" y="384"/>
                    <a:pt x="2021" y="377"/>
                    <a:pt x="2075" y="377"/>
                  </a:cubicBezTo>
                  <a:cubicBezTo>
                    <a:pt x="2170" y="377"/>
                    <a:pt x="2244" y="399"/>
                    <a:pt x="2305" y="460"/>
                  </a:cubicBezTo>
                  <a:lnTo>
                    <a:pt x="2369" y="460"/>
                  </a:lnTo>
                  <a:lnTo>
                    <a:pt x="2657" y="204"/>
                  </a:lnTo>
                  <a:lnTo>
                    <a:pt x="2657" y="172"/>
                  </a:lnTo>
                  <a:cubicBezTo>
                    <a:pt x="2533" y="48"/>
                    <a:pt x="2370" y="1"/>
                    <a:pt x="21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7189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1" name="Google Shape;4411;p72"/>
          <p:cNvSpPr txBox="1">
            <a:spLocks noGrp="1"/>
          </p:cNvSpPr>
          <p:nvPr>
            <p:ph type="title"/>
          </p:nvPr>
        </p:nvSpPr>
        <p:spPr>
          <a:xfrm>
            <a:off x="706352" y="361411"/>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dirty="0"/>
              <a:t>Clasificación de los centros de costo </a:t>
            </a:r>
            <a:endParaRPr sz="3100" dirty="0"/>
          </a:p>
        </p:txBody>
      </p:sp>
      <p:sp>
        <p:nvSpPr>
          <p:cNvPr id="4412" name="Google Shape;4412;p72"/>
          <p:cNvSpPr txBox="1">
            <a:spLocks noGrp="1"/>
          </p:cNvSpPr>
          <p:nvPr>
            <p:ph type="body" idx="1"/>
          </p:nvPr>
        </p:nvSpPr>
        <p:spPr>
          <a:xfrm>
            <a:off x="436728" y="764275"/>
            <a:ext cx="8243247" cy="412162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b="1" dirty="0">
                <a:solidFill>
                  <a:schemeClr val="lt1"/>
                </a:solidFill>
                <a:latin typeface="Proxima Nova" charset="0"/>
                <a:ea typeface="Russo One"/>
                <a:cs typeface="Russo One"/>
                <a:sym typeface="Russo One"/>
              </a:rPr>
              <a:t>Los centros de costos pueden clasificarse de la manera siguiente:</a:t>
            </a:r>
          </a:p>
          <a:p>
            <a:pPr algn="just">
              <a:lnSpc>
                <a:spcPct val="150000"/>
              </a:lnSpc>
              <a:buFont typeface="Wingdings" panose="05000000000000000000" pitchFamily="2" charset="2"/>
              <a:buChar char="q"/>
            </a:pPr>
            <a:endParaRPr lang="es-ES" b="1" dirty="0">
              <a:solidFill>
                <a:schemeClr val="tx1"/>
              </a:solidFill>
              <a:latin typeface="+mn-lt"/>
            </a:endParaRPr>
          </a:p>
          <a:p>
            <a:pPr algn="just">
              <a:lnSpc>
                <a:spcPct val="150000"/>
              </a:lnSpc>
              <a:buFont typeface="Wingdings" panose="05000000000000000000" pitchFamily="2" charset="2"/>
              <a:buChar char="q"/>
            </a:pPr>
            <a:r>
              <a:rPr lang="es-ES" b="1" dirty="0">
                <a:solidFill>
                  <a:schemeClr val="tx1"/>
                </a:solidFill>
                <a:latin typeface="+mn-lt"/>
              </a:rPr>
              <a:t>De costos administrativos: </a:t>
            </a:r>
            <a:r>
              <a:rPr lang="es-SV" dirty="0">
                <a:solidFill>
                  <a:schemeClr val="tx1"/>
                </a:solidFill>
                <a:latin typeface="+mn-lt"/>
              </a:rPr>
              <a:t>Son aquellos relacionados con la gestión de la compañía.</a:t>
            </a:r>
          </a:p>
          <a:p>
            <a:pPr marL="139700" indent="0" algn="just">
              <a:lnSpc>
                <a:spcPct val="150000"/>
              </a:lnSpc>
              <a:buNone/>
            </a:pPr>
            <a:endParaRPr lang="es-ES" dirty="0">
              <a:solidFill>
                <a:schemeClr val="tx1"/>
              </a:solidFill>
              <a:latin typeface="+mn-lt"/>
            </a:endParaRPr>
          </a:p>
          <a:p>
            <a:pPr algn="just">
              <a:lnSpc>
                <a:spcPct val="150000"/>
              </a:lnSpc>
              <a:buFont typeface="Wingdings" panose="05000000000000000000" pitchFamily="2" charset="2"/>
              <a:buChar char="q"/>
            </a:pPr>
            <a:r>
              <a:rPr lang="es-ES" b="1" dirty="0">
                <a:solidFill>
                  <a:schemeClr val="tx1"/>
                </a:solidFill>
                <a:latin typeface="+mn-lt"/>
              </a:rPr>
              <a:t>De servicios: </a:t>
            </a:r>
            <a:r>
              <a:rPr lang="es-SV" dirty="0">
                <a:solidFill>
                  <a:schemeClr val="tx1"/>
                </a:solidFill>
                <a:latin typeface="+mn-lt"/>
              </a:rPr>
              <a:t>Son aquellos centros que brindan apoyo a otras áreas, como las oficinas de mantenimiento o de sistemas.</a:t>
            </a:r>
            <a:endParaRPr lang="es-ES" dirty="0">
              <a:solidFill>
                <a:schemeClr val="tx1"/>
              </a:solidFill>
              <a:latin typeface="+mn-lt"/>
            </a:endParaRPr>
          </a:p>
          <a:p>
            <a:pPr algn="just">
              <a:lnSpc>
                <a:spcPct val="150000"/>
              </a:lnSpc>
              <a:buFont typeface="Wingdings" panose="05000000000000000000" pitchFamily="2" charset="2"/>
              <a:buChar char="q"/>
            </a:pPr>
            <a:endParaRPr lang="es-SV" b="1" dirty="0">
              <a:solidFill>
                <a:schemeClr val="tx1"/>
              </a:solidFill>
              <a:latin typeface="+mn-lt"/>
            </a:endParaRPr>
          </a:p>
          <a:p>
            <a:pPr algn="just">
              <a:lnSpc>
                <a:spcPct val="150000"/>
              </a:lnSpc>
              <a:buFont typeface="Wingdings" panose="05000000000000000000" pitchFamily="2" charset="2"/>
              <a:buChar char="q"/>
            </a:pPr>
            <a:r>
              <a:rPr lang="es-SV" b="1" dirty="0">
                <a:solidFill>
                  <a:schemeClr val="tx1"/>
                </a:solidFill>
                <a:latin typeface="+mn-lt"/>
              </a:rPr>
              <a:t>Ventas: </a:t>
            </a:r>
            <a:r>
              <a:rPr lang="es-SV" dirty="0">
                <a:solidFill>
                  <a:schemeClr val="tx1"/>
                </a:solidFill>
                <a:latin typeface="+mn-lt"/>
              </a:rPr>
              <a:t>Es mediante la cual las empresas suelen invertir en publicidad y ofrecer sus productos al público.</a:t>
            </a:r>
            <a:endParaRPr lang="es-419" dirty="0">
              <a:solidFill>
                <a:schemeClr val="tx1"/>
              </a:solidFill>
              <a:latin typeface="+mn-lt"/>
            </a:endParaRPr>
          </a:p>
          <a:p>
            <a:pPr algn="just">
              <a:lnSpc>
                <a:spcPct val="150000"/>
              </a:lnSpc>
              <a:buFont typeface="Wingdings" panose="05000000000000000000" pitchFamily="2" charset="2"/>
              <a:buChar char="q"/>
            </a:pPr>
            <a:endParaRPr lang="es-419" b="1" dirty="0">
              <a:solidFill>
                <a:schemeClr val="tx1"/>
              </a:solidFill>
              <a:latin typeface="+mn-lt"/>
            </a:endParaRPr>
          </a:p>
          <a:p>
            <a:pPr algn="just">
              <a:lnSpc>
                <a:spcPct val="150000"/>
              </a:lnSpc>
              <a:buFont typeface="Wingdings" panose="05000000000000000000" pitchFamily="2" charset="2"/>
              <a:buChar char="q"/>
            </a:pPr>
            <a:r>
              <a:rPr lang="es-419" b="1" dirty="0">
                <a:solidFill>
                  <a:schemeClr val="tx1"/>
                </a:solidFill>
                <a:latin typeface="+mn-lt"/>
              </a:rPr>
              <a:t>De Producción: </a:t>
            </a:r>
            <a:r>
              <a:rPr lang="es-SV" dirty="0">
                <a:solidFill>
                  <a:schemeClr val="tx1"/>
                </a:solidFill>
                <a:latin typeface="+mn-lt"/>
              </a:rPr>
              <a:t>Son aquellas áreas encargadas de transformar las materias primas en el bien que se ofrece al consumidor.</a:t>
            </a:r>
            <a:endParaRPr lang="es-419" dirty="0">
              <a:solidFill>
                <a:schemeClr val="tx1"/>
              </a:solidFill>
              <a:latin typeface="+mn-lt"/>
            </a:endParaRPr>
          </a:p>
          <a:p>
            <a:pPr>
              <a:lnSpc>
                <a:spcPct val="150000"/>
              </a:lnSpc>
              <a:buFont typeface="Wingdings" panose="05000000000000000000" pitchFamily="2" charset="2"/>
              <a:buChar char="q"/>
            </a:pPr>
            <a:endParaRPr lang="es-SV" b="1" dirty="0"/>
          </a:p>
        </p:txBody>
      </p:sp>
    </p:spTree>
    <p:extLst>
      <p:ext uri="{BB962C8B-B14F-4D97-AF65-F5344CB8AC3E}">
        <p14:creationId xmlns:p14="http://schemas.microsoft.com/office/powerpoint/2010/main" val="3800104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0"/>
        <p:cNvGrpSpPr/>
        <p:nvPr/>
      </p:nvGrpSpPr>
      <p:grpSpPr>
        <a:xfrm>
          <a:off x="0" y="0"/>
          <a:ext cx="0" cy="0"/>
          <a:chOff x="0" y="0"/>
          <a:chExt cx="0" cy="0"/>
        </a:xfrm>
      </p:grpSpPr>
      <p:sp>
        <p:nvSpPr>
          <p:cNvPr id="4411" name="Google Shape;4411;p72"/>
          <p:cNvSpPr txBox="1">
            <a:spLocks noGrp="1"/>
          </p:cNvSpPr>
          <p:nvPr>
            <p:ph type="title"/>
          </p:nvPr>
        </p:nvSpPr>
        <p:spPr>
          <a:xfrm>
            <a:off x="706352" y="361411"/>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dirty="0"/>
              <a:t>Clasificación de los centros de costo </a:t>
            </a:r>
            <a:endParaRPr sz="3100" dirty="0"/>
          </a:p>
        </p:txBody>
      </p:sp>
      <p:sp>
        <p:nvSpPr>
          <p:cNvPr id="4412" name="Google Shape;4412;p72"/>
          <p:cNvSpPr txBox="1">
            <a:spLocks noGrp="1"/>
          </p:cNvSpPr>
          <p:nvPr>
            <p:ph type="body" idx="1"/>
          </p:nvPr>
        </p:nvSpPr>
        <p:spPr>
          <a:xfrm>
            <a:off x="436728" y="1160059"/>
            <a:ext cx="8243247" cy="3725839"/>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b="1" dirty="0">
                <a:solidFill>
                  <a:schemeClr val="lt1"/>
                </a:solidFill>
                <a:latin typeface="Proxima Nova" charset="0"/>
                <a:ea typeface="Russo One"/>
                <a:cs typeface="Russo One"/>
                <a:sym typeface="Russo One"/>
              </a:rPr>
              <a:t>Otra manera de clasificar los centros de costos, es la siguiente:</a:t>
            </a:r>
          </a:p>
          <a:p>
            <a:pPr marL="139700" indent="0" algn="just">
              <a:lnSpc>
                <a:spcPct val="150000"/>
              </a:lnSpc>
              <a:buNone/>
            </a:pPr>
            <a:endParaRPr lang="es-ES" b="1" dirty="0">
              <a:solidFill>
                <a:schemeClr val="tx1"/>
              </a:solidFill>
              <a:latin typeface="+mn-lt"/>
            </a:endParaRPr>
          </a:p>
          <a:p>
            <a:pPr lvl="0" algn="just">
              <a:lnSpc>
                <a:spcPct val="200000"/>
              </a:lnSpc>
              <a:buFont typeface="Wingdings" pitchFamily="2" charset="2"/>
              <a:buChar char="q"/>
            </a:pPr>
            <a:r>
              <a:rPr lang="es-SV" b="1" dirty="0">
                <a:latin typeface="+mn-lt"/>
              </a:rPr>
              <a:t>Principales: </a:t>
            </a:r>
            <a:r>
              <a:rPr lang="es-SV" dirty="0">
                <a:latin typeface="+mn-lt"/>
              </a:rPr>
              <a:t>Son los que intervienen directamente en la producción de la mercancía. A su vez, los principales se distinguen en dos categorías, </a:t>
            </a:r>
            <a:r>
              <a:rPr lang="es-SV" b="1" dirty="0">
                <a:latin typeface="+mn-lt"/>
              </a:rPr>
              <a:t>los operativos (costos de producción) y no operativos (como el costo de ventas).</a:t>
            </a:r>
            <a:endParaRPr lang="es-SV" dirty="0">
              <a:latin typeface="+mn-lt"/>
            </a:endParaRPr>
          </a:p>
          <a:p>
            <a:pPr marL="139700" lvl="0" indent="0" algn="just">
              <a:lnSpc>
                <a:spcPct val="200000"/>
              </a:lnSpc>
              <a:buNone/>
            </a:pPr>
            <a:endParaRPr lang="es-SV" b="1" dirty="0">
              <a:latin typeface="+mn-lt"/>
            </a:endParaRPr>
          </a:p>
          <a:p>
            <a:pPr lvl="0" algn="just">
              <a:lnSpc>
                <a:spcPct val="200000"/>
              </a:lnSpc>
              <a:buFont typeface="Wingdings" pitchFamily="2" charset="2"/>
              <a:buChar char="q"/>
            </a:pPr>
            <a:r>
              <a:rPr lang="es-SV" b="1" dirty="0">
                <a:latin typeface="+mn-lt"/>
              </a:rPr>
              <a:t>Auxiliares: </a:t>
            </a:r>
            <a:r>
              <a:rPr lang="es-SV" dirty="0">
                <a:latin typeface="+mn-lt"/>
              </a:rPr>
              <a:t>Son los que generan costos indirectos como seguridad y el área de sistemas.</a:t>
            </a:r>
          </a:p>
          <a:p>
            <a:pPr>
              <a:lnSpc>
                <a:spcPct val="150000"/>
              </a:lnSpc>
              <a:buFont typeface="Wingdings" panose="05000000000000000000" pitchFamily="2" charset="2"/>
              <a:buChar char="q"/>
            </a:pPr>
            <a:endParaRPr lang="es-SV" b="1" dirty="0"/>
          </a:p>
        </p:txBody>
      </p:sp>
    </p:spTree>
    <p:extLst>
      <p:ext uri="{BB962C8B-B14F-4D97-AF65-F5344CB8AC3E}">
        <p14:creationId xmlns:p14="http://schemas.microsoft.com/office/powerpoint/2010/main" val="1845088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Economics Subject for High School Electives: Macroeconomics by Slidesgo">
  <a:themeElements>
    <a:clrScheme name="Simple Light">
      <a:dk1>
        <a:srgbClr val="333333"/>
      </a:dk1>
      <a:lt1>
        <a:srgbClr val="1F1AE5"/>
      </a:lt1>
      <a:dk2>
        <a:srgbClr val="F4EEE9"/>
      </a:dk2>
      <a:lt2>
        <a:srgbClr val="EBE9E7"/>
      </a:lt2>
      <a:accent1>
        <a:srgbClr val="FFFF00"/>
      </a:accent1>
      <a:accent2>
        <a:srgbClr val="6E6EE3"/>
      </a:accent2>
      <a:accent3>
        <a:srgbClr val="FFFFFF"/>
      </a:accent3>
      <a:accent4>
        <a:srgbClr val="FFFFFF"/>
      </a:accent4>
      <a:accent5>
        <a:srgbClr val="FFFFFF"/>
      </a:accent5>
      <a:accent6>
        <a:srgbClr val="FFFFFF"/>
      </a:accent6>
      <a:hlink>
        <a:srgbClr val="1F1AE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TotalTime>
  <Words>1698</Words>
  <Application>Microsoft Office PowerPoint</Application>
  <PresentationFormat>Presentación en pantalla (16:9)</PresentationFormat>
  <Paragraphs>163</Paragraphs>
  <Slides>36</Slides>
  <Notes>36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36</vt:i4>
      </vt:variant>
    </vt:vector>
  </HeadingPairs>
  <TitlesOfParts>
    <vt:vector size="46" baseType="lpstr">
      <vt:lpstr>Arial</vt:lpstr>
      <vt:lpstr>Courier New</vt:lpstr>
      <vt:lpstr>Malgun Gothic</vt:lpstr>
      <vt:lpstr>Russo One</vt:lpstr>
      <vt:lpstr>Wingdings</vt:lpstr>
      <vt:lpstr>Proxima Nova</vt:lpstr>
      <vt:lpstr>Times New Roman</vt:lpstr>
      <vt:lpstr>Archivo</vt:lpstr>
      <vt:lpstr>Bebas Neue</vt:lpstr>
      <vt:lpstr>Economics Subject for High School Electives: Macroeconomics by Slidesgo</vt:lpstr>
      <vt:lpstr>Sistema  de Costo Por Procesos</vt:lpstr>
      <vt:lpstr>AGENDA</vt:lpstr>
      <vt:lpstr>Sistema de costos por procesos</vt:lpstr>
      <vt:lpstr>Sistema de costos por procesos</vt:lpstr>
      <vt:lpstr>Sistema de costos por procesos</vt:lpstr>
      <vt:lpstr>Sistema de costos por procesos</vt:lpstr>
      <vt:lpstr>Sistema de costos por procesos</vt:lpstr>
      <vt:lpstr>Clasificación de los centros de costo </vt:lpstr>
      <vt:lpstr>Clasificación de los centros de costo </vt:lpstr>
      <vt:lpstr>Presentación de PowerPoint</vt:lpstr>
      <vt:lpstr>Presentación de PowerPoint</vt:lpstr>
      <vt:lpstr>Objetivos del sistema de costos por procesos</vt:lpstr>
      <vt:lpstr>Ejemplo de la acumulación de costos por procesos</vt:lpstr>
      <vt:lpstr>Presentación de PowerPoint</vt:lpstr>
      <vt:lpstr>Ejercicio de liquidacion de costos por procesos</vt:lpstr>
      <vt:lpstr>Presentación de PowerPoint</vt:lpstr>
      <vt:lpstr>Presentación de PowerPoint</vt:lpstr>
      <vt:lpstr>Presentación de PowerPoint</vt:lpstr>
      <vt:lpstr>Presentación de PowerPoint</vt:lpstr>
      <vt:lpstr>Desventajas vs Ventajas</vt:lpstr>
      <vt:lpstr>Desventajas vs Ventajas</vt:lpstr>
      <vt:lpstr>Desventajas vs Ventajas</vt:lpstr>
      <vt:lpstr>Métodos de uso</vt:lpstr>
      <vt:lpstr>DETERMINACIÓN DE COSTOS POR PROCESOS EN EL SALVADOR!</vt:lpstr>
      <vt:lpstr>Flujo físico de las unidades en un departamento</vt:lpstr>
      <vt:lpstr>Presentación de PowerPoint</vt:lpstr>
      <vt:lpstr>Flujos por los que el producto puede llegar hasta su terminación.</vt:lpstr>
      <vt:lpstr>Flujos por los que el producto puede llegar hasta su terminación.</vt:lpstr>
      <vt:lpstr>Tipos de empresas que utilizan este sistema</vt:lpstr>
      <vt:lpstr>Presentación de PowerPoint</vt:lpstr>
      <vt:lpstr>Tipos de empresas que utilizan este sistema</vt:lpstr>
      <vt:lpstr>Diferencias ENTRE COSTOS POR PROCESOS Y POR ORDENES </vt:lpstr>
      <vt:lpstr>Diferencias ENTRE COSTOS POR PROCESOS Y POR ORDENES </vt:lpstr>
      <vt:lpstr>Diferencias ENTRE COSTOS POR PROCESOS Y POR ORDENES </vt:lpstr>
      <vt:lpstr>Diferencias ENTRE COSTOS POR PROCESOS Y POR ORDENES </vt:lpstr>
      <vt:lpstr>Similitudes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Costo Por Procesos</dc:title>
  <cp:lastModifiedBy>Jose Noe</cp:lastModifiedBy>
  <cp:revision>31</cp:revision>
  <dcterms:modified xsi:type="dcterms:W3CDTF">2022-11-02T01:30:07Z</dcterms:modified>
</cp:coreProperties>
</file>