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95" r:id="rId6"/>
    <p:sldId id="281" r:id="rId7"/>
    <p:sldId id="261" r:id="rId8"/>
    <p:sldId id="278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PT Serif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25925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68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0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9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14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02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3cf23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3cf23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52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1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0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 smtClean="0"/>
              <a:t>SISTEMAS CONTABLES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Victoria Gabriela velasquez</a:t>
            </a:r>
            <a:endParaRPr sz="3600" dirty="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r>
              <a:rPr lang="en" dirty="0" smtClean="0"/>
              <a:t>Diferencia entre lo economico y financiero en una empresa</a:t>
            </a:r>
            <a:endParaRPr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ES" b="1" i="0" dirty="0"/>
              <a:t>La situación financiera de una </a:t>
            </a:r>
            <a:r>
              <a:rPr lang="es-ES" b="1" i="0" dirty="0" smtClean="0"/>
              <a:t>empresa </a:t>
            </a:r>
            <a:r>
              <a:rPr lang="es-ES" b="1" i="0" dirty="0"/>
              <a:t>hace referencia al efectivo que dispone en lo inmediato (liquidez) mientras que la situación económica se refiere al conjunto de bienes que integran su patrimonio (solvencia).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lograr</a:t>
            </a:r>
            <a:r>
              <a:rPr lang="en-US" dirty="0" smtClean="0"/>
              <a:t> con un software </a:t>
            </a:r>
            <a:r>
              <a:rPr lang="en-US" dirty="0" err="1" smtClean="0"/>
              <a:t>contable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55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ctrTitle"/>
          </p:nvPr>
        </p:nvSpPr>
        <p:spPr>
          <a:xfrm>
            <a:off x="233737" y="2268393"/>
            <a:ext cx="8088331" cy="3053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s-ES" sz="1800" b="0" dirty="0"/>
              <a:t>Los principales objetivos de este tipo de sistema son simplificar y racionalizar los procesos contables, para ahorrar tiempo y recursos en su ejecución, mientras disminuye errores asociados al tratamiento manual de la contabilidad: redundancia de datos, </a:t>
            </a:r>
            <a:r>
              <a:rPr lang="es-ES" sz="1800" b="0" dirty="0" smtClean="0"/>
              <a:t>cálculos mal realizados, etc. </a:t>
            </a:r>
            <a:br>
              <a:rPr lang="es-ES" sz="1800" b="0" dirty="0" smtClean="0"/>
            </a:br>
            <a:r>
              <a:rPr lang="es-ES" sz="1800" b="0" dirty="0" smtClean="0"/>
              <a:t>De esa manera, el contador es mucho más productivo y puede dedicar parte de su tiempo a labores de alto impacto, como el análisis de la información y la asesoría en el campo contable, tributario y financiero. </a:t>
            </a:r>
            <a:br>
              <a:rPr lang="es-ES" sz="1800" b="0" dirty="0" smtClean="0"/>
            </a:br>
            <a:r>
              <a:rPr lang="es-ES" sz="1800" b="0" dirty="0" smtClean="0"/>
              <a:t>Por supuesto, también está entre los objetivos del software contable mantenerla contabilidad actualizada y disponible en todo momento (mediante reportes que se generan automáticamente), para optimizar al máximo la toma de decisiones financieras y cumplir oportunamente con los requerimientos de entes regulatorios, entidades bancarias, accionistas y autoridades fiscales. </a:t>
            </a:r>
            <a:r>
              <a:rPr lang="es-ES" b="0" dirty="0" smtClean="0"/>
              <a:t/>
            </a:r>
            <a:br>
              <a:rPr lang="es-ES" b="0" dirty="0" smtClean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0" y="804209"/>
            <a:ext cx="8872590" cy="4339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800" dirty="0"/>
              <a:t>Registrar, sistematizar y almacenar de forma segura todas las operaciones de la empresa. </a:t>
            </a:r>
          </a:p>
          <a:p>
            <a:r>
              <a:rPr lang="es-ES" sz="1800" dirty="0"/>
              <a:t>La sistematización de la contabilidad debe hacerse en planes de cuentas predefinidos y/o en los que el usuario estime convenientes crear</a:t>
            </a:r>
          </a:p>
          <a:p>
            <a:r>
              <a:rPr lang="es-ES" sz="1800" dirty="0"/>
              <a:t>Generar reportes contables automáticamente, como libros contables, balance de 8 columnas, estados de resultados, etc. </a:t>
            </a:r>
          </a:p>
          <a:p>
            <a:r>
              <a:rPr lang="es-ES" sz="1800" dirty="0">
                <a:solidFill>
                  <a:schemeClr val="tx1"/>
                </a:solidFill>
              </a:rPr>
              <a:t>Integrar la contabilidad con el sistema de </a:t>
            </a:r>
            <a:r>
              <a:rPr lang="es-ES" sz="1800" dirty="0" smtClean="0">
                <a:solidFill>
                  <a:schemeClr val="tx1"/>
                </a:solidFill>
              </a:rPr>
              <a:t>facturación electrónica </a:t>
            </a:r>
            <a:r>
              <a:rPr lang="es-ES" sz="1800" dirty="0" smtClean="0"/>
              <a:t>Cargar </a:t>
            </a:r>
            <a:r>
              <a:rPr lang="es-ES" sz="1800" dirty="0"/>
              <a:t>masivamente datos de compras, ventas o comprobantes.</a:t>
            </a:r>
          </a:p>
          <a:p>
            <a:r>
              <a:rPr lang="es-ES" sz="1800" dirty="0"/>
              <a:t>Realizar cálculos automáticos. </a:t>
            </a:r>
          </a:p>
          <a:p>
            <a:r>
              <a:rPr lang="es-ES" sz="1800" dirty="0"/>
              <a:t>Asociar planes de cuentas balances y estados de resultados a la normativa IFRS.</a:t>
            </a:r>
          </a:p>
          <a:p>
            <a:r>
              <a:rPr lang="es-ES" sz="1800" dirty="0"/>
              <a:t>Reutilizar y capturar información de transacciones anteriores, sin necesidad de registrarla nuevamente. </a:t>
            </a:r>
          </a:p>
          <a:p>
            <a:r>
              <a:rPr lang="es-ES" sz="1800" dirty="0"/>
              <a:t>Personalizar diferentes niveles de usuario.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492;p37"/>
          <p:cNvSpPr txBox="1">
            <a:spLocks/>
          </p:cNvSpPr>
          <p:nvPr/>
        </p:nvSpPr>
        <p:spPr>
          <a:xfrm>
            <a:off x="852755" y="219925"/>
            <a:ext cx="6359703" cy="80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>
              <a:buNone/>
            </a:pPr>
            <a:r>
              <a:rPr lang="es-ES" b="1" dirty="0"/>
              <a:t>las funciones de un software contable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/>
              <a:t>Preguntas</a:t>
            </a:r>
            <a:r>
              <a:rPr lang="en" sz="3600" dirty="0" smtClean="0"/>
              <a:t>?</a:t>
            </a:r>
            <a:endParaRPr sz="3600" dirty="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140</Words>
  <Application>Microsoft Office PowerPoint</Application>
  <PresentationFormat>Presentación en pantalla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Montserrat</vt:lpstr>
      <vt:lpstr>Abril Fatface</vt:lpstr>
      <vt:lpstr>PT Serif</vt:lpstr>
      <vt:lpstr>Arial</vt:lpstr>
      <vt:lpstr>Balthasar template</vt:lpstr>
      <vt:lpstr>SISTEMAS CONTABLES </vt:lpstr>
      <vt:lpstr>Hello!</vt:lpstr>
      <vt:lpstr>1.Diferencia entre lo economico y financiero en una empresa</vt:lpstr>
      <vt:lpstr>Presentación de PowerPoint</vt:lpstr>
      <vt:lpstr>2.Que objetivos se puede lograr con un software contable </vt:lpstr>
      <vt:lpstr>Los principales objetivos de este tipo de sistema son simplificar y racionalizar los procesos contables, para ahorrar tiempo y recursos en su ejecución, mientras disminuye errores asociados al tratamiento manual de la contabilidad: redundancia de datos, cálculos mal realizados, etc.  De esa manera, el contador es mucho más productivo y puede dedicar parte de su tiempo a labores de alto impacto, como el análisis de la información y la asesoría en el campo contable, tributario y financiero.  Por supuesto, también está entre los objetivos del software contable mantenerla contabilidad actualizada y disponible en todo momento (mediante reportes que se generan automáticamente), para optimizar al máximo la toma de decisiones financieras y cumplir oportunamente con los requerimientos de entes regulatorios, entidades bancarias, accionistas y autoridades fiscales.  </vt:lpstr>
      <vt:lpstr>Presentación de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CONTABLES</dc:title>
  <dc:creator>Gaby</dc:creator>
  <cp:lastModifiedBy>Cuenta Microsoft</cp:lastModifiedBy>
  <cp:revision>5</cp:revision>
  <dcterms:modified xsi:type="dcterms:W3CDTF">2022-08-01T22:24:20Z</dcterms:modified>
</cp:coreProperties>
</file>