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75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1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77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99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36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49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9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37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4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50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1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BC6E9F-9B41-40EC-A601-B05FB153B5F9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4524976-FDF4-49BD-8980-A9207571C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58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7200" dirty="0" smtClean="0"/>
              <a:t>TRABAJO FINAL UNIDAD I</a:t>
            </a:r>
            <a:br>
              <a:rPr lang="es-ES" sz="7200" dirty="0" smtClean="0"/>
            </a:br>
            <a:r>
              <a:rPr lang="es-ES" sz="7200" dirty="0" smtClean="0"/>
              <a:t>CENTOS 6.7 Y 7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2000" dirty="0" smtClean="0"/>
              <a:t>PRESENTADO POR: GABRIELA ATAHUACHI RIVERA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1222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sz="4400" dirty="0"/>
              <a:t>INSTALAR DEPENDENCIA DE EMACS </a:t>
            </a:r>
            <a:r>
              <a:rPr lang="es-ES" sz="4400" dirty="0" smtClean="0"/>
              <a:t>(4)</a:t>
            </a:r>
            <a:endParaRPr lang="es-PE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-41061" y="1878678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6.7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41061" y="4174169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6.7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F9ADD0-8741-44F4-9375-183DF2429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985"/>
          <a:stretch/>
        </p:blipFill>
        <p:spPr>
          <a:xfrm>
            <a:off x="637436" y="4909567"/>
            <a:ext cx="10884003" cy="13454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89D42A-2924-410A-A810-A0601E4E3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9" b="4832"/>
          <a:stretch/>
        </p:blipFill>
        <p:spPr>
          <a:xfrm>
            <a:off x="637436" y="2622477"/>
            <a:ext cx="10884003" cy="10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sz="4900" dirty="0"/>
              <a:t>INSTALAR </a:t>
            </a:r>
            <a:r>
              <a:rPr lang="es-ES" sz="4900" dirty="0" smtClean="0"/>
              <a:t>PAQUETE EMACS (2)</a:t>
            </a:r>
            <a:endParaRPr lang="es-PE" sz="4900" dirty="0"/>
          </a:p>
        </p:txBody>
      </p:sp>
      <p:sp>
        <p:nvSpPr>
          <p:cNvPr id="3" name="CuadroTexto 2"/>
          <p:cNvSpPr txBox="1"/>
          <p:nvPr/>
        </p:nvSpPr>
        <p:spPr>
          <a:xfrm>
            <a:off x="-41061" y="1878678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6.7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3B0C0C-72D9-4937-A940-41FE96A33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5"/>
          <a:stretch/>
        </p:blipFill>
        <p:spPr>
          <a:xfrm>
            <a:off x="637435" y="2614076"/>
            <a:ext cx="10884003" cy="11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1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sz="4400" dirty="0"/>
              <a:t>INSTALAR DEPENDENCIA DE EMACS </a:t>
            </a:r>
            <a:r>
              <a:rPr lang="es-ES" sz="4400" dirty="0" smtClean="0"/>
              <a:t>(5)</a:t>
            </a:r>
            <a:endParaRPr lang="es-ES" sz="4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41061" y="1878678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07" y="2893716"/>
            <a:ext cx="6296534" cy="31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4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" y="266700"/>
            <a:ext cx="11950700" cy="1150938"/>
          </a:xfrm>
        </p:spPr>
        <p:txBody>
          <a:bodyPr anchor="ctr"/>
          <a:lstStyle/>
          <a:p>
            <a:pPr algn="ctr"/>
            <a:r>
              <a:rPr lang="es-ES" sz="4900" dirty="0" smtClean="0"/>
              <a:t>RUTA DEL REPOSITORIO DE LA ISO O CD</a:t>
            </a:r>
            <a:endParaRPr lang="es-ES" sz="4900" dirty="0"/>
          </a:p>
        </p:txBody>
      </p:sp>
      <p:sp>
        <p:nvSpPr>
          <p:cNvPr id="3" name="CuadroTexto 2"/>
          <p:cNvSpPr txBox="1"/>
          <p:nvPr/>
        </p:nvSpPr>
        <p:spPr>
          <a:xfrm>
            <a:off x="-41061" y="1878678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6.7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73" y="2432676"/>
            <a:ext cx="7539753" cy="148323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534995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22" y="5383342"/>
            <a:ext cx="10745453" cy="5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1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sz="4900" dirty="0" smtClean="0"/>
              <a:t>INSTALAR PAQUETE EMACS (1)</a:t>
            </a:r>
            <a:endParaRPr lang="es-ES" sz="4900" dirty="0"/>
          </a:p>
        </p:txBody>
      </p:sp>
      <p:sp>
        <p:nvSpPr>
          <p:cNvPr id="4" name="CuadroTexto 3"/>
          <p:cNvSpPr txBox="1"/>
          <p:nvPr/>
        </p:nvSpPr>
        <p:spPr>
          <a:xfrm>
            <a:off x="-41061" y="1878678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6.7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3E4F70-E0B7-4CEA-B347-7D86051F6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"/>
          <a:stretch/>
        </p:blipFill>
        <p:spPr>
          <a:xfrm>
            <a:off x="454967" y="2448330"/>
            <a:ext cx="11282061" cy="184876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41061" y="4459824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6" y="5013822"/>
            <a:ext cx="11282061" cy="17163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t="15644" b="20893"/>
          <a:stretch/>
        </p:blipFill>
        <p:spPr>
          <a:xfrm>
            <a:off x="7738438" y="5021442"/>
            <a:ext cx="771525" cy="15716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36035" y="2011360"/>
            <a:ext cx="665596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normalizeH="0" baseline="0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SFMono-Regular"/>
              </a:rPr>
              <a:t>Texto potente, personalizable, autodocumentado y sin modo editor</a:t>
            </a:r>
            <a:endParaRPr kumimoji="0" lang="en-US" altLang="en-US" sz="1600" b="1" i="0" u="none" strike="noStrike" normalizeH="0" baseline="0" dirty="0" smtClean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INSTALAR </a:t>
            </a:r>
            <a:r>
              <a:rPr lang="es-ES" dirty="0" smtClean="0"/>
              <a:t>DEPENDENCIA DE </a:t>
            </a:r>
            <a:r>
              <a:rPr lang="es-ES" dirty="0"/>
              <a:t>EMACS </a:t>
            </a:r>
            <a:r>
              <a:rPr lang="es-ES" dirty="0" smtClean="0"/>
              <a:t>(1)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-41061" y="1878678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6.7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41061" y="4174169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3ADD424-E0CA-4D25-BA44-A67FC8F1C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"/>
          <a:stretch/>
        </p:blipFill>
        <p:spPr>
          <a:xfrm>
            <a:off x="643745" y="2643447"/>
            <a:ext cx="10917124" cy="1349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29268"/>
          <a:stretch/>
        </p:blipFill>
        <p:spPr>
          <a:xfrm>
            <a:off x="637437" y="4909889"/>
            <a:ext cx="10917124" cy="964275"/>
          </a:xfrm>
          <a:prstGeom prst="rect">
            <a:avLst/>
          </a:prstGeom>
        </p:spPr>
      </p:pic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9125135" y="2009483"/>
            <a:ext cx="306686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normalizeH="0" baseline="0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SFMono-Regular"/>
              </a:rPr>
              <a:t>Archivos Comunes de Emacs</a:t>
            </a:r>
            <a:endParaRPr kumimoji="0" lang="en-US" altLang="en-US" sz="1600" b="1" i="0" u="none" strike="noStrike" normalizeH="0" baseline="0" dirty="0" smtClean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7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 anchor="ctr"/>
          <a:lstStyle/>
          <a:p>
            <a:pPr algn="ctr"/>
            <a:r>
              <a:rPr lang="es-ES" sz="3800" dirty="0"/>
              <a:t>INSTALAR </a:t>
            </a:r>
            <a:r>
              <a:rPr lang="es-ES" sz="3800" dirty="0" smtClean="0"/>
              <a:t>SUB-DEPENDENCIA DE EMACS-COMMON</a:t>
            </a:r>
            <a:endParaRPr lang="es-ES" sz="3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8" y="3499086"/>
            <a:ext cx="10917124" cy="158314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4944" y="2061790"/>
            <a:ext cx="9147056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600" b="0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SFMono-Regular"/>
              </a:rPr>
              <a:t>Esta biblioteca implementa una serie de funciones que se encuentran en -lmail en SysV sistemas.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600" b="0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SFMono-Regular"/>
              </a:rPr>
              <a:t>Estas funciones están diseñadas para bloquear los buzones estándar en / var / mail (o donde sea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600" b="0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SFMono-Regular"/>
              </a:rPr>
              <a:t>que el sistema los ponga).</a:t>
            </a:r>
            <a:r>
              <a:rPr kumimoji="0" lang="es-PE" altLang="en-US" sz="1600" b="0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</a:rPr>
              <a:t> </a:t>
            </a:r>
            <a:endParaRPr kumimoji="0" lang="es-PE" altLang="en-US" sz="1600" b="0" i="0" u="none" strike="noStrike" cap="none" normalizeH="0" baseline="0" dirty="0" smtClean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74064" y="1900207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6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sz="4400" dirty="0"/>
              <a:t>INSTALAR </a:t>
            </a:r>
            <a:r>
              <a:rPr lang="es-ES" sz="4400" dirty="0" smtClean="0"/>
              <a:t>DEPENDENCIA DE </a:t>
            </a:r>
            <a:r>
              <a:rPr lang="es-ES" sz="4400" dirty="0"/>
              <a:t>EMACS (2)</a:t>
            </a:r>
            <a:endParaRPr lang="es-PE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7" y="2936774"/>
            <a:ext cx="10917124" cy="116580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174064" y="1900207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sz="4400" dirty="0"/>
              <a:t>INSTALAR </a:t>
            </a:r>
            <a:r>
              <a:rPr lang="es-ES" sz="4400" dirty="0" smtClean="0"/>
              <a:t>DEPENDENCIA DE </a:t>
            </a:r>
            <a:r>
              <a:rPr lang="es-ES" sz="4400" dirty="0"/>
              <a:t>EMACS </a:t>
            </a:r>
            <a:r>
              <a:rPr lang="es-ES" sz="4400" dirty="0" smtClean="0"/>
              <a:t>(3)</a:t>
            </a:r>
            <a:endParaRPr lang="es-PE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-41061" y="1878678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6.7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41061" y="4174169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D90B5B-914E-4963-8E85-6162742A4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"/>
          <a:stretch/>
        </p:blipFill>
        <p:spPr>
          <a:xfrm>
            <a:off x="637437" y="2622479"/>
            <a:ext cx="10917124" cy="13618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28737" b="-1"/>
          <a:stretch/>
        </p:blipFill>
        <p:spPr>
          <a:xfrm>
            <a:off x="637437" y="4917971"/>
            <a:ext cx="10917124" cy="101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0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 anchor="ctr"/>
          <a:lstStyle/>
          <a:p>
            <a:pPr algn="ctr"/>
            <a:r>
              <a:rPr lang="es-ES" sz="4400" dirty="0"/>
              <a:t>INSTALAR </a:t>
            </a:r>
            <a:r>
              <a:rPr lang="es-ES" sz="4400" dirty="0" smtClean="0"/>
              <a:t>SUB-DEPENDENCIA </a:t>
            </a:r>
            <a:r>
              <a:rPr lang="es-ES" sz="4400" dirty="0"/>
              <a:t>DE </a:t>
            </a:r>
            <a:r>
              <a:rPr lang="es-ES" sz="4400" dirty="0" smtClean="0"/>
              <a:t>LIBOTF (1)</a:t>
            </a:r>
            <a:endParaRPr lang="es-PE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-41061" y="1878678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6.7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41061" y="4174169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BEECA3-106E-4847-A9C1-95FD02EA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1"/>
          <a:stretch/>
        </p:blipFill>
        <p:spPr>
          <a:xfrm>
            <a:off x="637437" y="2622478"/>
            <a:ext cx="10917124" cy="11072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33284"/>
          <a:stretch/>
        </p:blipFill>
        <p:spPr>
          <a:xfrm>
            <a:off x="637437" y="4934617"/>
            <a:ext cx="10917124" cy="122532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817663" y="2009483"/>
            <a:ext cx="6374337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SFMono-Regular"/>
              </a:rPr>
              <a:t>Biblioteca para leer archivos RAW obtenidos de fotografías digitales.</a:t>
            </a:r>
            <a:endParaRPr kumimoji="0" lang="en-US" altLang="en-US" sz="1600" b="0" i="0" u="none" strike="noStrike" cap="none" normalizeH="0" baseline="0" dirty="0" smtClean="0">
              <a:ln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7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sz="4400" dirty="0"/>
              <a:t>INSTALAR DEPENDENCIA DE EMACS (3)</a:t>
            </a:r>
            <a:endParaRPr lang="es-PE" sz="4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-41061" y="1878678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6.7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41061" y="4174169"/>
            <a:ext cx="24013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000" b="1" dirty="0" smtClean="0">
                <a:ln>
                  <a:solidFill>
                    <a:schemeClr val="tx1"/>
                  </a:solidFill>
                </a:ln>
                <a:solidFill>
                  <a:srgbClr val="F9E1B9"/>
                </a:solidFill>
              </a:rPr>
              <a:t>CentOS 7</a:t>
            </a:r>
            <a:endParaRPr lang="es-ES" sz="3000" b="1" dirty="0">
              <a:ln>
                <a:solidFill>
                  <a:schemeClr val="tx1"/>
                </a:solidFill>
              </a:ln>
              <a:solidFill>
                <a:srgbClr val="F9E1B9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C08AAD-6AD5-4F40-868F-5B940A6A3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"/>
          <a:stretch/>
        </p:blipFill>
        <p:spPr>
          <a:xfrm>
            <a:off x="637437" y="2622478"/>
            <a:ext cx="10884003" cy="13860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7" y="4893766"/>
            <a:ext cx="10884003" cy="12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22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147</TotalTime>
  <Words>184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SFMono-Regular</vt:lpstr>
      <vt:lpstr>Wingdings 2</vt:lpstr>
      <vt:lpstr>Citable</vt:lpstr>
      <vt:lpstr>TRABAJO FINAL UNIDAD I CENTOS 6.7 Y 7</vt:lpstr>
      <vt:lpstr>RUTA DEL REPOSITORIO DE LA ISO O CD</vt:lpstr>
      <vt:lpstr>INSTALAR PAQUETE EMACS (1)</vt:lpstr>
      <vt:lpstr>INSTALAR DEPENDENCIA DE EMACS (1)</vt:lpstr>
      <vt:lpstr>INSTALAR SUB-DEPENDENCIA DE EMACS-COMMON</vt:lpstr>
      <vt:lpstr>INSTALAR DEPENDENCIA DE EMACS (2)</vt:lpstr>
      <vt:lpstr>INSTALAR DEPENDENCIA DE EMACS (3)</vt:lpstr>
      <vt:lpstr>INSTALAR SUB-DEPENDENCIA DE LIBOTF (1)</vt:lpstr>
      <vt:lpstr>INSTALAR DEPENDENCIA DE EMACS (3)</vt:lpstr>
      <vt:lpstr>INSTALAR DEPENDENCIA DE EMACS (4)</vt:lpstr>
      <vt:lpstr>INSTALAR PAQUETE EMACS (2)</vt:lpstr>
      <vt:lpstr>INSTALAR DEPENDENCIA DE EMACS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UNIDAD I CENTOS 6.7 Y 7</dc:title>
  <dc:creator>Haruka Atahuachi</dc:creator>
  <cp:lastModifiedBy>Haruka Atahuachi</cp:lastModifiedBy>
  <cp:revision>13</cp:revision>
  <dcterms:created xsi:type="dcterms:W3CDTF">2020-01-24T17:52:56Z</dcterms:created>
  <dcterms:modified xsi:type="dcterms:W3CDTF">2020-01-24T20:20:38Z</dcterms:modified>
</cp:coreProperties>
</file>