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Bujor" initials="GB" lastIdx="1" clrIdx="0">
    <p:extLst>
      <p:ext uri="{19B8F6BF-5375-455C-9EA6-DF929625EA0E}">
        <p15:presenceInfo xmlns:p15="http://schemas.microsoft.com/office/powerpoint/2012/main" userId="5083a15edc8cf9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Bujor" userId="5083a15edc8cf999" providerId="LiveId" clId="{004503D9-F181-41CA-8AB4-E8B0C5A90C3B}"/>
    <pc:docChg chg="custSel addSld delSld modSld">
      <pc:chgData name="Gabriela Bujor" userId="5083a15edc8cf999" providerId="LiveId" clId="{004503D9-F181-41CA-8AB4-E8B0C5A90C3B}" dt="2022-10-16T13:19:00.933" v="174" actId="1076"/>
      <pc:docMkLst>
        <pc:docMk/>
      </pc:docMkLst>
      <pc:sldChg chg="del">
        <pc:chgData name="Gabriela Bujor" userId="5083a15edc8cf999" providerId="LiveId" clId="{004503D9-F181-41CA-8AB4-E8B0C5A90C3B}" dt="2022-10-16T13:13:30.361" v="1" actId="2696"/>
        <pc:sldMkLst>
          <pc:docMk/>
          <pc:sldMk cId="2696502538" sldId="256"/>
        </pc:sldMkLst>
      </pc:sldChg>
      <pc:sldChg chg="del">
        <pc:chgData name="Gabriela Bujor" userId="5083a15edc8cf999" providerId="LiveId" clId="{004503D9-F181-41CA-8AB4-E8B0C5A90C3B}" dt="2022-10-16T13:13:33.039" v="2" actId="2696"/>
        <pc:sldMkLst>
          <pc:docMk/>
          <pc:sldMk cId="3438422800" sldId="257"/>
        </pc:sldMkLst>
      </pc:sldChg>
      <pc:sldChg chg="del">
        <pc:chgData name="Gabriela Bujor" userId="5083a15edc8cf999" providerId="LiveId" clId="{004503D9-F181-41CA-8AB4-E8B0C5A90C3B}" dt="2022-10-16T13:13:34.931" v="3" actId="2696"/>
        <pc:sldMkLst>
          <pc:docMk/>
          <pc:sldMk cId="533017745" sldId="258"/>
        </pc:sldMkLst>
      </pc:sldChg>
      <pc:sldChg chg="addSp delSp modSp new mod">
        <pc:chgData name="Gabriela Bujor" userId="5083a15edc8cf999" providerId="LiveId" clId="{004503D9-F181-41CA-8AB4-E8B0C5A90C3B}" dt="2022-10-16T13:17:33.843" v="41" actId="1076"/>
        <pc:sldMkLst>
          <pc:docMk/>
          <pc:sldMk cId="1493236765" sldId="259"/>
        </pc:sldMkLst>
        <pc:picChg chg="add mod">
          <ac:chgData name="Gabriela Bujor" userId="5083a15edc8cf999" providerId="LiveId" clId="{004503D9-F181-41CA-8AB4-E8B0C5A90C3B}" dt="2022-10-16T13:14:11.970" v="12" actId="1076"/>
          <ac:picMkLst>
            <pc:docMk/>
            <pc:sldMk cId="1493236765" sldId="259"/>
            <ac:picMk id="3" creationId="{6B8CC3EA-B056-916E-1645-FFFB2B96B277}"/>
          </ac:picMkLst>
        </pc:picChg>
        <pc:picChg chg="add del mod">
          <ac:chgData name="Gabriela Bujor" userId="5083a15edc8cf999" providerId="LiveId" clId="{004503D9-F181-41CA-8AB4-E8B0C5A90C3B}" dt="2022-10-16T13:17:28.192" v="39" actId="478"/>
          <ac:picMkLst>
            <pc:docMk/>
            <pc:sldMk cId="1493236765" sldId="259"/>
            <ac:picMk id="5" creationId="{A14334CF-F6F5-01A6-B6EA-5FE95023232B}"/>
          </ac:picMkLst>
        </pc:picChg>
        <pc:picChg chg="add mod">
          <ac:chgData name="Gabriela Bujor" userId="5083a15edc8cf999" providerId="LiveId" clId="{004503D9-F181-41CA-8AB4-E8B0C5A90C3B}" dt="2022-10-16T13:17:33.843" v="41" actId="1076"/>
          <ac:picMkLst>
            <pc:docMk/>
            <pc:sldMk cId="1493236765" sldId="259"/>
            <ac:picMk id="6" creationId="{8B8DE7D1-3680-E750-FFED-E86E1EEFAFB6}"/>
          </ac:picMkLst>
        </pc:picChg>
      </pc:sldChg>
      <pc:sldChg chg="addSp delSp modSp new mod addCm delCm">
        <pc:chgData name="Gabriela Bujor" userId="5083a15edc8cf999" providerId="LiveId" clId="{004503D9-F181-41CA-8AB4-E8B0C5A90C3B}" dt="2022-10-16T13:19:00.933" v="174" actId="1076"/>
        <pc:sldMkLst>
          <pc:docMk/>
          <pc:sldMk cId="3479656261" sldId="260"/>
        </pc:sldMkLst>
        <pc:spChg chg="add del">
          <ac:chgData name="Gabriela Bujor" userId="5083a15edc8cf999" providerId="LiveId" clId="{004503D9-F181-41CA-8AB4-E8B0C5A90C3B}" dt="2022-10-16T13:17:56.723" v="48"/>
          <ac:spMkLst>
            <pc:docMk/>
            <pc:sldMk cId="3479656261" sldId="260"/>
            <ac:spMk id="7" creationId="{6878B627-C1A2-56B1-4468-328FBB0E76C6}"/>
          </ac:spMkLst>
        </pc:spChg>
        <pc:spChg chg="add mod">
          <ac:chgData name="Gabriela Bujor" userId="5083a15edc8cf999" providerId="LiveId" clId="{004503D9-F181-41CA-8AB4-E8B0C5A90C3B}" dt="2022-10-16T13:19:00.933" v="174" actId="1076"/>
          <ac:spMkLst>
            <pc:docMk/>
            <pc:sldMk cId="3479656261" sldId="260"/>
            <ac:spMk id="8" creationId="{443E6819-AC2E-D293-5ACF-9FD4AD6C5250}"/>
          </ac:spMkLst>
        </pc:spChg>
        <pc:picChg chg="add del mod">
          <ac:chgData name="Gabriela Bujor" userId="5083a15edc8cf999" providerId="LiveId" clId="{004503D9-F181-41CA-8AB4-E8B0C5A90C3B}" dt="2022-10-16T13:16:50.449" v="32" actId="478"/>
          <ac:picMkLst>
            <pc:docMk/>
            <pc:sldMk cId="3479656261" sldId="260"/>
            <ac:picMk id="2" creationId="{5054A5FE-3ACE-4354-8EAB-D80374B2FEFE}"/>
          </ac:picMkLst>
        </pc:picChg>
        <pc:picChg chg="add del mod">
          <ac:chgData name="Gabriela Bujor" userId="5083a15edc8cf999" providerId="LiveId" clId="{004503D9-F181-41CA-8AB4-E8B0C5A90C3B}" dt="2022-10-16T13:17:36.573" v="42" actId="478"/>
          <ac:picMkLst>
            <pc:docMk/>
            <pc:sldMk cId="3479656261" sldId="260"/>
            <ac:picMk id="4" creationId="{DEC6300C-89D0-C073-75FD-1F372775DB00}"/>
          </ac:picMkLst>
        </pc:picChg>
        <pc:picChg chg="add mod">
          <ac:chgData name="Gabriela Bujor" userId="5083a15edc8cf999" providerId="LiveId" clId="{004503D9-F181-41CA-8AB4-E8B0C5A90C3B}" dt="2022-10-16T13:18:54.693" v="172" actId="1076"/>
          <ac:picMkLst>
            <pc:docMk/>
            <pc:sldMk cId="3479656261" sldId="260"/>
            <ac:picMk id="5" creationId="{2C9021DB-268B-BD59-4BED-E75FB680101C}"/>
          </ac:picMkLst>
        </pc:picChg>
        <pc:picChg chg="add mod">
          <ac:chgData name="Gabriela Bujor" userId="5083a15edc8cf999" providerId="LiveId" clId="{004503D9-F181-41CA-8AB4-E8B0C5A90C3B}" dt="2022-10-16T13:17:40.363" v="43" actId="1076"/>
          <ac:picMkLst>
            <pc:docMk/>
            <pc:sldMk cId="3479656261" sldId="260"/>
            <ac:picMk id="6" creationId="{626D566C-0A0B-3487-0F5E-43F28DF62EFE}"/>
          </ac:picMkLst>
        </pc:picChg>
      </pc:sldChg>
      <pc:sldChg chg="addSp modSp new del mod">
        <pc:chgData name="Gabriela Bujor" userId="5083a15edc8cf999" providerId="LiveId" clId="{004503D9-F181-41CA-8AB4-E8B0C5A90C3B}" dt="2022-10-16T13:17:08.933" v="37" actId="2696"/>
        <pc:sldMkLst>
          <pc:docMk/>
          <pc:sldMk cId="183258136" sldId="261"/>
        </pc:sldMkLst>
        <pc:picChg chg="add mod">
          <ac:chgData name="Gabriela Bujor" userId="5083a15edc8cf999" providerId="LiveId" clId="{004503D9-F181-41CA-8AB4-E8B0C5A90C3B}" dt="2022-10-16T13:15:20.842" v="17"/>
          <ac:picMkLst>
            <pc:docMk/>
            <pc:sldMk cId="183258136" sldId="261"/>
            <ac:picMk id="2" creationId="{0EB1CBE5-4EDD-D9F4-D107-4F1E0EBB90E9}"/>
          </ac:picMkLst>
        </pc:picChg>
        <pc:picChg chg="add mod">
          <ac:chgData name="Gabriela Bujor" userId="5083a15edc8cf999" providerId="LiveId" clId="{004503D9-F181-41CA-8AB4-E8B0C5A90C3B}" dt="2022-10-16T13:16:58.233" v="34" actId="1076"/>
          <ac:picMkLst>
            <pc:docMk/>
            <pc:sldMk cId="183258136" sldId="261"/>
            <ac:picMk id="4" creationId="{F58F00B3-4477-3993-D32F-25E2760F0FA7}"/>
          </ac:picMkLst>
        </pc:picChg>
      </pc:sldChg>
      <pc:sldChg chg="addSp delSp modSp new mod">
        <pc:chgData name="Gabriela Bujor" userId="5083a15edc8cf999" providerId="LiveId" clId="{004503D9-F181-41CA-8AB4-E8B0C5A90C3B}" dt="2022-10-16T13:16:48.775" v="31" actId="1076"/>
        <pc:sldMkLst>
          <pc:docMk/>
          <pc:sldMk cId="2031270452" sldId="262"/>
        </pc:sldMkLst>
        <pc:picChg chg="add del mod">
          <ac:chgData name="Gabriela Bujor" userId="5083a15edc8cf999" providerId="LiveId" clId="{004503D9-F181-41CA-8AB4-E8B0C5A90C3B}" dt="2022-10-16T13:16:43.943" v="29" actId="478"/>
          <ac:picMkLst>
            <pc:docMk/>
            <pc:sldMk cId="2031270452" sldId="262"/>
            <ac:picMk id="2" creationId="{3E37842E-1388-B82D-6D0C-DFB74CA24458}"/>
          </ac:picMkLst>
        </pc:picChg>
        <pc:picChg chg="add mod">
          <ac:chgData name="Gabriela Bujor" userId="5083a15edc8cf999" providerId="LiveId" clId="{004503D9-F181-41CA-8AB4-E8B0C5A90C3B}" dt="2022-10-16T13:16:47.068" v="30" actId="1076"/>
          <ac:picMkLst>
            <pc:docMk/>
            <pc:sldMk cId="2031270452" sldId="262"/>
            <ac:picMk id="4" creationId="{52ADDC1A-F22A-F2F3-8FBB-02581FD94DF7}"/>
          </ac:picMkLst>
        </pc:picChg>
        <pc:picChg chg="add mod">
          <ac:chgData name="Gabriela Bujor" userId="5083a15edc8cf999" providerId="LiveId" clId="{004503D9-F181-41CA-8AB4-E8B0C5A90C3B}" dt="2022-10-16T13:16:48.775" v="31" actId="1076"/>
          <ac:picMkLst>
            <pc:docMk/>
            <pc:sldMk cId="2031270452" sldId="262"/>
            <ac:picMk id="6" creationId="{F678003E-F904-BEA4-7B09-16695244C80D}"/>
          </ac:picMkLst>
        </pc:picChg>
        <pc:picChg chg="add del mod">
          <ac:chgData name="Gabriela Bujor" userId="5083a15edc8cf999" providerId="LiveId" clId="{004503D9-F181-41CA-8AB4-E8B0C5A90C3B}" dt="2022-10-16T13:16:16.462" v="27" actId="478"/>
          <ac:picMkLst>
            <pc:docMk/>
            <pc:sldMk cId="2031270452" sldId="262"/>
            <ac:picMk id="8" creationId="{076E446A-2BE3-044E-95A6-F97A747741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58A6-0781-BC2B-4B70-3C4CD467B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BDC2B-9ED9-2BD4-E674-55C61DD20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E8A7F-D30F-BA14-08C2-7BB0C687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7712-BBD3-4329-BF1E-5C3461F82668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A464-57A4-8421-9D54-D064F689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4D14-F862-662B-7E09-DD090308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4039-4A6B-451A-997C-CDE7DBFB2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5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529D-3D3E-2A11-5B6B-BC08F626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96FFA-DCBB-95CB-183F-C09118A9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6BDBD-3D53-7D11-8AD8-86983ECF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7712-BBD3-4329-BF1E-5C3461F82668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FB0D3-515E-870A-61F0-935E2065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D372-CB9E-6899-3873-6E04EF2F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4039-4A6B-451A-997C-CDE7DBFB2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94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1533E-E30D-6F04-3F7B-95DD47733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E77EF-C032-7A27-EBC0-3CF860E9F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FC248-2EC2-94D1-B33A-17B55BB9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7712-BBD3-4329-BF1E-5C3461F82668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8716-D217-2903-449E-D7238756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9483-0F82-5500-E608-B20D8951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4039-4A6B-451A-997C-CDE7DBFB2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1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D11E-C3D9-E9A3-FB33-B4E0E5FB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BA12-F792-1FCB-28A3-2CDDC2464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B0C0F-F603-22CB-DFE5-3EF33CD8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7712-BBD3-4329-BF1E-5C3461F82668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DF2F-DFA5-3B6D-7781-8025A37E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D377-15C0-4BF8-2FEE-6CD2A96D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4039-4A6B-451A-997C-CDE7DBFB2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4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DE8F-49B9-5FCD-5671-6AB09C44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03C7D-EBA5-5A06-652E-E4EB3311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7EDA-8BD5-2F77-E330-EF786E8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7712-BBD3-4329-BF1E-5C3461F82668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0D135-1C25-2AF5-B432-F0FBFE29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1C852-2C48-4615-D726-3D495F02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4039-4A6B-451A-997C-CDE7DBFB2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84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45FB-4941-F7EE-7BD7-11C40ADC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190D-5E7A-84AD-60FC-1CCDE316A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F96F4-FAE8-8982-FD9B-38F959AC1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5382-93AB-AA7E-EC3E-8058B782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7712-BBD3-4329-BF1E-5C3461F82668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CEE08-EF49-00F4-45BF-8219121C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3D458-5721-CA25-5160-603D965D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4039-4A6B-451A-997C-CDE7DBFB2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66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0B06-D7E2-D157-CFA7-9DC60B02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55977-B4B2-E2D0-9E93-DBBBB8390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70CE3-A3D9-DFF9-E4D5-EF6FAAAD8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8D667-1E18-0C02-4400-17208A8CA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B323D-9E34-112A-9F8D-663E262EF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69B6F-C375-EA50-4FEB-34E84EF3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7712-BBD3-4329-BF1E-5C3461F82668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9A649-18EC-D3D7-0955-CF3173AC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FCB6A-2779-06DC-2467-38B9BE83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4039-4A6B-451A-997C-CDE7DBFB2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6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8334-8BA8-603B-7163-4BCA5C51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2DC92-0297-F53F-A8A9-B872637D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7712-BBD3-4329-BF1E-5C3461F82668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E6798-4AB3-E0EF-6A18-0DB4FBA6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8919F-276C-4604-E282-A9EC1218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4039-4A6B-451A-997C-CDE7DBFB2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8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00F47-EB87-38AC-2D5A-EED24781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7712-BBD3-4329-BF1E-5C3461F82668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820A8-CAF1-ED66-3C7A-5C6D6BEB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733F3-B81D-23D1-3527-185A1955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4039-4A6B-451A-997C-CDE7DBFB2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16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A443-49EE-F4E5-DDCA-C022F549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DA4FE-8217-C99D-9F9A-D42FEC286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8F7E6-5A4A-37C8-0A40-B5647AA63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26C29-AC8D-32A9-71CE-1DB85E2D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7712-BBD3-4329-BF1E-5C3461F82668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53B35-E110-494A-CC41-A38D9058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0E292-94E2-F7DD-2CA5-6462B852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4039-4A6B-451A-997C-CDE7DBFB2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5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9832-0C9F-B8F3-67B9-1B976C85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896BD-99E3-E18A-7022-86321AB3A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80AE2-618E-DFD1-6D49-721F7946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2EE0-5797-5343-A677-DD85D88E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7712-BBD3-4329-BF1E-5C3461F82668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F7A4E-8E33-CB2D-3A34-C9302F45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0C1FC-B717-1CB6-8FFF-8042BCA6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34039-4A6B-451A-997C-CDE7DBFB2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59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7BA74-46D0-1210-07C3-D8F9E118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0FFDF-50AA-09C0-53FA-723CD007C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959A3-A5F1-2A99-00E3-FEE57C90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87712-BBD3-4329-BF1E-5C3461F82668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0D4C-A801-5AC6-D91A-67BDA4086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04A9-690B-8AB4-D1DB-DADFF71CB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4039-4A6B-451A-997C-CDE7DBFB2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19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8CC3EA-B056-916E-1645-FFFB2B96B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75" y="381000"/>
            <a:ext cx="3429000" cy="60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DE7D1-3680-E750-FFED-E86E1EEFA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1" y="381000"/>
            <a:ext cx="342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3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9021DB-268B-BD59-4BED-E75FB6801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58" y="381000"/>
            <a:ext cx="3429000" cy="60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D566C-0A0B-3487-0F5E-43F28DF62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83" y="381000"/>
            <a:ext cx="3429000" cy="609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3E6819-AC2E-D293-5ACF-9FD4AD6C5250}"/>
              </a:ext>
            </a:extLst>
          </p:cNvPr>
          <p:cNvSpPr txBox="1"/>
          <p:nvPr/>
        </p:nvSpPr>
        <p:spPr>
          <a:xfrm>
            <a:off x="4742329" y="1873625"/>
            <a:ext cx="2303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you put an item on the list that is already in the pantry, you get a message that you already have that.</a:t>
            </a:r>
          </a:p>
        </p:txBody>
      </p:sp>
    </p:spTree>
    <p:extLst>
      <p:ext uri="{BB962C8B-B14F-4D97-AF65-F5344CB8AC3E}">
        <p14:creationId xmlns:p14="http://schemas.microsoft.com/office/powerpoint/2010/main" val="347965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ADDC1A-F22A-F2F3-8FBB-02581FD94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35" y="381000"/>
            <a:ext cx="3429000" cy="60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8003E-F904-BEA4-7B09-16695244C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83" y="381000"/>
            <a:ext cx="342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7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Bujor</dc:creator>
  <cp:lastModifiedBy>Gabriela Bujor</cp:lastModifiedBy>
  <cp:revision>1</cp:revision>
  <dcterms:created xsi:type="dcterms:W3CDTF">2022-10-16T09:37:52Z</dcterms:created>
  <dcterms:modified xsi:type="dcterms:W3CDTF">2022-10-16T13:19:04Z</dcterms:modified>
</cp:coreProperties>
</file>