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4DE3"/>
    <a:srgbClr val="891CB0"/>
    <a:srgbClr val="E6E6E6"/>
    <a:srgbClr val="612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2276-43D3-4598-89AB-9558876E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1898DE-28E9-4789-BB65-571AEA8FB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BFD90-1248-46B5-BB6A-711752A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FBF4A-FC84-4FDF-BCC8-5DB4336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A702A-F196-4300-A9DB-383CF4B0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4074-675A-481F-9EFC-1D26966E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CC6EE0-4018-4E61-9844-BB7023C0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245A9-3186-447E-9A29-87D2C5FD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4D314-DE30-4A02-B0EF-1EB0AD82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7B99A9-07DF-4F90-BC2E-6C0AEC6A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1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416FDF-BF4A-40B8-8400-A74E5746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305CF-D8CA-4E6E-93FF-8F8835DA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B0C90-9861-44A6-B941-18E33E51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99ED2-BDFB-4B3E-B1FB-9734625C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B33E0-E1D7-4A76-A48A-F167805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51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9A65F-D850-4BDA-8343-2B406835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75AD5-5060-47D4-8879-62828CF1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FE144-514C-46B1-8A42-433C2FEC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30607-434D-45A3-83D3-CCB7D9B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804F7-50B4-4DF0-B91C-BD1E4448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6DC4-1BE5-435F-92CA-B7ED7134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7FD45-3901-4AF6-9D42-075E4324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815C5-ABB7-471F-A7FC-B57963E7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88F2D-B2CD-4824-8D74-3A771275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2E94E-1146-41C8-BBEA-6C1BF1D2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1939-0EF1-46E6-978B-DFE832D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05164-0127-40DD-8516-998C4825F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F45CC-F311-4D7F-99F4-415DFD30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5CEFA-806B-4FD0-AAD9-C599C3AE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089E0C-2DB3-4C73-A146-3C21A38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EA32BB-009B-4D54-9661-80FB9978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F2DB1-2C91-406D-9787-025D3E0C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A605E-A1BF-4FF3-90DC-D115678D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75FF28-E1DB-46D4-8915-4773240D2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8425A-2516-4554-AF57-C9E035ECA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E9F11F-B5EB-4DC1-BFFE-0CEBE823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7A915B-0D73-4AE3-A3AB-273597C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FAB3EF-9D63-4BE6-B443-CEA2CAB0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2E5C74-C231-4701-9AF0-40C3AA0E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9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4BEF7-718E-4171-8E80-F2353B15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4E26FE-4F49-412A-962B-2910DA5F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46E6B3-5BED-42BA-BEB3-5AC1925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D25846-A8D9-4126-8583-53CE711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81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C834C-0FB5-4D75-BD63-9B6571B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DA4D57-770B-426A-AF6E-9FC3B01A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315927-5063-49CB-841D-B3C951F1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5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2CDA-421E-47AB-8B2F-1D412E1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3529B-EBF2-46D7-8286-3D0170D0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0ABC90-0C96-4FCE-8DF4-CC3D2D52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7F7D0-4819-44BF-A1EC-864BF7F1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3C277-8351-4231-9FD7-2DEBC660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45C042-AF00-425A-B2E4-6FF41525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B07BB-36E4-4F39-A131-D9B1B297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74A77-8814-494F-A288-55E5682C6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48AA93-9C66-4C29-80A8-EE44242D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D1AB85-345E-45B4-ACC5-13F4BA03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A529B9-0E43-464F-8AE0-F357160D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3C5386-4462-4411-A57E-95DE1677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37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D97BA2-711E-45C8-8DFD-A5137B35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39A982-C41E-4970-BDDF-4E68C342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893EB-5A90-4208-B187-C7FA894EF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A9A2-811C-4AE1-8873-E7B1DB4EACD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C81B2-BA11-4847-8D8C-DB6A8DE5D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EC5A2-8BA5-4837-8D8E-421B18A8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2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ngimg.com/download/55041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2F74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9D5A1F-EDC6-42A3-B4A1-51CC12F3D182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612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E1A44A-C333-4580-B97D-0F8873EB8843}"/>
              </a:ext>
            </a:extLst>
          </p:cNvPr>
          <p:cNvSpPr/>
          <p:nvPr/>
        </p:nvSpPr>
        <p:spPr>
          <a:xfrm>
            <a:off x="1695450" y="161925"/>
            <a:ext cx="2638425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7A4B8B-483B-43F7-8C2F-2486B5C779E8}"/>
              </a:ext>
            </a:extLst>
          </p:cNvPr>
          <p:cNvSpPr/>
          <p:nvPr/>
        </p:nvSpPr>
        <p:spPr>
          <a:xfrm>
            <a:off x="4505325" y="161925"/>
            <a:ext cx="2638425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F26F9B-7123-4DCC-80D0-E997E6C75637}"/>
              </a:ext>
            </a:extLst>
          </p:cNvPr>
          <p:cNvSpPr/>
          <p:nvPr/>
        </p:nvSpPr>
        <p:spPr>
          <a:xfrm>
            <a:off x="7381875" y="161924"/>
            <a:ext cx="2305049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32E27B-0E83-49D0-9D05-D375E7BFFE4D}"/>
              </a:ext>
            </a:extLst>
          </p:cNvPr>
          <p:cNvSpPr/>
          <p:nvPr/>
        </p:nvSpPr>
        <p:spPr>
          <a:xfrm>
            <a:off x="9848850" y="161924"/>
            <a:ext cx="2190751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35D4CF-834C-480F-9534-2CED99229E10}"/>
              </a:ext>
            </a:extLst>
          </p:cNvPr>
          <p:cNvSpPr/>
          <p:nvPr/>
        </p:nvSpPr>
        <p:spPr>
          <a:xfrm>
            <a:off x="1728787" y="1752600"/>
            <a:ext cx="5414963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15C6D8E-3E59-4DD7-BFFE-13023DCD422B}"/>
              </a:ext>
            </a:extLst>
          </p:cNvPr>
          <p:cNvSpPr/>
          <p:nvPr/>
        </p:nvSpPr>
        <p:spPr>
          <a:xfrm>
            <a:off x="1714500" y="4324350"/>
            <a:ext cx="5414963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25461B7-EF50-44A4-BC44-E3C750104B94}"/>
              </a:ext>
            </a:extLst>
          </p:cNvPr>
          <p:cNvSpPr/>
          <p:nvPr/>
        </p:nvSpPr>
        <p:spPr>
          <a:xfrm>
            <a:off x="7396162" y="4324350"/>
            <a:ext cx="4643439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A77DF49-953A-4FE8-9D1A-565610191C8B}"/>
              </a:ext>
            </a:extLst>
          </p:cNvPr>
          <p:cNvSpPr/>
          <p:nvPr/>
        </p:nvSpPr>
        <p:spPr>
          <a:xfrm>
            <a:off x="7396162" y="1752600"/>
            <a:ext cx="4643439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0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to em preto e branco de monitor de computador&#10;&#10;Descrição gerada automaticamente com confiança média">
            <a:extLst>
              <a:ext uri="{FF2B5EF4-FFF2-40B4-BE49-F238E27FC236}">
                <a16:creationId xmlns:a16="http://schemas.microsoft.com/office/drawing/2014/main" id="{4AA00E75-336D-4C84-8436-A40DB4347C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3C8195-AEF3-4144-B5FD-6DCD379B9F7E}"/>
              </a:ext>
            </a:extLst>
          </p:cNvPr>
          <p:cNvSpPr txBox="1"/>
          <p:nvPr/>
        </p:nvSpPr>
        <p:spPr>
          <a:xfrm>
            <a:off x="3365285" y="2890391"/>
            <a:ext cx="4847208" cy="1077218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ACOMPANHAMENTO FINANCEIRO</a:t>
            </a:r>
          </a:p>
        </p:txBody>
      </p:sp>
      <p:pic>
        <p:nvPicPr>
          <p:cNvPr id="6" name="Gráfico 5" descr="Início com preenchimento sólido">
            <a:extLst>
              <a:ext uri="{FF2B5EF4-FFF2-40B4-BE49-F238E27FC236}">
                <a16:creationId xmlns:a16="http://schemas.microsoft.com/office/drawing/2014/main" id="{5DE0FBD4-B7F1-428F-9390-69A83C9E6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472111" y="3900934"/>
            <a:ext cx="1247777" cy="124777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14FDEF6-5692-4927-B9A4-A3918B352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79809"/>
            <a:ext cx="1243789" cy="6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2F74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96864A1D-EE4E-4CA1-A3F9-ADB0F598EA29}"/>
              </a:ext>
            </a:extLst>
          </p:cNvPr>
          <p:cNvSpPr/>
          <p:nvPr/>
        </p:nvSpPr>
        <p:spPr>
          <a:xfrm rot="16200000">
            <a:off x="6143147" y="-4901871"/>
            <a:ext cx="1146982" cy="10950724"/>
          </a:xfrm>
          <a:prstGeom prst="roundRect">
            <a:avLst>
              <a:gd name="adj" fmla="val 3485"/>
            </a:avLst>
          </a:prstGeom>
          <a:gradFill flip="none" rotWithShape="1">
            <a:gsLst>
              <a:gs pos="0">
                <a:srgbClr val="BA4DE3"/>
              </a:gs>
              <a:gs pos="21000">
                <a:srgbClr val="891CB0"/>
              </a:gs>
              <a:gs pos="69000">
                <a:srgbClr val="612F74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E1A44A-C333-4580-B97D-0F8873EB8843}"/>
              </a:ext>
            </a:extLst>
          </p:cNvPr>
          <p:cNvSpPr/>
          <p:nvPr/>
        </p:nvSpPr>
        <p:spPr>
          <a:xfrm>
            <a:off x="1728785" y="560470"/>
            <a:ext cx="3132632" cy="10778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E35D4CF-834C-480F-9534-2CED99229E10}"/>
              </a:ext>
            </a:extLst>
          </p:cNvPr>
          <p:cNvSpPr/>
          <p:nvPr/>
        </p:nvSpPr>
        <p:spPr>
          <a:xfrm>
            <a:off x="1728787" y="1752600"/>
            <a:ext cx="5414963" cy="2371725"/>
          </a:xfrm>
          <a:prstGeom prst="roundRect">
            <a:avLst>
              <a:gd name="adj" fmla="val 42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5461B7-EF50-44A4-BC44-E3C750104B94}"/>
              </a:ext>
            </a:extLst>
          </p:cNvPr>
          <p:cNvSpPr/>
          <p:nvPr/>
        </p:nvSpPr>
        <p:spPr>
          <a:xfrm>
            <a:off x="7396162" y="4324350"/>
            <a:ext cx="4643439" cy="2371725"/>
          </a:xfrm>
          <a:prstGeom prst="roundRect">
            <a:avLst>
              <a:gd name="adj" fmla="val 42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A77DF49-953A-4FE8-9D1A-565610191C8B}"/>
              </a:ext>
            </a:extLst>
          </p:cNvPr>
          <p:cNvSpPr/>
          <p:nvPr/>
        </p:nvSpPr>
        <p:spPr>
          <a:xfrm>
            <a:off x="7396162" y="1752600"/>
            <a:ext cx="4643439" cy="2371725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C83CD15-8D39-4ADE-9103-26967214F654}"/>
              </a:ext>
            </a:extLst>
          </p:cNvPr>
          <p:cNvGrpSpPr/>
          <p:nvPr/>
        </p:nvGrpSpPr>
        <p:grpSpPr>
          <a:xfrm>
            <a:off x="0" y="0"/>
            <a:ext cx="1352550" cy="6858000"/>
            <a:chOff x="0" y="0"/>
            <a:chExt cx="1443038" cy="6858000"/>
          </a:xfrm>
          <a:gradFill flip="none" rotWithShape="1">
            <a:gsLst>
              <a:gs pos="0">
                <a:srgbClr val="BA4DE3"/>
              </a:gs>
              <a:gs pos="21000">
                <a:srgbClr val="891CB0"/>
              </a:gs>
              <a:gs pos="69000">
                <a:srgbClr val="612F74"/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79D5A1F-EDC6-42A3-B4A1-51CC12F3D182}"/>
                </a:ext>
              </a:extLst>
            </p:cNvPr>
            <p:cNvSpPr/>
            <p:nvPr/>
          </p:nvSpPr>
          <p:spPr>
            <a:xfrm>
              <a:off x="109537" y="0"/>
              <a:ext cx="1333501" cy="68580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CF0D2FC7-0CAA-4D01-9A38-EF5B3C8EF38D}"/>
                </a:ext>
              </a:extLst>
            </p:cNvPr>
            <p:cNvSpPr/>
            <p:nvPr/>
          </p:nvSpPr>
          <p:spPr>
            <a:xfrm>
              <a:off x="0" y="0"/>
              <a:ext cx="585926" cy="6858000"/>
            </a:xfrm>
            <a:prstGeom prst="roundRect">
              <a:avLst>
                <a:gd name="adj" fmla="val 257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337CAFAE-E57D-4090-9BC8-6E83D133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59" y="446379"/>
            <a:ext cx="1039520" cy="1039520"/>
          </a:xfrm>
          <a:prstGeom prst="ellipse">
            <a:avLst/>
          </a:prstGeom>
          <a:ln w="57150">
            <a:noFill/>
          </a:ln>
        </p:spPr>
      </p:pic>
      <p:pic>
        <p:nvPicPr>
          <p:cNvPr id="20" name="Gráfico 19" descr="E-mail com preenchimento sólido">
            <a:extLst>
              <a:ext uri="{FF2B5EF4-FFF2-40B4-BE49-F238E27FC236}">
                <a16:creationId xmlns:a16="http://schemas.microsoft.com/office/drawing/2014/main" id="{96D41B06-63F4-4633-BFEF-7F2B56477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459" y="2528047"/>
            <a:ext cx="360000" cy="360000"/>
          </a:xfrm>
          <a:prstGeom prst="rect">
            <a:avLst/>
          </a:prstGeom>
        </p:spPr>
      </p:pic>
      <p:pic>
        <p:nvPicPr>
          <p:cNvPr id="22" name="Gráfico 21" descr="Início com preenchimento sólido">
            <a:extLst>
              <a:ext uri="{FF2B5EF4-FFF2-40B4-BE49-F238E27FC236}">
                <a16:creationId xmlns:a16="http://schemas.microsoft.com/office/drawing/2014/main" id="{6068573F-7810-4D56-8452-D4DD9BB9C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459" y="1932278"/>
            <a:ext cx="360000" cy="360000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69133075-FFF8-41FD-8FAA-B5CD972E8C9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9185" y="3141748"/>
            <a:ext cx="288000" cy="287252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9BE9703-41A5-4131-9BFD-353FE64BA44B}"/>
              </a:ext>
            </a:extLst>
          </p:cNvPr>
          <p:cNvGrpSpPr/>
          <p:nvPr/>
        </p:nvGrpSpPr>
        <p:grpSpPr>
          <a:xfrm rot="5400000">
            <a:off x="4161676" y="-680289"/>
            <a:ext cx="549185" cy="5414964"/>
            <a:chOff x="0" y="0"/>
            <a:chExt cx="1443038" cy="6858000"/>
          </a:xfrm>
          <a:gradFill flip="none" rotWithShape="1">
            <a:gsLst>
              <a:gs pos="0">
                <a:srgbClr val="BA4DE3"/>
              </a:gs>
              <a:gs pos="21000">
                <a:srgbClr val="891CB0"/>
              </a:gs>
              <a:gs pos="69000">
                <a:srgbClr val="612F74"/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DF419C8E-84E6-4AC3-8990-70C0C365DC42}"/>
                </a:ext>
              </a:extLst>
            </p:cNvPr>
            <p:cNvSpPr/>
            <p:nvPr/>
          </p:nvSpPr>
          <p:spPr>
            <a:xfrm>
              <a:off x="109537" y="0"/>
              <a:ext cx="1333501" cy="68580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3881AEB1-BE38-40F2-A453-146370F9D27C}"/>
                </a:ext>
              </a:extLst>
            </p:cNvPr>
            <p:cNvSpPr/>
            <p:nvPr/>
          </p:nvSpPr>
          <p:spPr>
            <a:xfrm>
              <a:off x="0" y="0"/>
              <a:ext cx="585926" cy="6858000"/>
            </a:xfrm>
            <a:prstGeom prst="roundRect">
              <a:avLst>
                <a:gd name="adj" fmla="val 257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9F28C4D-4806-4471-A018-9DE073158A6B}"/>
              </a:ext>
            </a:extLst>
          </p:cNvPr>
          <p:cNvGrpSpPr/>
          <p:nvPr/>
        </p:nvGrpSpPr>
        <p:grpSpPr>
          <a:xfrm rot="5400000">
            <a:off x="9429002" y="-294525"/>
            <a:ext cx="549185" cy="4643438"/>
            <a:chOff x="0" y="0"/>
            <a:chExt cx="1443038" cy="6858000"/>
          </a:xfrm>
          <a:gradFill flip="none" rotWithShape="1">
            <a:gsLst>
              <a:gs pos="0">
                <a:srgbClr val="BA4DE3"/>
              </a:gs>
              <a:gs pos="21000">
                <a:srgbClr val="891CB0"/>
              </a:gs>
              <a:gs pos="69000">
                <a:srgbClr val="612F74"/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E9FCF912-25A7-41EC-91CD-E9CD2BC6563D}"/>
                </a:ext>
              </a:extLst>
            </p:cNvPr>
            <p:cNvSpPr/>
            <p:nvPr/>
          </p:nvSpPr>
          <p:spPr>
            <a:xfrm>
              <a:off x="109537" y="0"/>
              <a:ext cx="1333501" cy="68580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D2FAF04-984D-4EEA-A12A-C327EAC6FB75}"/>
                </a:ext>
              </a:extLst>
            </p:cNvPr>
            <p:cNvSpPr/>
            <p:nvPr/>
          </p:nvSpPr>
          <p:spPr>
            <a:xfrm>
              <a:off x="0" y="0"/>
              <a:ext cx="585926" cy="6858000"/>
            </a:xfrm>
            <a:prstGeom prst="roundRect">
              <a:avLst>
                <a:gd name="adj" fmla="val 257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91A8466-DD3D-4859-8C6B-788FA734FDCC}"/>
              </a:ext>
            </a:extLst>
          </p:cNvPr>
          <p:cNvGrpSpPr/>
          <p:nvPr/>
        </p:nvGrpSpPr>
        <p:grpSpPr>
          <a:xfrm rot="5400000">
            <a:off x="9443288" y="2277224"/>
            <a:ext cx="549185" cy="4643438"/>
            <a:chOff x="0" y="0"/>
            <a:chExt cx="1443038" cy="6858000"/>
          </a:xfrm>
          <a:gradFill flip="none" rotWithShape="1">
            <a:gsLst>
              <a:gs pos="0">
                <a:srgbClr val="BA4DE3"/>
              </a:gs>
              <a:gs pos="21000">
                <a:srgbClr val="891CB0"/>
              </a:gs>
              <a:gs pos="69000">
                <a:srgbClr val="612F74"/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F110014-D99D-4BAD-99CE-D9D11FDB39DD}"/>
                </a:ext>
              </a:extLst>
            </p:cNvPr>
            <p:cNvSpPr/>
            <p:nvPr/>
          </p:nvSpPr>
          <p:spPr>
            <a:xfrm>
              <a:off x="109537" y="0"/>
              <a:ext cx="1333501" cy="68580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89EC4E4-62D5-43EC-A51F-2C520FB1B918}"/>
                </a:ext>
              </a:extLst>
            </p:cNvPr>
            <p:cNvSpPr/>
            <p:nvPr/>
          </p:nvSpPr>
          <p:spPr>
            <a:xfrm>
              <a:off x="0" y="0"/>
              <a:ext cx="585926" cy="6858000"/>
            </a:xfrm>
            <a:prstGeom prst="roundRect">
              <a:avLst>
                <a:gd name="adj" fmla="val 257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FDA3AF9-0062-4021-A0A7-DD28BFE327A3}"/>
              </a:ext>
            </a:extLst>
          </p:cNvPr>
          <p:cNvSpPr/>
          <p:nvPr/>
        </p:nvSpPr>
        <p:spPr>
          <a:xfrm>
            <a:off x="1728787" y="4324350"/>
            <a:ext cx="5414963" cy="2371725"/>
          </a:xfrm>
          <a:prstGeom prst="roundRect">
            <a:avLst>
              <a:gd name="adj" fmla="val 42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4BFD813-7432-4799-A79F-550D8EEFEEA4}"/>
              </a:ext>
            </a:extLst>
          </p:cNvPr>
          <p:cNvGrpSpPr/>
          <p:nvPr/>
        </p:nvGrpSpPr>
        <p:grpSpPr>
          <a:xfrm rot="5400000">
            <a:off x="4161676" y="1891461"/>
            <a:ext cx="549185" cy="5414964"/>
            <a:chOff x="0" y="0"/>
            <a:chExt cx="1443038" cy="6858000"/>
          </a:xfrm>
          <a:gradFill flip="none" rotWithShape="1">
            <a:gsLst>
              <a:gs pos="0">
                <a:srgbClr val="BA4DE3"/>
              </a:gs>
              <a:gs pos="21000">
                <a:srgbClr val="891CB0"/>
              </a:gs>
              <a:gs pos="69000">
                <a:srgbClr val="612F74"/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4623EAB-2562-4F64-8D5F-87A74075B3F1}"/>
                </a:ext>
              </a:extLst>
            </p:cNvPr>
            <p:cNvSpPr/>
            <p:nvPr/>
          </p:nvSpPr>
          <p:spPr>
            <a:xfrm>
              <a:off x="109537" y="0"/>
              <a:ext cx="1333501" cy="68580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88AA12F-E0E5-43A1-B422-9F63B7D19ABA}"/>
                </a:ext>
              </a:extLst>
            </p:cNvPr>
            <p:cNvSpPr/>
            <p:nvPr/>
          </p:nvSpPr>
          <p:spPr>
            <a:xfrm>
              <a:off x="0" y="0"/>
              <a:ext cx="585926" cy="6858000"/>
            </a:xfrm>
            <a:prstGeom prst="roundRect">
              <a:avLst>
                <a:gd name="adj" fmla="val 257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7BF0015-7E80-47FA-80DF-9128BA0F881B}"/>
              </a:ext>
            </a:extLst>
          </p:cNvPr>
          <p:cNvGrpSpPr/>
          <p:nvPr/>
        </p:nvGrpSpPr>
        <p:grpSpPr>
          <a:xfrm>
            <a:off x="1744216" y="830276"/>
            <a:ext cx="576000" cy="576000"/>
            <a:chOff x="1610754" y="580996"/>
            <a:chExt cx="720000" cy="720000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1C6D4585-FE47-4697-94D2-AB1951D329E7}"/>
                </a:ext>
              </a:extLst>
            </p:cNvPr>
            <p:cNvSpPr/>
            <p:nvPr/>
          </p:nvSpPr>
          <p:spPr>
            <a:xfrm rot="5400000">
              <a:off x="1610754" y="580996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BA4DE3"/>
                </a:gs>
                <a:gs pos="21000">
                  <a:srgbClr val="891CB0"/>
                </a:gs>
                <a:gs pos="69000">
                  <a:srgbClr val="612F74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Gráfico 55" descr="Dinheiro com preenchimento sólido">
              <a:extLst>
                <a:ext uri="{FF2B5EF4-FFF2-40B4-BE49-F238E27FC236}">
                  <a16:creationId xmlns:a16="http://schemas.microsoft.com/office/drawing/2014/main" id="{C600E092-1F81-484C-BEFD-F323D714C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00754" y="629237"/>
              <a:ext cx="540000" cy="540000"/>
            </a:xfrm>
            <a:prstGeom prst="rect">
              <a:avLst/>
            </a:prstGeom>
          </p:spPr>
        </p:pic>
      </p:grpSp>
      <p:sp>
        <p:nvSpPr>
          <p:cNvPr id="67" name="Retângulo 66">
            <a:extLst>
              <a:ext uri="{FF2B5EF4-FFF2-40B4-BE49-F238E27FC236}">
                <a16:creationId xmlns:a16="http://schemas.microsoft.com/office/drawing/2014/main" id="{98A8D414-9A39-4496-8165-7637D53C522F}"/>
              </a:ext>
            </a:extLst>
          </p:cNvPr>
          <p:cNvSpPr/>
          <p:nvPr/>
        </p:nvSpPr>
        <p:spPr>
          <a:xfrm>
            <a:off x="5348742" y="521943"/>
            <a:ext cx="3132632" cy="10778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0AFFADA-2C8C-48B0-9874-6C37F3A1970A}"/>
              </a:ext>
            </a:extLst>
          </p:cNvPr>
          <p:cNvGrpSpPr/>
          <p:nvPr/>
        </p:nvGrpSpPr>
        <p:grpSpPr>
          <a:xfrm>
            <a:off x="5396365" y="791749"/>
            <a:ext cx="576000" cy="576000"/>
            <a:chOff x="7038645" y="578470"/>
            <a:chExt cx="720000" cy="720000"/>
          </a:xfrm>
        </p:grpSpPr>
        <p:sp>
          <p:nvSpPr>
            <p:cNvPr id="53" name="Retângulo: Cantos Arredondados 49">
              <a:extLst>
                <a:ext uri="{FF2B5EF4-FFF2-40B4-BE49-F238E27FC236}">
                  <a16:creationId xmlns:a16="http://schemas.microsoft.com/office/drawing/2014/main" id="{D2CC2C2D-65F1-477F-B6DB-BDEFE2F08E32}"/>
                </a:ext>
              </a:extLst>
            </p:cNvPr>
            <p:cNvSpPr/>
            <p:nvPr/>
          </p:nvSpPr>
          <p:spPr>
            <a:xfrm rot="5400000">
              <a:off x="7038645" y="578470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BA4DE3"/>
                </a:gs>
                <a:gs pos="21000">
                  <a:srgbClr val="891CB0"/>
                </a:gs>
                <a:gs pos="69000">
                  <a:srgbClr val="612F74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Gráfico 57" descr="Sacola de compras com preenchimento sólido">
              <a:extLst>
                <a:ext uri="{FF2B5EF4-FFF2-40B4-BE49-F238E27FC236}">
                  <a16:creationId xmlns:a16="http://schemas.microsoft.com/office/drawing/2014/main" id="{62F76DC8-6042-42A4-8CE2-4C89ABAA8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28645" y="668470"/>
              <a:ext cx="540000" cy="540000"/>
            </a:xfrm>
            <a:prstGeom prst="rect">
              <a:avLst/>
            </a:prstGeom>
          </p:spPr>
        </p:pic>
      </p:grpSp>
      <p:sp>
        <p:nvSpPr>
          <p:cNvPr id="71" name="Retângulo 70">
            <a:extLst>
              <a:ext uri="{FF2B5EF4-FFF2-40B4-BE49-F238E27FC236}">
                <a16:creationId xmlns:a16="http://schemas.microsoft.com/office/drawing/2014/main" id="{CFA3242B-9025-464B-939B-85B4D7BA7AF6}"/>
              </a:ext>
            </a:extLst>
          </p:cNvPr>
          <p:cNvSpPr/>
          <p:nvPr/>
        </p:nvSpPr>
        <p:spPr>
          <a:xfrm>
            <a:off x="8857609" y="521944"/>
            <a:ext cx="3132632" cy="10778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7F6C4A4F-CB1B-4D4F-978E-5CA1857FCF75}"/>
              </a:ext>
            </a:extLst>
          </p:cNvPr>
          <p:cNvGrpSpPr/>
          <p:nvPr/>
        </p:nvGrpSpPr>
        <p:grpSpPr>
          <a:xfrm>
            <a:off x="9023599" y="835787"/>
            <a:ext cx="576000" cy="576000"/>
            <a:chOff x="7038645" y="578470"/>
            <a:chExt cx="720000" cy="720000"/>
          </a:xfrm>
        </p:grpSpPr>
        <p:sp>
          <p:nvSpPr>
            <p:cNvPr id="65" name="Retângulo: Cantos Arredondados 49">
              <a:extLst>
                <a:ext uri="{FF2B5EF4-FFF2-40B4-BE49-F238E27FC236}">
                  <a16:creationId xmlns:a16="http://schemas.microsoft.com/office/drawing/2014/main" id="{A2105DEE-5D01-4AE1-872C-5484EC185234}"/>
                </a:ext>
              </a:extLst>
            </p:cNvPr>
            <p:cNvSpPr/>
            <p:nvPr/>
          </p:nvSpPr>
          <p:spPr>
            <a:xfrm rot="5400000">
              <a:off x="7038645" y="578470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BA4DE3"/>
                </a:gs>
                <a:gs pos="21000">
                  <a:srgbClr val="891CB0"/>
                </a:gs>
                <a:gs pos="69000">
                  <a:srgbClr val="612F74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65" descr="Cartão de crédito com preenchimento sólido">
              <a:extLst>
                <a:ext uri="{FF2B5EF4-FFF2-40B4-BE49-F238E27FC236}">
                  <a16:creationId xmlns:a16="http://schemas.microsoft.com/office/drawing/2014/main" id="{E136911F-4D4E-43AC-ADF4-B7D0C4E5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7128645" y="668470"/>
              <a:ext cx="540000" cy="540000"/>
            </a:xfrm>
            <a:prstGeom prst="rect">
              <a:avLst/>
            </a:prstGeom>
          </p:spPr>
        </p:pic>
      </p:grpSp>
      <p:pic>
        <p:nvPicPr>
          <p:cNvPr id="79" name="Imagem 78" descr="Logotipo&#10;&#10;Descrição gerada automaticamente">
            <a:extLst>
              <a:ext uri="{FF2B5EF4-FFF2-40B4-BE49-F238E27FC236}">
                <a16:creationId xmlns:a16="http://schemas.microsoft.com/office/drawing/2014/main" id="{B704F719-AFC2-4952-A054-80772F2093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0227"/>
            <a:ext cx="1243789" cy="6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4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Scudilio</dc:creator>
  <cp:lastModifiedBy>Ricardo Rocha</cp:lastModifiedBy>
  <cp:revision>4</cp:revision>
  <dcterms:created xsi:type="dcterms:W3CDTF">2021-06-28T00:22:16Z</dcterms:created>
  <dcterms:modified xsi:type="dcterms:W3CDTF">2021-11-15T15:57:02Z</dcterms:modified>
</cp:coreProperties>
</file>