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E4906-AC2D-43F9-89D5-7EB082309711}" v="1" dt="2024-09-25T15:54:5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4DE4906-AC2D-43F9-89D5-7EB082309711}"/>
    <pc:docChg chg="custSel delSld modSld">
      <pc:chgData name="Andrew Beatty" userId="ddf183e3-d1da-49e1-9619-81ceb6b4ef92" providerId="ADAL" clId="{E4DE4906-AC2D-43F9-89D5-7EB082309711}" dt="2024-09-25T15:55:10.066" v="3" actId="478"/>
      <pc:docMkLst>
        <pc:docMk/>
      </pc:docMkLst>
      <pc:sldChg chg="delSp modTransition modAnim">
        <pc:chgData name="Andrew Beatty" userId="ddf183e3-d1da-49e1-9619-81ceb6b4ef92" providerId="ADAL" clId="{E4DE4906-AC2D-43F9-89D5-7EB082309711}" dt="2024-09-25T15:54:58.664" v="0"/>
        <pc:sldMkLst>
          <pc:docMk/>
          <pc:sldMk cId="1017850880" sldId="256"/>
        </pc:sldMkLst>
        <pc:picChg chg="del">
          <ac:chgData name="Andrew Beatty" userId="ddf183e3-d1da-49e1-9619-81ceb6b4ef92" providerId="ADAL" clId="{E4DE4906-AC2D-43F9-89D5-7EB082309711}" dt="2024-09-25T15:54:58.664" v="0"/>
          <ac:picMkLst>
            <pc:docMk/>
            <pc:sldMk cId="1017850880" sldId="256"/>
            <ac:picMk id="13" creationId="{C92014CF-69B6-2CD1-0D93-2F74844EB105}"/>
          </ac:picMkLst>
        </pc:picChg>
      </pc:sldChg>
      <pc:sldChg chg="delSp modTransition modAnim">
        <pc:chgData name="Andrew Beatty" userId="ddf183e3-d1da-49e1-9619-81ceb6b4ef92" providerId="ADAL" clId="{E4DE4906-AC2D-43F9-89D5-7EB082309711}" dt="2024-09-25T15:54:58.664" v="0"/>
        <pc:sldMkLst>
          <pc:docMk/>
          <pc:sldMk cId="1538519081" sldId="257"/>
        </pc:sldMkLst>
        <pc:picChg chg="del">
          <ac:chgData name="Andrew Beatty" userId="ddf183e3-d1da-49e1-9619-81ceb6b4ef92" providerId="ADAL" clId="{E4DE4906-AC2D-43F9-89D5-7EB082309711}" dt="2024-09-25T15:54:58.664" v="0"/>
          <ac:picMkLst>
            <pc:docMk/>
            <pc:sldMk cId="1538519081" sldId="257"/>
            <ac:picMk id="26" creationId="{AA23BB30-D68F-5806-77ED-8F8DF997BBDA}"/>
          </ac:picMkLst>
        </pc:picChg>
      </pc:sldChg>
      <pc:sldChg chg="delSp mod modTransition delAnim">
        <pc:chgData name="Andrew Beatty" userId="ddf183e3-d1da-49e1-9619-81ceb6b4ef92" providerId="ADAL" clId="{E4DE4906-AC2D-43F9-89D5-7EB082309711}" dt="2024-09-25T15:55:01.614" v="1" actId="478"/>
        <pc:sldMkLst>
          <pc:docMk/>
          <pc:sldMk cId="1135119392" sldId="258"/>
        </pc:sldMkLst>
        <pc:picChg chg="del">
          <ac:chgData name="Andrew Beatty" userId="ddf183e3-d1da-49e1-9619-81ceb6b4ef92" providerId="ADAL" clId="{E4DE4906-AC2D-43F9-89D5-7EB082309711}" dt="2024-09-25T15:55:01.614" v="1" actId="478"/>
          <ac:picMkLst>
            <pc:docMk/>
            <pc:sldMk cId="1135119392" sldId="258"/>
            <ac:picMk id="29" creationId="{71559A5F-8E4A-9887-4774-0B11F7DF9CF6}"/>
          </ac:picMkLst>
        </pc:picChg>
      </pc:sldChg>
      <pc:sldChg chg="delSp modTransition modAnim">
        <pc:chgData name="Andrew Beatty" userId="ddf183e3-d1da-49e1-9619-81ceb6b4ef92" providerId="ADAL" clId="{E4DE4906-AC2D-43F9-89D5-7EB082309711}" dt="2024-09-25T15:54:58.664" v="0"/>
        <pc:sldMkLst>
          <pc:docMk/>
          <pc:sldMk cId="2277310726" sldId="259"/>
        </pc:sldMkLst>
        <pc:picChg chg="del">
          <ac:chgData name="Andrew Beatty" userId="ddf183e3-d1da-49e1-9619-81ceb6b4ef92" providerId="ADAL" clId="{E4DE4906-AC2D-43F9-89D5-7EB082309711}" dt="2024-09-25T15:54:58.664" v="0"/>
          <ac:picMkLst>
            <pc:docMk/>
            <pc:sldMk cId="2277310726" sldId="259"/>
            <ac:picMk id="18" creationId="{64ED0E6D-767B-E442-7372-0C2FA6487068}"/>
          </ac:picMkLst>
        </pc:picChg>
      </pc:sldChg>
      <pc:sldChg chg="delSp modTransition modAnim">
        <pc:chgData name="Andrew Beatty" userId="ddf183e3-d1da-49e1-9619-81ceb6b4ef92" providerId="ADAL" clId="{E4DE4906-AC2D-43F9-89D5-7EB082309711}" dt="2024-09-25T15:54:58.664" v="0"/>
        <pc:sldMkLst>
          <pc:docMk/>
          <pc:sldMk cId="2260479615" sldId="260"/>
        </pc:sldMkLst>
        <pc:picChg chg="del">
          <ac:chgData name="Andrew Beatty" userId="ddf183e3-d1da-49e1-9619-81ceb6b4ef92" providerId="ADAL" clId="{E4DE4906-AC2D-43F9-89D5-7EB082309711}" dt="2024-09-25T15:54:58.664" v="0"/>
          <ac:picMkLst>
            <pc:docMk/>
            <pc:sldMk cId="2260479615" sldId="260"/>
            <ac:picMk id="11" creationId="{74228CC1-534E-EA34-AA22-7075D54605FD}"/>
          </ac:picMkLst>
        </pc:picChg>
      </pc:sldChg>
      <pc:sldChg chg="delSp mod modTransition delAnim">
        <pc:chgData name="Andrew Beatty" userId="ddf183e3-d1da-49e1-9619-81ceb6b4ef92" providerId="ADAL" clId="{E4DE4906-AC2D-43F9-89D5-7EB082309711}" dt="2024-09-25T15:55:10.066" v="3" actId="478"/>
        <pc:sldMkLst>
          <pc:docMk/>
          <pc:sldMk cId="173536597" sldId="261"/>
        </pc:sldMkLst>
        <pc:picChg chg="del">
          <ac:chgData name="Andrew Beatty" userId="ddf183e3-d1da-49e1-9619-81ceb6b4ef92" providerId="ADAL" clId="{E4DE4906-AC2D-43F9-89D5-7EB082309711}" dt="2024-09-25T15:55:10.066" v="3" actId="478"/>
          <ac:picMkLst>
            <pc:docMk/>
            <pc:sldMk cId="173536597" sldId="261"/>
            <ac:picMk id="8" creationId="{10AE66C5-5270-BBE1-F41C-3CA89C15839B}"/>
          </ac:picMkLst>
        </pc:picChg>
      </pc:sldChg>
      <pc:sldChg chg="del modTransition">
        <pc:chgData name="Andrew Beatty" userId="ddf183e3-d1da-49e1-9619-81ceb6b4ef92" providerId="ADAL" clId="{E4DE4906-AC2D-43F9-89D5-7EB082309711}" dt="2024-09-25T15:55:05.280" v="2" actId="47"/>
        <pc:sldMkLst>
          <pc:docMk/>
          <pc:sldMk cId="2358504071" sldId="262"/>
        </pc:sldMkLst>
      </pc:sldChg>
      <pc:sldChg chg="delSp modTransition modAnim">
        <pc:chgData name="Andrew Beatty" userId="ddf183e3-d1da-49e1-9619-81ceb6b4ef92" providerId="ADAL" clId="{E4DE4906-AC2D-43F9-89D5-7EB082309711}" dt="2024-09-25T15:54:58.664" v="0"/>
        <pc:sldMkLst>
          <pc:docMk/>
          <pc:sldMk cId="1708076656" sldId="263"/>
        </pc:sldMkLst>
        <pc:picChg chg="del">
          <ac:chgData name="Andrew Beatty" userId="ddf183e3-d1da-49e1-9619-81ceb6b4ef92" providerId="ADAL" clId="{E4DE4906-AC2D-43F9-89D5-7EB082309711}" dt="2024-09-25T15:54:58.664" v="0"/>
          <ac:picMkLst>
            <pc:docMk/>
            <pc:sldMk cId="1708076656" sldId="263"/>
            <ac:picMk id="7" creationId="{0BB27754-ECB7-4E04-DC39-1265C58932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8865-284C-1713-964F-44B06E766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Reading CSV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4EABD-A090-B01E-A558-F1CBF9516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Programming for Data Analytics</a:t>
            </a:r>
          </a:p>
          <a:p>
            <a:r>
              <a:rPr lang="en-IE" dirty="0"/>
              <a:t>Andrew.Beatty@atu.ie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78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2FCE-0C5D-CB7D-8258-35441535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Python what’s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9BF8-1643-36CB-852D-D1DCE97D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Yes! We did do an entire module on python called “Programming and Scripting” </a:t>
            </a:r>
          </a:p>
          <a:p>
            <a:r>
              <a:rPr lang="en-IE" dirty="0"/>
              <a:t>Reading files: </a:t>
            </a:r>
            <a:r>
              <a:rPr lang="en-IE" sz="800" dirty="0"/>
              <a:t>(see topic 7 in PANDS)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Or read one line at a time</a:t>
            </a:r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234D05-D204-F63E-AF42-2034A86F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302" y="3677632"/>
            <a:ext cx="4820194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open(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workfile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’,’r’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C8E49-1675-E80C-A622-CD8F9A29FA09}"/>
              </a:ext>
            </a:extLst>
          </p:cNvPr>
          <p:cNvSpPr txBox="1"/>
          <p:nvPr/>
        </p:nvSpPr>
        <p:spPr>
          <a:xfrm>
            <a:off x="8368747" y="2626853"/>
            <a:ext cx="8752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5101-E33F-0F45-C89F-98EC3E7A242A}"/>
              </a:ext>
            </a:extLst>
          </p:cNvPr>
          <p:cNvSpPr txBox="1"/>
          <p:nvPr/>
        </p:nvSpPr>
        <p:spPr>
          <a:xfrm>
            <a:off x="4727476" y="2626853"/>
            <a:ext cx="21009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File name  (path)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3B2638-F286-6479-0E3C-B3AC0B993F6B}"/>
              </a:ext>
            </a:extLst>
          </p:cNvPr>
          <p:cNvCxnSpPr/>
          <p:nvPr/>
        </p:nvCxnSpPr>
        <p:spPr>
          <a:xfrm>
            <a:off x="5455730" y="2996185"/>
            <a:ext cx="222068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3DE3A-EA51-543B-90FD-EBAFEEAFFD1E}"/>
              </a:ext>
            </a:extLst>
          </p:cNvPr>
          <p:cNvCxnSpPr/>
          <p:nvPr/>
        </p:nvCxnSpPr>
        <p:spPr>
          <a:xfrm flipH="1">
            <a:off x="7166964" y="2996185"/>
            <a:ext cx="1201783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27FE7F0B-6D0E-ABD3-98BC-E0BA5212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302" y="5169304"/>
            <a:ext cx="4820194" cy="83099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open(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workfile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’,’r’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line in 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	print (line)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A2FAB-9195-ACBC-BA98-C16FFA3D7FB3}"/>
              </a:ext>
            </a:extLst>
          </p:cNvPr>
          <p:cNvSpPr txBox="1"/>
          <p:nvPr/>
        </p:nvSpPr>
        <p:spPr>
          <a:xfrm>
            <a:off x="2082654" y="5261636"/>
            <a:ext cx="14357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Remember for loops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60932-B4B9-D44B-2E31-8F72EA926BE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18452" y="5571814"/>
            <a:ext cx="1113183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1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C106-BAFC-5964-8E4E-B9F87581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 CSV file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2879-C417-AD9D-EB1E-7E5EAB6B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0" y="1908313"/>
            <a:ext cx="10237304" cy="3727174"/>
          </a:xfrm>
        </p:spPr>
        <p:txBody>
          <a:bodyPr>
            <a:normAutofit/>
          </a:bodyPr>
          <a:lstStyle/>
          <a:p>
            <a:r>
              <a:rPr lang="en-IE" dirty="0"/>
              <a:t>Very Simple file type, text variables, separated by a delimiter</a:t>
            </a:r>
          </a:p>
          <a:p>
            <a:r>
              <a:rPr lang="en-IE" dirty="0"/>
              <a:t>No tight standard for a CSV file</a:t>
            </a:r>
          </a:p>
          <a:p>
            <a:pPr marL="0" indent="0">
              <a:buNone/>
            </a:pPr>
            <a:r>
              <a:rPr lang="en-IE" dirty="0" err="1"/>
              <a:t>eg</a:t>
            </a: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Comma Delimiter    Mixed Quotes</a:t>
            </a:r>
            <a:r>
              <a:rPr lang="en-IE" dirty="0"/>
              <a:t>	   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Tab Delimiter		   No Header Row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When you read one you should check the format of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941D2-6275-7694-9C5D-40EA462A97D6}"/>
              </a:ext>
            </a:extLst>
          </p:cNvPr>
          <p:cNvSpPr txBox="1"/>
          <p:nvPr/>
        </p:nvSpPr>
        <p:spPr>
          <a:xfrm>
            <a:off x="1069848" y="3517657"/>
            <a:ext cx="209715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id,age,name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1,20,Joe</a:t>
            </a:r>
          </a:p>
          <a:p>
            <a:r>
              <a:rPr lang="en-GB" dirty="0">
                <a:solidFill>
                  <a:schemeClr val="bg1"/>
                </a:solidFill>
              </a:rPr>
              <a:t>2,21,Mary</a:t>
            </a:r>
          </a:p>
          <a:p>
            <a:r>
              <a:rPr lang="en-GB" dirty="0">
                <a:solidFill>
                  <a:schemeClr val="bg1"/>
                </a:solidFill>
              </a:rPr>
              <a:t>3,32,Fred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D3472-D3CA-6A7E-B789-63EC7A5B556B}"/>
              </a:ext>
            </a:extLst>
          </p:cNvPr>
          <p:cNvSpPr txBox="1"/>
          <p:nvPr/>
        </p:nvSpPr>
        <p:spPr>
          <a:xfrm>
            <a:off x="3402991" y="3530220"/>
            <a:ext cx="219659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"</a:t>
            </a:r>
            <a:r>
              <a:rPr lang="en-GB" dirty="0" err="1">
                <a:solidFill>
                  <a:schemeClr val="bg1"/>
                </a:solidFill>
              </a:rPr>
              <a:t>id","age","name</a:t>
            </a:r>
            <a:r>
              <a:rPr lang="en-GB" dirty="0">
                <a:solidFill>
                  <a:schemeClr val="bg1"/>
                </a:solidFill>
              </a:rPr>
              <a:t>"</a:t>
            </a:r>
          </a:p>
          <a:p>
            <a:r>
              <a:rPr lang="en-GB" dirty="0">
                <a:solidFill>
                  <a:schemeClr val="bg1"/>
                </a:solidFill>
              </a:rPr>
              <a:t>1,"20","Joe"</a:t>
            </a:r>
          </a:p>
          <a:p>
            <a:r>
              <a:rPr lang="en-GB" dirty="0">
                <a:solidFill>
                  <a:schemeClr val="bg1"/>
                </a:solidFill>
              </a:rPr>
              <a:t>2,"21","Mary"</a:t>
            </a:r>
          </a:p>
          <a:p>
            <a:r>
              <a:rPr lang="en-GB" dirty="0">
                <a:solidFill>
                  <a:schemeClr val="bg1"/>
                </a:solidFill>
              </a:rPr>
              <a:t>3,"32","Fred"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CB584-7CF6-5196-3EE9-0171230D6B95}"/>
              </a:ext>
            </a:extLst>
          </p:cNvPr>
          <p:cNvSpPr txBox="1"/>
          <p:nvPr/>
        </p:nvSpPr>
        <p:spPr>
          <a:xfrm>
            <a:off x="5835570" y="3522110"/>
            <a:ext cx="24735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	age		name</a:t>
            </a:r>
          </a:p>
          <a:p>
            <a:r>
              <a:rPr lang="en-GB" dirty="0">
                <a:solidFill>
                  <a:schemeClr val="bg1"/>
                </a:solidFill>
              </a:rPr>
              <a:t>1	20 	Joe</a:t>
            </a:r>
          </a:p>
          <a:p>
            <a:r>
              <a:rPr lang="en-GB" dirty="0">
                <a:solidFill>
                  <a:schemeClr val="bg1"/>
                </a:solidFill>
              </a:rPr>
              <a:t>2 	21  	Mary</a:t>
            </a:r>
          </a:p>
          <a:p>
            <a:r>
              <a:rPr lang="en-GB" dirty="0">
                <a:solidFill>
                  <a:schemeClr val="bg1"/>
                </a:solidFill>
              </a:rPr>
              <a:t>3 	32 	Fred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5CA4-8C74-DAD4-BED0-E901480531AD}"/>
              </a:ext>
            </a:extLst>
          </p:cNvPr>
          <p:cNvSpPr txBox="1"/>
          <p:nvPr/>
        </p:nvSpPr>
        <p:spPr>
          <a:xfrm>
            <a:off x="8545101" y="3530220"/>
            <a:ext cx="209715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1,20,Joe</a:t>
            </a:r>
          </a:p>
          <a:p>
            <a:r>
              <a:rPr lang="en-GB" dirty="0">
                <a:solidFill>
                  <a:schemeClr val="bg1"/>
                </a:solidFill>
              </a:rPr>
              <a:t>2,21,Mary</a:t>
            </a:r>
          </a:p>
          <a:p>
            <a:r>
              <a:rPr lang="en-GB" dirty="0">
                <a:solidFill>
                  <a:schemeClr val="bg1"/>
                </a:solidFill>
              </a:rPr>
              <a:t>3,32,Fred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7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7CE8-9455-BE11-3165-D3223700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9208-AEA0-8962-35B2-7B23CC82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4329"/>
            <a:ext cx="10058400" cy="4050792"/>
          </a:xfrm>
        </p:spPr>
        <p:txBody>
          <a:bodyPr/>
          <a:lstStyle/>
          <a:p>
            <a:r>
              <a:rPr lang="en-IE" dirty="0"/>
              <a:t>Import csv module </a:t>
            </a:r>
            <a:r>
              <a:rPr lang="en-IE" sz="1200" dirty="0"/>
              <a:t>(see python documentation for more)</a:t>
            </a:r>
          </a:p>
          <a:p>
            <a:r>
              <a:rPr lang="en-IE" dirty="0"/>
              <a:t>Open file as usual</a:t>
            </a:r>
          </a:p>
          <a:p>
            <a:r>
              <a:rPr lang="en-IE" dirty="0"/>
              <a:t>Either use </a:t>
            </a: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</a:rPr>
              <a:t>csv.reader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</a:rPr>
              <a:t>() </a:t>
            </a:r>
          </a:p>
          <a:p>
            <a:pPr lvl="1"/>
            <a:r>
              <a:rPr lang="en-IE" dirty="0"/>
              <a:t>Returns a list of lists in an enumerator</a:t>
            </a:r>
          </a:p>
          <a:p>
            <a:r>
              <a:rPr lang="en-IE" dirty="0"/>
              <a:t>or </a:t>
            </a: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</a:rPr>
              <a:t>csv.DictReader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</a:rPr>
              <a:t>()</a:t>
            </a:r>
          </a:p>
          <a:p>
            <a:pPr lvl="1"/>
            <a:r>
              <a:rPr lang="en-IE" dirty="0"/>
              <a:t>Returns a dictionary object, using the first line as the attribute names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E7E07-F233-1B15-0446-8B01664688C2}"/>
              </a:ext>
            </a:extLst>
          </p:cNvPr>
          <p:cNvSpPr txBox="1"/>
          <p:nvPr/>
        </p:nvSpPr>
        <p:spPr>
          <a:xfrm>
            <a:off x="815274" y="4283765"/>
            <a:ext cx="1030687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csv</a:t>
            </a:r>
            <a:endParaRPr lang="en-IE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“data.csv"</a:t>
            </a:r>
            <a:endParaRPr lang="en-IE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DATA_FOLDER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"../datafiles/"</a:t>
            </a:r>
            <a:endParaRPr lang="en-IE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DATA_FOLDER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"rt"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reader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csv</a:t>
            </a:r>
            <a:r>
              <a:rPr lang="en-IE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reader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delimiter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','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quoting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csv</a:t>
            </a:r>
            <a:r>
              <a:rPr lang="en-IE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QUOTE_NONE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line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reader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line</a:t>
            </a:r>
            <a:r>
              <a:rPr lang="en-IE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73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3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483C-95A5-80F7-657E-AF7FB21F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745" y="2624328"/>
            <a:ext cx="3770509" cy="1609344"/>
          </a:xfrm>
        </p:spPr>
        <p:txBody>
          <a:bodyPr/>
          <a:lstStyle/>
          <a:p>
            <a:r>
              <a:rPr lang="en-IE" dirty="0"/>
              <a:t>Break time</a:t>
            </a:r>
          </a:p>
        </p:txBody>
      </p:sp>
    </p:spTree>
    <p:extLst>
      <p:ext uri="{BB962C8B-B14F-4D97-AF65-F5344CB8AC3E}">
        <p14:creationId xmlns:p14="http://schemas.microsoft.com/office/powerpoint/2010/main" val="1708076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272</TotalTime>
  <Words>336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Reading CSV files</vt:lpstr>
      <vt:lpstr>Python what’s that?</vt:lpstr>
      <vt:lpstr>PowerPoint Presentation</vt:lpstr>
      <vt:lpstr>What a CSV file looks like</vt:lpstr>
      <vt:lpstr>CSV module</vt:lpstr>
      <vt:lpstr>PowerPoint Presentation</vt:lpstr>
      <vt:lpstr>Break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Beatty</dc:creator>
  <cp:lastModifiedBy>Andrew Beatty</cp:lastModifiedBy>
  <cp:revision>1</cp:revision>
  <dcterms:created xsi:type="dcterms:W3CDTF">2024-09-25T08:25:44Z</dcterms:created>
  <dcterms:modified xsi:type="dcterms:W3CDTF">2024-09-25T15:55:20Z</dcterms:modified>
</cp:coreProperties>
</file>