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E06F7-A8EC-4155-8D0E-410BFA887959}" v="1" dt="2024-09-25T15:56:17.623"/>
    <p1510:client id="{5B5752F5-E358-4D93-9168-A486AE1346D1}" v="5" dt="2024-09-25T13:29:22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5B5752F5-E358-4D93-9168-A486AE1346D1}"/>
    <pc:docChg chg="custSel addSld modSld">
      <pc:chgData name="Andrew Beatty" userId="ddf183e3-d1da-49e1-9619-81ceb6b4ef92" providerId="ADAL" clId="{5B5752F5-E358-4D93-9168-A486AE1346D1}" dt="2024-09-25T13:29:22.546" v="352"/>
      <pc:docMkLst>
        <pc:docMk/>
      </pc:docMkLst>
      <pc:sldChg chg="addSp modSp mod">
        <pc:chgData name="Andrew Beatty" userId="ddf183e3-d1da-49e1-9619-81ceb6b4ef92" providerId="ADAL" clId="{5B5752F5-E358-4D93-9168-A486AE1346D1}" dt="2024-09-25T13:04:01.254" v="351"/>
        <pc:sldMkLst>
          <pc:docMk/>
          <pc:sldMk cId="1277857962" sldId="256"/>
        </pc:sldMkLst>
        <pc:spChg chg="mod">
          <ac:chgData name="Andrew Beatty" userId="ddf183e3-d1da-49e1-9619-81ceb6b4ef92" providerId="ADAL" clId="{5B5752F5-E358-4D93-9168-A486AE1346D1}" dt="2024-09-25T12:52:41.360" v="51" actId="20577"/>
          <ac:spMkLst>
            <pc:docMk/>
            <pc:sldMk cId="1277857962" sldId="256"/>
            <ac:spMk id="3" creationId="{42D89616-0441-9CE0-F237-C1C63C90B309}"/>
          </ac:spMkLst>
        </pc:spChg>
        <pc:picChg chg="add mod">
          <ac:chgData name="Andrew Beatty" userId="ddf183e3-d1da-49e1-9619-81ceb6b4ef92" providerId="ADAL" clId="{5B5752F5-E358-4D93-9168-A486AE1346D1}" dt="2024-09-25T13:04:01.254" v="351"/>
          <ac:picMkLst>
            <pc:docMk/>
            <pc:sldMk cId="1277857962" sldId="256"/>
            <ac:picMk id="6" creationId="{F20575E2-2FD9-871A-4D03-E30B2EB5A6C9}"/>
          </ac:picMkLst>
        </pc:picChg>
      </pc:sldChg>
      <pc:sldChg chg="addSp modSp new mod">
        <pc:chgData name="Andrew Beatty" userId="ddf183e3-d1da-49e1-9619-81ceb6b4ef92" providerId="ADAL" clId="{5B5752F5-E358-4D93-9168-A486AE1346D1}" dt="2024-09-25T13:04:01.254" v="351"/>
        <pc:sldMkLst>
          <pc:docMk/>
          <pc:sldMk cId="2156468587" sldId="257"/>
        </pc:sldMkLst>
        <pc:spChg chg="mod">
          <ac:chgData name="Andrew Beatty" userId="ddf183e3-d1da-49e1-9619-81ceb6b4ef92" providerId="ADAL" clId="{5B5752F5-E358-4D93-9168-A486AE1346D1}" dt="2024-09-25T12:53:04.468" v="60" actId="20577"/>
          <ac:spMkLst>
            <pc:docMk/>
            <pc:sldMk cId="2156468587" sldId="257"/>
            <ac:spMk id="2" creationId="{816BEE71-9784-C743-8D24-AB51983C9CFA}"/>
          </ac:spMkLst>
        </pc:spChg>
        <pc:spChg chg="mod">
          <ac:chgData name="Andrew Beatty" userId="ddf183e3-d1da-49e1-9619-81ceb6b4ef92" providerId="ADAL" clId="{5B5752F5-E358-4D93-9168-A486AE1346D1}" dt="2024-09-25T12:56:15.058" v="347" actId="20577"/>
          <ac:spMkLst>
            <pc:docMk/>
            <pc:sldMk cId="2156468587" sldId="257"/>
            <ac:spMk id="3" creationId="{BED97E2D-7F86-F9B5-B247-CA866F1C8BB9}"/>
          </ac:spMkLst>
        </pc:spChg>
        <pc:picChg chg="add mod">
          <ac:chgData name="Andrew Beatty" userId="ddf183e3-d1da-49e1-9619-81ceb6b4ef92" providerId="ADAL" clId="{5B5752F5-E358-4D93-9168-A486AE1346D1}" dt="2024-09-25T13:04:01.254" v="351"/>
          <ac:picMkLst>
            <pc:docMk/>
            <pc:sldMk cId="2156468587" sldId="257"/>
            <ac:picMk id="6" creationId="{A535BA43-DE53-9346-9B18-663ADEC3590C}"/>
          </ac:picMkLst>
        </pc:picChg>
      </pc:sldChg>
      <pc:sldChg chg="addSp delSp modSp new mod modTransition modAnim">
        <pc:chgData name="Andrew Beatty" userId="ddf183e3-d1da-49e1-9619-81ceb6b4ef92" providerId="ADAL" clId="{5B5752F5-E358-4D93-9168-A486AE1346D1}" dt="2024-09-25T13:29:22.546" v="352"/>
        <pc:sldMkLst>
          <pc:docMk/>
          <pc:sldMk cId="2159681000" sldId="258"/>
        </pc:sldMkLst>
        <pc:spChg chg="del">
          <ac:chgData name="Andrew Beatty" userId="ddf183e3-d1da-49e1-9619-81ceb6b4ef92" providerId="ADAL" clId="{5B5752F5-E358-4D93-9168-A486AE1346D1}" dt="2024-09-25T12:56:23.669" v="349" actId="478"/>
          <ac:spMkLst>
            <pc:docMk/>
            <pc:sldMk cId="2159681000" sldId="258"/>
            <ac:spMk id="2" creationId="{0D26EEC0-6AE7-E366-1F15-52E911DCF221}"/>
          </ac:spMkLst>
        </pc:spChg>
        <pc:spChg chg="del">
          <ac:chgData name="Andrew Beatty" userId="ddf183e3-d1da-49e1-9619-81ceb6b4ef92" providerId="ADAL" clId="{5B5752F5-E358-4D93-9168-A486AE1346D1}" dt="2024-09-25T12:56:25.936" v="350" actId="478"/>
          <ac:spMkLst>
            <pc:docMk/>
            <pc:sldMk cId="2159681000" sldId="258"/>
            <ac:spMk id="3" creationId="{6AB36C44-DA86-5AFB-45A2-B3605CB80011}"/>
          </ac:spMkLst>
        </pc:spChg>
        <pc:picChg chg="add mod">
          <ac:chgData name="Andrew Beatty" userId="ddf183e3-d1da-49e1-9619-81ceb6b4ef92" providerId="ADAL" clId="{5B5752F5-E358-4D93-9168-A486AE1346D1}" dt="2024-09-25T13:29:22.546" v="352"/>
          <ac:picMkLst>
            <pc:docMk/>
            <pc:sldMk cId="2159681000" sldId="258"/>
            <ac:picMk id="4" creationId="{D25A632E-6403-220D-A62D-E367215E47E2}"/>
          </ac:picMkLst>
        </pc:picChg>
      </pc:sldChg>
    </pc:docChg>
  </pc:docChgLst>
  <pc:docChgLst>
    <pc:chgData name="Andrew Beatty" userId="ddf183e3-d1da-49e1-9619-81ceb6b4ef92" providerId="ADAL" clId="{529E06F7-A8EC-4155-8D0E-410BFA887959}"/>
    <pc:docChg chg="custSel modSld">
      <pc:chgData name="Andrew Beatty" userId="ddf183e3-d1da-49e1-9619-81ceb6b4ef92" providerId="ADAL" clId="{529E06F7-A8EC-4155-8D0E-410BFA887959}" dt="2024-09-25T15:56:17.623" v="1"/>
      <pc:docMkLst>
        <pc:docMk/>
      </pc:docMkLst>
      <pc:sldChg chg="delSp modTransition modAnim">
        <pc:chgData name="Andrew Beatty" userId="ddf183e3-d1da-49e1-9619-81ceb6b4ef92" providerId="ADAL" clId="{529E06F7-A8EC-4155-8D0E-410BFA887959}" dt="2024-09-25T15:56:17.623" v="1"/>
        <pc:sldMkLst>
          <pc:docMk/>
          <pc:sldMk cId="1277857962" sldId="256"/>
        </pc:sldMkLst>
        <pc:picChg chg="del">
          <ac:chgData name="Andrew Beatty" userId="ddf183e3-d1da-49e1-9619-81ceb6b4ef92" providerId="ADAL" clId="{529E06F7-A8EC-4155-8D0E-410BFA887959}" dt="2024-09-25T15:56:17.623" v="1"/>
          <ac:picMkLst>
            <pc:docMk/>
            <pc:sldMk cId="1277857962" sldId="256"/>
            <ac:picMk id="6" creationId="{F20575E2-2FD9-871A-4D03-E30B2EB5A6C9}"/>
          </ac:picMkLst>
        </pc:picChg>
      </pc:sldChg>
      <pc:sldChg chg="delSp modTransition modAnim">
        <pc:chgData name="Andrew Beatty" userId="ddf183e3-d1da-49e1-9619-81ceb6b4ef92" providerId="ADAL" clId="{529E06F7-A8EC-4155-8D0E-410BFA887959}" dt="2024-09-25T15:56:17.623" v="1"/>
        <pc:sldMkLst>
          <pc:docMk/>
          <pc:sldMk cId="2156468587" sldId="257"/>
        </pc:sldMkLst>
        <pc:picChg chg="del">
          <ac:chgData name="Andrew Beatty" userId="ddf183e3-d1da-49e1-9619-81ceb6b4ef92" providerId="ADAL" clId="{529E06F7-A8EC-4155-8D0E-410BFA887959}" dt="2024-09-25T15:56:17.623" v="1"/>
          <ac:picMkLst>
            <pc:docMk/>
            <pc:sldMk cId="2156468587" sldId="257"/>
            <ac:picMk id="6" creationId="{A535BA43-DE53-9346-9B18-663ADEC3590C}"/>
          </ac:picMkLst>
        </pc:picChg>
      </pc:sldChg>
      <pc:sldChg chg="delSp mod modTransition delAnim">
        <pc:chgData name="Andrew Beatty" userId="ddf183e3-d1da-49e1-9619-81ceb6b4ef92" providerId="ADAL" clId="{529E06F7-A8EC-4155-8D0E-410BFA887959}" dt="2024-09-25T15:56:17.623" v="1"/>
        <pc:sldMkLst>
          <pc:docMk/>
          <pc:sldMk cId="2159681000" sldId="258"/>
        </pc:sldMkLst>
        <pc:picChg chg="del">
          <ac:chgData name="Andrew Beatty" userId="ddf183e3-d1da-49e1-9619-81ceb6b4ef92" providerId="ADAL" clId="{529E06F7-A8EC-4155-8D0E-410BFA887959}" dt="2024-09-25T15:55:28.659" v="0" actId="478"/>
          <ac:picMkLst>
            <pc:docMk/>
            <pc:sldMk cId="2159681000" sldId="258"/>
            <ac:picMk id="4" creationId="{D25A632E-6403-220D-A62D-E367215E47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7E0D-7044-5E71-D34E-13CA83190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Case study: </a:t>
            </a:r>
            <a:br>
              <a:rPr lang="en-IE" dirty="0"/>
            </a:br>
            <a:r>
              <a:rPr lang="en-IE" dirty="0"/>
              <a:t>CSV on Iris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89616-0441-9CE0-F237-C1C63C90B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Programming for Data Analytics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785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EE71-9784-C743-8D24-AB51983C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Lets 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7E2D-7F86-F9B5-B247-CA866F1C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have been asked to create a file with the </a:t>
            </a:r>
            <a:r>
              <a:rPr lang="en-IE" dirty="0" err="1"/>
              <a:t>isis</a:t>
            </a:r>
            <a:r>
              <a:rPr lang="en-IE" dirty="0"/>
              <a:t> </a:t>
            </a:r>
            <a:r>
              <a:rPr lang="en-IE" dirty="0" err="1"/>
              <a:t>datadata</a:t>
            </a:r>
            <a:r>
              <a:rPr lang="en-IE" dirty="0"/>
              <a:t> set with the calculated petal sizes and sepia sizes.</a:t>
            </a:r>
          </a:p>
          <a:p>
            <a:r>
              <a:rPr lang="en-IE" dirty="0"/>
              <a:t>The file can be a CSV file (we can use python to generate an Excel file, but that is for later)</a:t>
            </a:r>
          </a:p>
        </p:txBody>
      </p:sp>
    </p:spTree>
    <p:extLst>
      <p:ext uri="{BB962C8B-B14F-4D97-AF65-F5344CB8AC3E}">
        <p14:creationId xmlns:p14="http://schemas.microsoft.com/office/powerpoint/2010/main" val="215646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681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</TotalTime>
  <Words>67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Case study:  CSV on Iris dataset</vt:lpstr>
      <vt:lpstr>Lets SAY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Beatty</dc:creator>
  <cp:lastModifiedBy>Andrew Beatty</cp:lastModifiedBy>
  <cp:revision>1</cp:revision>
  <dcterms:created xsi:type="dcterms:W3CDTF">2024-09-25T12:50:37Z</dcterms:created>
  <dcterms:modified xsi:type="dcterms:W3CDTF">2024-09-25T15:56:20Z</dcterms:modified>
</cp:coreProperties>
</file>