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5" r:id="rId8"/>
    <p:sldId id="266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93D9F-6512-4B93-ADCE-3D9A2E9361FD}" v="8" dt="2024-09-25T12:29:57.439"/>
    <p1510:client id="{AE571F24-B3BF-44D4-B780-5A20017F84F4}" v="1" dt="2024-09-25T15:55:49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AE1DF0C0-A3AB-4A62-A433-B64363F73FC3}"/>
    <pc:docChg chg="undo custSel addSld delSld modSld sldOrd">
      <pc:chgData name="Andrew Beatty" userId="ddf183e3-d1da-49e1-9619-81ceb6b4ef92" providerId="ADAL" clId="{AE1DF0C0-A3AB-4A62-A433-B64363F73FC3}" dt="2022-09-30T15:56:40.360" v="277"/>
      <pc:docMkLst>
        <pc:docMk/>
      </pc:docMkLst>
      <pc:sldChg chg="addSp modSp mod">
        <pc:chgData name="Andrew Beatty" userId="ddf183e3-d1da-49e1-9619-81ceb6b4ef92" providerId="ADAL" clId="{AE1DF0C0-A3AB-4A62-A433-B64363F73FC3}" dt="2022-09-30T15:31:08.019" v="232"/>
        <pc:sldMkLst>
          <pc:docMk/>
          <pc:sldMk cId="1241510133" sldId="256"/>
        </pc:sldMkLst>
        <pc:spChg chg="mod">
          <ac:chgData name="Andrew Beatty" userId="ddf183e3-d1da-49e1-9619-81ceb6b4ef92" providerId="ADAL" clId="{AE1DF0C0-A3AB-4A62-A433-B64363F73FC3}" dt="2022-09-30T13:56:45.849" v="13" actId="20577"/>
          <ac:spMkLst>
            <pc:docMk/>
            <pc:sldMk cId="1241510133" sldId="256"/>
            <ac:spMk id="2" creationId="{62640664-1E45-4B9A-9CBD-B4F742877CD4}"/>
          </ac:spMkLst>
        </pc:spChg>
        <pc:spChg chg="mod">
          <ac:chgData name="Andrew Beatty" userId="ddf183e3-d1da-49e1-9619-81ceb6b4ef92" providerId="ADAL" clId="{AE1DF0C0-A3AB-4A62-A433-B64363F73FC3}" dt="2022-09-30T13:56:52.369" v="20" actId="20577"/>
          <ac:spMkLst>
            <pc:docMk/>
            <pc:sldMk cId="1241510133" sldId="256"/>
            <ac:spMk id="3" creationId="{6985B478-DD2A-41DD-823E-6F42C089D89E}"/>
          </ac:spMkLst>
        </pc:spChg>
        <pc:picChg chg="add mod">
          <ac:chgData name="Andrew Beatty" userId="ddf183e3-d1da-49e1-9619-81ceb6b4ef92" providerId="ADAL" clId="{AE1DF0C0-A3AB-4A62-A433-B64363F73FC3}" dt="2022-09-30T15:31:08.019" v="232"/>
          <ac:picMkLst>
            <pc:docMk/>
            <pc:sldMk cId="1241510133" sldId="256"/>
            <ac:picMk id="4" creationId="{A6833DFE-7A5D-B004-60ED-F95CAD76358F}"/>
          </ac:picMkLst>
        </pc:picChg>
      </pc:sldChg>
      <pc:sldChg chg="addSp modSp">
        <pc:chgData name="Andrew Beatty" userId="ddf183e3-d1da-49e1-9619-81ceb6b4ef92" providerId="ADAL" clId="{AE1DF0C0-A3AB-4A62-A433-B64363F73FC3}" dt="2022-09-30T15:33:50.322" v="233"/>
        <pc:sldMkLst>
          <pc:docMk/>
          <pc:sldMk cId="4062039123" sldId="257"/>
        </pc:sldMkLst>
        <pc:picChg chg="add mod">
          <ac:chgData name="Andrew Beatty" userId="ddf183e3-d1da-49e1-9619-81ceb6b4ef92" providerId="ADAL" clId="{AE1DF0C0-A3AB-4A62-A433-B64363F73FC3}" dt="2022-09-30T15:33:50.322" v="233"/>
          <ac:picMkLst>
            <pc:docMk/>
            <pc:sldMk cId="4062039123" sldId="257"/>
            <ac:picMk id="4" creationId="{5354FA25-E6F4-2ACC-65BD-E1DD0DC4C9D1}"/>
          </ac:picMkLst>
        </pc:picChg>
      </pc:sldChg>
      <pc:sldChg chg="addSp delSp modSp modTransition modAnim">
        <pc:chgData name="Andrew Beatty" userId="ddf183e3-d1da-49e1-9619-81ceb6b4ef92" providerId="ADAL" clId="{AE1DF0C0-A3AB-4A62-A433-B64363F73FC3}" dt="2022-09-30T15:35:10.377" v="235"/>
        <pc:sldMkLst>
          <pc:docMk/>
          <pc:sldMk cId="4194769095" sldId="258"/>
        </pc:sldMkLst>
        <pc:picChg chg="add del mod">
          <ac:chgData name="Andrew Beatty" userId="ddf183e3-d1da-49e1-9619-81ceb6b4ef92" providerId="ADAL" clId="{AE1DF0C0-A3AB-4A62-A433-B64363F73FC3}" dt="2022-09-30T15:33:58.184" v="234"/>
          <ac:picMkLst>
            <pc:docMk/>
            <pc:sldMk cId="4194769095" sldId="258"/>
            <ac:picMk id="4" creationId="{1E8FE5DF-C4CB-A4D1-BBD0-3C0CDF487FD3}"/>
          </ac:picMkLst>
        </pc:picChg>
        <pc:picChg chg="add mod">
          <ac:chgData name="Andrew Beatty" userId="ddf183e3-d1da-49e1-9619-81ceb6b4ef92" providerId="ADAL" clId="{AE1DF0C0-A3AB-4A62-A433-B64363F73FC3}" dt="2022-09-30T15:35:10.377" v="235"/>
          <ac:picMkLst>
            <pc:docMk/>
            <pc:sldMk cId="4194769095" sldId="258"/>
            <ac:picMk id="5" creationId="{2189CABE-FCE3-50BE-03BA-8CD0D814C2D1}"/>
          </ac:picMkLst>
        </pc:picChg>
      </pc:sldChg>
      <pc:sldChg chg="addSp modSp mod ord">
        <pc:chgData name="Andrew Beatty" userId="ddf183e3-d1da-49e1-9619-81ceb6b4ef92" providerId="ADAL" clId="{AE1DF0C0-A3AB-4A62-A433-B64363F73FC3}" dt="2022-09-30T15:38:47.278" v="238"/>
        <pc:sldMkLst>
          <pc:docMk/>
          <pc:sldMk cId="2267222576" sldId="259"/>
        </pc:sldMkLst>
        <pc:spChg chg="mod">
          <ac:chgData name="Andrew Beatty" userId="ddf183e3-d1da-49e1-9619-81ceb6b4ef92" providerId="ADAL" clId="{AE1DF0C0-A3AB-4A62-A433-B64363F73FC3}" dt="2022-09-30T13:57:16.654" v="26" actId="20577"/>
          <ac:spMkLst>
            <pc:docMk/>
            <pc:sldMk cId="2267222576" sldId="259"/>
            <ac:spMk id="2" creationId="{7B15F550-8EBF-49E6-9729-44FC4511E718}"/>
          </ac:spMkLst>
        </pc:spChg>
        <pc:spChg chg="add mod">
          <ac:chgData name="Andrew Beatty" userId="ddf183e3-d1da-49e1-9619-81ceb6b4ef92" providerId="ADAL" clId="{AE1DF0C0-A3AB-4A62-A433-B64363F73FC3}" dt="2022-09-30T14:03:35.976" v="159" actId="12"/>
          <ac:spMkLst>
            <pc:docMk/>
            <pc:sldMk cId="2267222576" sldId="259"/>
            <ac:spMk id="3" creationId="{9662E07F-8313-3281-D118-7CF7096DE1E4}"/>
          </ac:spMkLst>
        </pc:spChg>
        <pc:spChg chg="mod">
          <ac:chgData name="Andrew Beatty" userId="ddf183e3-d1da-49e1-9619-81ceb6b4ef92" providerId="ADAL" clId="{AE1DF0C0-A3AB-4A62-A433-B64363F73FC3}" dt="2022-09-30T14:03:18.576" v="156" actId="1076"/>
          <ac:spMkLst>
            <pc:docMk/>
            <pc:sldMk cId="2267222576" sldId="259"/>
            <ac:spMk id="4" creationId="{13CD97F1-B285-4213-A8D6-CAD2BEE5A2D7}"/>
          </ac:spMkLst>
        </pc:spChg>
        <pc:picChg chg="add mod">
          <ac:chgData name="Andrew Beatty" userId="ddf183e3-d1da-49e1-9619-81ceb6b4ef92" providerId="ADAL" clId="{AE1DF0C0-A3AB-4A62-A433-B64363F73FC3}" dt="2022-09-30T15:38:47.278" v="238"/>
          <ac:picMkLst>
            <pc:docMk/>
            <pc:sldMk cId="2267222576" sldId="259"/>
            <ac:picMk id="5" creationId="{B1C235E6-9E37-35F8-DDA9-A1B6950CBA3D}"/>
          </ac:picMkLst>
        </pc:picChg>
      </pc:sldChg>
      <pc:sldChg chg="del">
        <pc:chgData name="Andrew Beatty" userId="ddf183e3-d1da-49e1-9619-81ceb6b4ef92" providerId="ADAL" clId="{AE1DF0C0-A3AB-4A62-A433-B64363F73FC3}" dt="2022-09-30T14:04:06.976" v="160" actId="47"/>
        <pc:sldMkLst>
          <pc:docMk/>
          <pc:sldMk cId="2630103558" sldId="260"/>
        </pc:sldMkLst>
      </pc:sldChg>
      <pc:sldChg chg="addSp delSp modSp modTransition modAnim">
        <pc:chgData name="Andrew Beatty" userId="ddf183e3-d1da-49e1-9619-81ceb6b4ef92" providerId="ADAL" clId="{AE1DF0C0-A3AB-4A62-A433-B64363F73FC3}" dt="2022-09-30T15:36:07.421" v="237"/>
        <pc:sldMkLst>
          <pc:docMk/>
          <pc:sldMk cId="3098296142" sldId="261"/>
        </pc:sldMkLst>
        <pc:picChg chg="add del mod">
          <ac:chgData name="Andrew Beatty" userId="ddf183e3-d1da-49e1-9619-81ceb6b4ef92" providerId="ADAL" clId="{AE1DF0C0-A3AB-4A62-A433-B64363F73FC3}" dt="2022-09-30T15:35:17.794" v="236"/>
          <ac:picMkLst>
            <pc:docMk/>
            <pc:sldMk cId="3098296142" sldId="261"/>
            <ac:picMk id="6" creationId="{50E13C3E-8ECD-54EF-7476-636E2D04036A}"/>
          </ac:picMkLst>
        </pc:picChg>
        <pc:picChg chg="add mod">
          <ac:chgData name="Andrew Beatty" userId="ddf183e3-d1da-49e1-9619-81ceb6b4ef92" providerId="ADAL" clId="{AE1DF0C0-A3AB-4A62-A433-B64363F73FC3}" dt="2022-09-30T15:36:07.421" v="237"/>
          <ac:picMkLst>
            <pc:docMk/>
            <pc:sldMk cId="3098296142" sldId="261"/>
            <ac:picMk id="7" creationId="{1A865A21-69AD-B9D5-A2BC-9BFA16A11AB6}"/>
          </ac:picMkLst>
        </pc:picChg>
      </pc:sldChg>
      <pc:sldChg chg="addSp modSp">
        <pc:chgData name="Andrew Beatty" userId="ddf183e3-d1da-49e1-9619-81ceb6b4ef92" providerId="ADAL" clId="{AE1DF0C0-A3AB-4A62-A433-B64363F73FC3}" dt="2022-09-30T15:38:47.278" v="238"/>
        <pc:sldMkLst>
          <pc:docMk/>
          <pc:sldMk cId="1249018131" sldId="262"/>
        </pc:sldMkLst>
        <pc:picChg chg="add mod">
          <ac:chgData name="Andrew Beatty" userId="ddf183e3-d1da-49e1-9619-81ceb6b4ef92" providerId="ADAL" clId="{AE1DF0C0-A3AB-4A62-A433-B64363F73FC3}" dt="2022-09-30T15:38:47.278" v="238"/>
          <ac:picMkLst>
            <pc:docMk/>
            <pc:sldMk cId="1249018131" sldId="262"/>
            <ac:picMk id="4" creationId="{C4B3DF4F-DDB8-D674-BF61-827CB808EF44}"/>
          </ac:picMkLst>
        </pc:picChg>
      </pc:sldChg>
      <pc:sldChg chg="addSp delSp modSp mod modTransition modAnim">
        <pc:chgData name="Andrew Beatty" userId="ddf183e3-d1da-49e1-9619-81ceb6b4ef92" providerId="ADAL" clId="{AE1DF0C0-A3AB-4A62-A433-B64363F73FC3}" dt="2022-09-30T15:43:35.003" v="245"/>
        <pc:sldMkLst>
          <pc:docMk/>
          <pc:sldMk cId="1848054948" sldId="263"/>
        </pc:sldMkLst>
        <pc:spChg chg="mod">
          <ac:chgData name="Andrew Beatty" userId="ddf183e3-d1da-49e1-9619-81ceb6b4ef92" providerId="ADAL" clId="{AE1DF0C0-A3AB-4A62-A433-B64363F73FC3}" dt="2022-09-30T14:18:13.769" v="217" actId="1076"/>
          <ac:spMkLst>
            <pc:docMk/>
            <pc:sldMk cId="1848054948" sldId="263"/>
            <ac:spMk id="3" creationId="{B67A57B2-8798-4FBF-9B4C-0DE28C989D95}"/>
          </ac:spMkLst>
        </pc:spChg>
        <pc:picChg chg="add del mod">
          <ac:chgData name="Andrew Beatty" userId="ddf183e3-d1da-49e1-9619-81ceb6b4ef92" providerId="ADAL" clId="{AE1DF0C0-A3AB-4A62-A433-B64363F73FC3}" dt="2022-09-30T15:41:52.416" v="244"/>
          <ac:picMkLst>
            <pc:docMk/>
            <pc:sldMk cId="1848054948" sldId="263"/>
            <ac:picMk id="4" creationId="{9929B155-0A2A-D60E-B926-07F966B7D0CD}"/>
          </ac:picMkLst>
        </pc:picChg>
        <pc:picChg chg="add mod">
          <ac:chgData name="Andrew Beatty" userId="ddf183e3-d1da-49e1-9619-81ceb6b4ef92" providerId="ADAL" clId="{AE1DF0C0-A3AB-4A62-A433-B64363F73FC3}" dt="2022-09-30T15:43:35.003" v="245"/>
          <ac:picMkLst>
            <pc:docMk/>
            <pc:sldMk cId="1848054948" sldId="263"/>
            <ac:picMk id="6" creationId="{AD6B151E-622F-FD5B-E26C-80FB6EC14C90}"/>
          </ac:picMkLst>
        </pc:picChg>
      </pc:sldChg>
      <pc:sldChg chg="addSp delSp modSp mod delAnim modAnim">
        <pc:chgData name="Andrew Beatty" userId="ddf183e3-d1da-49e1-9619-81ceb6b4ef92" providerId="ADAL" clId="{AE1DF0C0-A3AB-4A62-A433-B64363F73FC3}" dt="2022-09-30T15:54:53.326" v="249"/>
        <pc:sldMkLst>
          <pc:docMk/>
          <pc:sldMk cId="3038706050" sldId="264"/>
        </pc:sldMkLst>
        <pc:spChg chg="del">
          <ac:chgData name="Andrew Beatty" userId="ddf183e3-d1da-49e1-9619-81ceb6b4ef92" providerId="ADAL" clId="{AE1DF0C0-A3AB-4A62-A433-B64363F73FC3}" dt="2022-09-30T15:43:59.718" v="246" actId="478"/>
          <ac:spMkLst>
            <pc:docMk/>
            <pc:sldMk cId="3038706050" sldId="264"/>
            <ac:spMk id="2" creationId="{CEE32D10-F900-46C8-A62E-8959F19C4915}"/>
          </ac:spMkLst>
        </pc:spChg>
        <pc:spChg chg="del">
          <ac:chgData name="Andrew Beatty" userId="ddf183e3-d1da-49e1-9619-81ceb6b4ef92" providerId="ADAL" clId="{AE1DF0C0-A3AB-4A62-A433-B64363F73FC3}" dt="2022-09-30T15:44:01.735" v="247" actId="478"/>
          <ac:spMkLst>
            <pc:docMk/>
            <pc:sldMk cId="3038706050" sldId="264"/>
            <ac:spMk id="3" creationId="{950D9675-B421-43A9-82D6-CBE1E97C73BA}"/>
          </ac:spMkLst>
        </pc:spChg>
        <pc:picChg chg="add del mod">
          <ac:chgData name="Andrew Beatty" userId="ddf183e3-d1da-49e1-9619-81ceb6b4ef92" providerId="ADAL" clId="{AE1DF0C0-A3AB-4A62-A433-B64363F73FC3}" dt="2022-09-30T15:44:09.835" v="248" actId="478"/>
          <ac:picMkLst>
            <pc:docMk/>
            <pc:sldMk cId="3038706050" sldId="264"/>
            <ac:picMk id="4" creationId="{1A464F19-28C4-76DB-E144-8DF7F1A693D3}"/>
          </ac:picMkLst>
        </pc:picChg>
        <pc:picChg chg="add mod">
          <ac:chgData name="Andrew Beatty" userId="ddf183e3-d1da-49e1-9619-81ceb6b4ef92" providerId="ADAL" clId="{AE1DF0C0-A3AB-4A62-A433-B64363F73FC3}" dt="2022-09-30T15:54:53.326" v="249"/>
          <ac:picMkLst>
            <pc:docMk/>
            <pc:sldMk cId="3038706050" sldId="264"/>
            <ac:picMk id="5" creationId="{9FB13D4F-66E0-BAD4-EEF5-B4A4ABC889F4}"/>
          </ac:picMkLst>
        </pc:picChg>
      </pc:sldChg>
      <pc:sldChg chg="addSp delSp modSp new mod modTransition modAnim">
        <pc:chgData name="Andrew Beatty" userId="ddf183e3-d1da-49e1-9619-81ceb6b4ef92" providerId="ADAL" clId="{AE1DF0C0-A3AB-4A62-A433-B64363F73FC3}" dt="2022-09-30T15:39:38.545" v="240"/>
        <pc:sldMkLst>
          <pc:docMk/>
          <pc:sldMk cId="3473391794" sldId="265"/>
        </pc:sldMkLst>
        <pc:spChg chg="mod">
          <ac:chgData name="Andrew Beatty" userId="ddf183e3-d1da-49e1-9619-81ceb6b4ef92" providerId="ADAL" clId="{AE1DF0C0-A3AB-4A62-A433-B64363F73FC3}" dt="2022-09-30T14:14:41.518" v="180" actId="20577"/>
          <ac:spMkLst>
            <pc:docMk/>
            <pc:sldMk cId="3473391794" sldId="265"/>
            <ac:spMk id="2" creationId="{E6C92E8C-D53A-F8A9-7802-3E0FC63331E8}"/>
          </ac:spMkLst>
        </pc:spChg>
        <pc:spChg chg="del">
          <ac:chgData name="Andrew Beatty" userId="ddf183e3-d1da-49e1-9619-81ceb6b4ef92" providerId="ADAL" clId="{AE1DF0C0-A3AB-4A62-A433-B64363F73FC3}" dt="2022-09-30T14:14:53.502" v="181" actId="478"/>
          <ac:spMkLst>
            <pc:docMk/>
            <pc:sldMk cId="3473391794" sldId="265"/>
            <ac:spMk id="3" creationId="{15E04C0B-C4A2-8E6F-A2E2-8F9095AA3EBA}"/>
          </ac:spMkLst>
        </pc:spChg>
        <pc:spChg chg="add mod">
          <ac:chgData name="Andrew Beatty" userId="ddf183e3-d1da-49e1-9619-81ceb6b4ef92" providerId="ADAL" clId="{AE1DF0C0-A3AB-4A62-A433-B64363F73FC3}" dt="2022-09-30T14:15:37.257" v="193" actId="20577"/>
          <ac:spMkLst>
            <pc:docMk/>
            <pc:sldMk cId="3473391794" sldId="265"/>
            <ac:spMk id="4" creationId="{A584949F-F28F-AA3D-B406-0F1A2ED8F1D8}"/>
          </ac:spMkLst>
        </pc:spChg>
        <pc:picChg chg="add del mod">
          <ac:chgData name="Andrew Beatty" userId="ddf183e3-d1da-49e1-9619-81ceb6b4ef92" providerId="ADAL" clId="{AE1DF0C0-A3AB-4A62-A433-B64363F73FC3}" dt="2022-09-30T15:38:54.720" v="239"/>
          <ac:picMkLst>
            <pc:docMk/>
            <pc:sldMk cId="3473391794" sldId="265"/>
            <ac:picMk id="5" creationId="{C12D760E-8A29-257D-169B-086A5CE4ED07}"/>
          </ac:picMkLst>
        </pc:picChg>
        <pc:picChg chg="add mod">
          <ac:chgData name="Andrew Beatty" userId="ddf183e3-d1da-49e1-9619-81ceb6b4ef92" providerId="ADAL" clId="{AE1DF0C0-A3AB-4A62-A433-B64363F73FC3}" dt="2022-09-30T15:39:38.545" v="240"/>
          <ac:picMkLst>
            <pc:docMk/>
            <pc:sldMk cId="3473391794" sldId="265"/>
            <ac:picMk id="6" creationId="{1EC674E6-845C-4159-2B15-8A05377307BB}"/>
          </ac:picMkLst>
        </pc:picChg>
      </pc:sldChg>
      <pc:sldChg chg="addSp delSp modSp new mod modTransition modAnim">
        <pc:chgData name="Andrew Beatty" userId="ddf183e3-d1da-49e1-9619-81ceb6b4ef92" providerId="ADAL" clId="{AE1DF0C0-A3AB-4A62-A433-B64363F73FC3}" dt="2022-09-30T15:40:17.282" v="242"/>
        <pc:sldMkLst>
          <pc:docMk/>
          <pc:sldMk cId="3329453288" sldId="266"/>
        </pc:sldMkLst>
        <pc:spChg chg="mod">
          <ac:chgData name="Andrew Beatty" userId="ddf183e3-d1da-49e1-9619-81ceb6b4ef92" providerId="ADAL" clId="{AE1DF0C0-A3AB-4A62-A433-B64363F73FC3}" dt="2022-09-30T14:15:55.476" v="213" actId="20577"/>
          <ac:spMkLst>
            <pc:docMk/>
            <pc:sldMk cId="3329453288" sldId="266"/>
            <ac:spMk id="2" creationId="{71C8313C-A30D-212B-39CF-6B000E50B108}"/>
          </ac:spMkLst>
        </pc:spChg>
        <pc:spChg chg="del">
          <ac:chgData name="Andrew Beatty" userId="ddf183e3-d1da-49e1-9619-81ceb6b4ef92" providerId="ADAL" clId="{AE1DF0C0-A3AB-4A62-A433-B64363F73FC3}" dt="2022-09-30T14:16:05.655" v="214" actId="478"/>
          <ac:spMkLst>
            <pc:docMk/>
            <pc:sldMk cId="3329453288" sldId="266"/>
            <ac:spMk id="3" creationId="{80BDBC54-FE31-339D-5558-03E783F5B690}"/>
          </ac:spMkLst>
        </pc:spChg>
        <pc:spChg chg="add mod">
          <ac:chgData name="Andrew Beatty" userId="ddf183e3-d1da-49e1-9619-81ceb6b4ef92" providerId="ADAL" clId="{AE1DF0C0-A3AB-4A62-A433-B64363F73FC3}" dt="2022-09-30T14:19:40.991" v="231" actId="1076"/>
          <ac:spMkLst>
            <pc:docMk/>
            <pc:sldMk cId="3329453288" sldId="266"/>
            <ac:spMk id="4" creationId="{1AFEFCFA-5535-0026-1AB4-9E82F1890822}"/>
          </ac:spMkLst>
        </pc:spChg>
        <pc:picChg chg="add del mod">
          <ac:chgData name="Andrew Beatty" userId="ddf183e3-d1da-49e1-9619-81ceb6b4ef92" providerId="ADAL" clId="{AE1DF0C0-A3AB-4A62-A433-B64363F73FC3}" dt="2022-09-30T15:39:44.883" v="241"/>
          <ac:picMkLst>
            <pc:docMk/>
            <pc:sldMk cId="3329453288" sldId="266"/>
            <ac:picMk id="5" creationId="{54B9B1A9-E7BA-FE91-83BB-6A9692503FE5}"/>
          </ac:picMkLst>
        </pc:picChg>
        <pc:picChg chg="add mod">
          <ac:chgData name="Andrew Beatty" userId="ddf183e3-d1da-49e1-9619-81ceb6b4ef92" providerId="ADAL" clId="{AE1DF0C0-A3AB-4A62-A433-B64363F73FC3}" dt="2022-09-30T15:40:17.282" v="242"/>
          <ac:picMkLst>
            <pc:docMk/>
            <pc:sldMk cId="3329453288" sldId="266"/>
            <ac:picMk id="6" creationId="{5C9644CD-9B7B-5BE9-C0AC-5A125D4F37FA}"/>
          </ac:picMkLst>
        </pc:picChg>
      </pc:sldChg>
      <pc:sldChg chg="addSp delSp modSp new mod ord">
        <pc:chgData name="Andrew Beatty" userId="ddf183e3-d1da-49e1-9619-81ceb6b4ef92" providerId="ADAL" clId="{AE1DF0C0-A3AB-4A62-A433-B64363F73FC3}" dt="2022-09-30T15:56:40.360" v="277"/>
        <pc:sldMkLst>
          <pc:docMk/>
          <pc:sldMk cId="2542320489" sldId="267"/>
        </pc:sldMkLst>
        <pc:spChg chg="mod">
          <ac:chgData name="Andrew Beatty" userId="ddf183e3-d1da-49e1-9619-81ceb6b4ef92" providerId="ADAL" clId="{AE1DF0C0-A3AB-4A62-A433-B64363F73FC3}" dt="2022-09-30T15:55:17.804" v="274" actId="1076"/>
          <ac:spMkLst>
            <pc:docMk/>
            <pc:sldMk cId="2542320489" sldId="267"/>
            <ac:spMk id="2" creationId="{EEBD59D3-A52C-1EEE-590C-F6B31570FC15}"/>
          </ac:spMkLst>
        </pc:spChg>
        <pc:spChg chg="del">
          <ac:chgData name="Andrew Beatty" userId="ddf183e3-d1da-49e1-9619-81ceb6b4ef92" providerId="ADAL" clId="{AE1DF0C0-A3AB-4A62-A433-B64363F73FC3}" dt="2022-09-30T15:55:12.783" v="273" actId="478"/>
          <ac:spMkLst>
            <pc:docMk/>
            <pc:sldMk cId="2542320489" sldId="267"/>
            <ac:spMk id="3" creationId="{595E4C50-F8A8-3ED4-9AA6-0889479B127C}"/>
          </ac:spMkLst>
        </pc:spChg>
        <pc:picChg chg="add mod">
          <ac:chgData name="Andrew Beatty" userId="ddf183e3-d1da-49e1-9619-81ceb6b4ef92" providerId="ADAL" clId="{AE1DF0C0-A3AB-4A62-A433-B64363F73FC3}" dt="2022-09-30T15:56:40.360" v="277"/>
          <ac:picMkLst>
            <pc:docMk/>
            <pc:sldMk cId="2542320489" sldId="267"/>
            <ac:picMk id="4" creationId="{8ED2EDC3-7172-A2F4-3A3D-B937C3A56287}"/>
          </ac:picMkLst>
        </pc:picChg>
      </pc:sldChg>
    </pc:docChg>
  </pc:docChgLst>
  <pc:docChgLst>
    <pc:chgData name="Andrew Beatty" userId="ddf183e3-d1da-49e1-9619-81ceb6b4ef92" providerId="ADAL" clId="{29393D9F-6512-4B93-ADCE-3D9A2E9361FD}"/>
    <pc:docChg chg="custSel modSld">
      <pc:chgData name="Andrew Beatty" userId="ddf183e3-d1da-49e1-9619-81ceb6b4ef92" providerId="ADAL" clId="{29393D9F-6512-4B93-ADCE-3D9A2E9361FD}" dt="2024-09-25T12:29:57.435" v="111"/>
      <pc:docMkLst>
        <pc:docMk/>
      </pc:docMkLst>
      <pc:sldChg chg="addSp delSp modSp mod modTransition modAnim">
        <pc:chgData name="Andrew Beatty" userId="ddf183e3-d1da-49e1-9619-81ceb6b4ef92" providerId="ADAL" clId="{29393D9F-6512-4B93-ADCE-3D9A2E9361FD}" dt="2024-09-25T12:08:21.722" v="108"/>
        <pc:sldMkLst>
          <pc:docMk/>
          <pc:sldMk cId="1241510133" sldId="256"/>
        </pc:sldMkLst>
        <pc:spChg chg="mod">
          <ac:chgData name="Andrew Beatty" userId="ddf183e3-d1da-49e1-9619-81ceb6b4ef92" providerId="ADAL" clId="{29393D9F-6512-4B93-ADCE-3D9A2E9361FD}" dt="2024-09-25T12:06:20.069" v="73" actId="20577"/>
          <ac:spMkLst>
            <pc:docMk/>
            <pc:sldMk cId="1241510133" sldId="256"/>
            <ac:spMk id="2" creationId="{62640664-1E45-4B9A-9CBD-B4F742877CD4}"/>
          </ac:spMkLst>
        </pc:spChg>
        <pc:spChg chg="mod">
          <ac:chgData name="Andrew Beatty" userId="ddf183e3-d1da-49e1-9619-81ceb6b4ef92" providerId="ADAL" clId="{29393D9F-6512-4B93-ADCE-3D9A2E9361FD}" dt="2024-09-25T12:06:35.013" v="107" actId="20577"/>
          <ac:spMkLst>
            <pc:docMk/>
            <pc:sldMk cId="1241510133" sldId="256"/>
            <ac:spMk id="3" creationId="{6985B478-DD2A-41DD-823E-6F42C089D89E}"/>
          </ac:spMkLst>
        </pc:spChg>
        <pc:picChg chg="del">
          <ac:chgData name="Andrew Beatty" userId="ddf183e3-d1da-49e1-9619-81ceb6b4ef92" providerId="ADAL" clId="{29393D9F-6512-4B93-ADCE-3D9A2E9361FD}" dt="2024-09-24T20:08:22.004" v="66"/>
          <ac:picMkLst>
            <pc:docMk/>
            <pc:sldMk cId="1241510133" sldId="256"/>
            <ac:picMk id="4" creationId="{A6833DFE-7A5D-B004-60ED-F95CAD76358F}"/>
          </ac:picMkLst>
        </pc:picChg>
        <pc:picChg chg="add mod">
          <ac:chgData name="Andrew Beatty" userId="ddf183e3-d1da-49e1-9619-81ceb6b4ef92" providerId="ADAL" clId="{29393D9F-6512-4B93-ADCE-3D9A2E9361FD}" dt="2024-09-25T12:08:21.722" v="108"/>
          <ac:picMkLst>
            <pc:docMk/>
            <pc:sldMk cId="1241510133" sldId="256"/>
            <ac:picMk id="7" creationId="{C540C656-3EDD-F611-C336-F8717A42AC9E}"/>
          </ac:picMkLst>
        </pc:picChg>
      </pc:sldChg>
      <pc:sldChg chg="addSp delSp modSp modTransition modAnim">
        <pc:chgData name="Andrew Beatty" userId="ddf183e3-d1da-49e1-9619-81ceb6b4ef92" providerId="ADAL" clId="{29393D9F-6512-4B93-ADCE-3D9A2E9361FD}" dt="2024-09-25T12:17:21.860" v="109"/>
        <pc:sldMkLst>
          <pc:docMk/>
          <pc:sldMk cId="4062039123" sldId="257"/>
        </pc:sldMkLst>
        <pc:picChg chg="del">
          <ac:chgData name="Andrew Beatty" userId="ddf183e3-d1da-49e1-9619-81ceb6b4ef92" providerId="ADAL" clId="{29393D9F-6512-4B93-ADCE-3D9A2E9361FD}" dt="2024-09-24T20:08:22.004" v="66"/>
          <ac:picMkLst>
            <pc:docMk/>
            <pc:sldMk cId="4062039123" sldId="257"/>
            <ac:picMk id="4" creationId="{5354FA25-E6F4-2ACC-65BD-E1DD0DC4C9D1}"/>
          </ac:picMkLst>
        </pc:picChg>
        <pc:picChg chg="add mod">
          <ac:chgData name="Andrew Beatty" userId="ddf183e3-d1da-49e1-9619-81ceb6b4ef92" providerId="ADAL" clId="{29393D9F-6512-4B93-ADCE-3D9A2E9361FD}" dt="2024-09-25T12:17:21.860" v="109"/>
          <ac:picMkLst>
            <pc:docMk/>
            <pc:sldMk cId="4062039123" sldId="257"/>
            <ac:picMk id="9" creationId="{E73CED36-3823-3022-3B10-18FBE7ADC86B}"/>
          </ac:picMkLst>
        </pc:picChg>
      </pc:sldChg>
      <pc:sldChg chg="addSp delSp modSp modTransition modAnim">
        <pc:chgData name="Andrew Beatty" userId="ddf183e3-d1da-49e1-9619-81ceb6b4ef92" providerId="ADAL" clId="{29393D9F-6512-4B93-ADCE-3D9A2E9361FD}" dt="2024-09-25T12:17:21.860" v="109"/>
        <pc:sldMkLst>
          <pc:docMk/>
          <pc:sldMk cId="4194769095" sldId="258"/>
        </pc:sldMkLst>
        <pc:picChg chg="add mod">
          <ac:chgData name="Andrew Beatty" userId="ddf183e3-d1da-49e1-9619-81ceb6b4ef92" providerId="ADAL" clId="{29393D9F-6512-4B93-ADCE-3D9A2E9361FD}" dt="2024-09-25T12:17:21.860" v="109"/>
          <ac:picMkLst>
            <pc:docMk/>
            <pc:sldMk cId="4194769095" sldId="258"/>
            <ac:picMk id="4" creationId="{9CBE43C8-E411-F29E-BA83-AEEBEC7B26DD}"/>
          </ac:picMkLst>
        </pc:picChg>
        <pc:picChg chg="del">
          <ac:chgData name="Andrew Beatty" userId="ddf183e3-d1da-49e1-9619-81ceb6b4ef92" providerId="ADAL" clId="{29393D9F-6512-4B93-ADCE-3D9A2E9361FD}" dt="2024-09-24T20:08:22.004" v="66"/>
          <ac:picMkLst>
            <pc:docMk/>
            <pc:sldMk cId="4194769095" sldId="258"/>
            <ac:picMk id="5" creationId="{2189CABE-FCE3-50BE-03BA-8CD0D814C2D1}"/>
          </ac:picMkLst>
        </pc:picChg>
      </pc:sldChg>
      <pc:sldChg chg="addSp delSp modSp modTransition modAnim">
        <pc:chgData name="Andrew Beatty" userId="ddf183e3-d1da-49e1-9619-81ceb6b4ef92" providerId="ADAL" clId="{29393D9F-6512-4B93-ADCE-3D9A2E9361FD}" dt="2024-09-25T12:17:21.860" v="109"/>
        <pc:sldMkLst>
          <pc:docMk/>
          <pc:sldMk cId="2267222576" sldId="259"/>
        </pc:sldMkLst>
        <pc:picChg chg="del">
          <ac:chgData name="Andrew Beatty" userId="ddf183e3-d1da-49e1-9619-81ceb6b4ef92" providerId="ADAL" clId="{29393D9F-6512-4B93-ADCE-3D9A2E9361FD}" dt="2024-09-24T20:08:22.004" v="66"/>
          <ac:picMkLst>
            <pc:docMk/>
            <pc:sldMk cId="2267222576" sldId="259"/>
            <ac:picMk id="5" creationId="{B1C235E6-9E37-35F8-DDA9-A1B6950CBA3D}"/>
          </ac:picMkLst>
        </pc:picChg>
        <pc:picChg chg="add mod">
          <ac:chgData name="Andrew Beatty" userId="ddf183e3-d1da-49e1-9619-81ceb6b4ef92" providerId="ADAL" clId="{29393D9F-6512-4B93-ADCE-3D9A2E9361FD}" dt="2024-09-25T12:17:21.860" v="109"/>
          <ac:picMkLst>
            <pc:docMk/>
            <pc:sldMk cId="2267222576" sldId="259"/>
            <ac:picMk id="7" creationId="{2C8A696E-E9A1-8B1F-9815-51D300712ADD}"/>
          </ac:picMkLst>
        </pc:picChg>
      </pc:sldChg>
      <pc:sldChg chg="addSp delSp modSp modTransition modAnim">
        <pc:chgData name="Andrew Beatty" userId="ddf183e3-d1da-49e1-9619-81ceb6b4ef92" providerId="ADAL" clId="{29393D9F-6512-4B93-ADCE-3D9A2E9361FD}" dt="2024-09-25T12:17:21.860" v="109"/>
        <pc:sldMkLst>
          <pc:docMk/>
          <pc:sldMk cId="3098296142" sldId="261"/>
        </pc:sldMkLst>
        <pc:picChg chg="del">
          <ac:chgData name="Andrew Beatty" userId="ddf183e3-d1da-49e1-9619-81ceb6b4ef92" providerId="ADAL" clId="{29393D9F-6512-4B93-ADCE-3D9A2E9361FD}" dt="2024-09-24T20:08:22.004" v="66"/>
          <ac:picMkLst>
            <pc:docMk/>
            <pc:sldMk cId="3098296142" sldId="261"/>
            <ac:picMk id="7" creationId="{1A865A21-69AD-B9D5-A2BC-9BFA16A11AB6}"/>
          </ac:picMkLst>
        </pc:picChg>
        <pc:picChg chg="add mod">
          <ac:chgData name="Andrew Beatty" userId="ddf183e3-d1da-49e1-9619-81ceb6b4ef92" providerId="ADAL" clId="{29393D9F-6512-4B93-ADCE-3D9A2E9361FD}" dt="2024-09-25T12:17:21.860" v="109"/>
          <ac:picMkLst>
            <pc:docMk/>
            <pc:sldMk cId="3098296142" sldId="261"/>
            <ac:picMk id="8" creationId="{D996A605-272C-1BAD-D7A2-160120669627}"/>
          </ac:picMkLst>
        </pc:picChg>
      </pc:sldChg>
      <pc:sldChg chg="addSp delSp modSp modTransition modAnim">
        <pc:chgData name="Andrew Beatty" userId="ddf183e3-d1da-49e1-9619-81ceb6b4ef92" providerId="ADAL" clId="{29393D9F-6512-4B93-ADCE-3D9A2E9361FD}" dt="2024-09-25T12:17:21.860" v="109"/>
        <pc:sldMkLst>
          <pc:docMk/>
          <pc:sldMk cId="1249018131" sldId="262"/>
        </pc:sldMkLst>
        <pc:picChg chg="del">
          <ac:chgData name="Andrew Beatty" userId="ddf183e3-d1da-49e1-9619-81ceb6b4ef92" providerId="ADAL" clId="{29393D9F-6512-4B93-ADCE-3D9A2E9361FD}" dt="2024-09-24T20:08:22.004" v="66"/>
          <ac:picMkLst>
            <pc:docMk/>
            <pc:sldMk cId="1249018131" sldId="262"/>
            <ac:picMk id="4" creationId="{C4B3DF4F-DDB8-D674-BF61-827CB808EF44}"/>
          </ac:picMkLst>
        </pc:picChg>
        <pc:picChg chg="add mod">
          <ac:chgData name="Andrew Beatty" userId="ddf183e3-d1da-49e1-9619-81ceb6b4ef92" providerId="ADAL" clId="{29393D9F-6512-4B93-ADCE-3D9A2E9361FD}" dt="2024-09-25T12:17:21.860" v="109"/>
          <ac:picMkLst>
            <pc:docMk/>
            <pc:sldMk cId="1249018131" sldId="262"/>
            <ac:picMk id="6" creationId="{E7088188-30C0-E06D-DAB6-9125E1BD37FD}"/>
          </ac:picMkLst>
        </pc:picChg>
      </pc:sldChg>
      <pc:sldChg chg="addSp delSp modSp mod modTransition modAnim">
        <pc:chgData name="Andrew Beatty" userId="ddf183e3-d1da-49e1-9619-81ceb6b4ef92" providerId="ADAL" clId="{29393D9F-6512-4B93-ADCE-3D9A2E9361FD}" dt="2024-09-25T12:17:21.860" v="109"/>
        <pc:sldMkLst>
          <pc:docMk/>
          <pc:sldMk cId="1848054948" sldId="263"/>
        </pc:sldMkLst>
        <pc:spChg chg="add mod">
          <ac:chgData name="Andrew Beatty" userId="ddf183e3-d1da-49e1-9619-81ceb6b4ef92" providerId="ADAL" clId="{29393D9F-6512-4B93-ADCE-3D9A2E9361FD}" dt="2024-09-24T20:07:09.153" v="65" actId="6549"/>
          <ac:spMkLst>
            <pc:docMk/>
            <pc:sldMk cId="1848054948" sldId="263"/>
            <ac:spMk id="4" creationId="{93DB7CA2-9C01-2138-48C9-07D2D804E8EA}"/>
          </ac:spMkLst>
        </pc:spChg>
        <pc:spChg chg="mod">
          <ac:chgData name="Andrew Beatty" userId="ddf183e3-d1da-49e1-9619-81ceb6b4ef92" providerId="ADAL" clId="{29393D9F-6512-4B93-ADCE-3D9A2E9361FD}" dt="2024-09-24T20:03:26.887" v="0" actId="14100"/>
          <ac:spMkLst>
            <pc:docMk/>
            <pc:sldMk cId="1848054948" sldId="263"/>
            <ac:spMk id="5" creationId="{D72F1141-CA4E-452C-A156-8338CB6B9FA4}"/>
          </ac:spMkLst>
        </pc:spChg>
        <pc:picChg chg="del">
          <ac:chgData name="Andrew Beatty" userId="ddf183e3-d1da-49e1-9619-81ceb6b4ef92" providerId="ADAL" clId="{29393D9F-6512-4B93-ADCE-3D9A2E9361FD}" dt="2024-09-24T20:08:22.004" v="66"/>
          <ac:picMkLst>
            <pc:docMk/>
            <pc:sldMk cId="1848054948" sldId="263"/>
            <ac:picMk id="6" creationId="{AD6B151E-622F-FD5B-E26C-80FB6EC14C90}"/>
          </ac:picMkLst>
        </pc:picChg>
        <pc:picChg chg="add mod">
          <ac:chgData name="Andrew Beatty" userId="ddf183e3-d1da-49e1-9619-81ceb6b4ef92" providerId="ADAL" clId="{29393D9F-6512-4B93-ADCE-3D9A2E9361FD}" dt="2024-09-25T12:17:21.860" v="109"/>
          <ac:picMkLst>
            <pc:docMk/>
            <pc:sldMk cId="1848054948" sldId="263"/>
            <ac:picMk id="8" creationId="{934ECABC-9D14-6F00-F449-9585B4BF9576}"/>
          </ac:picMkLst>
        </pc:picChg>
      </pc:sldChg>
      <pc:sldChg chg="addSp delSp modSp mod modTransition delAnim modAnim">
        <pc:chgData name="Andrew Beatty" userId="ddf183e3-d1da-49e1-9619-81ceb6b4ef92" providerId="ADAL" clId="{29393D9F-6512-4B93-ADCE-3D9A2E9361FD}" dt="2024-09-25T12:28:34.413" v="110"/>
        <pc:sldMkLst>
          <pc:docMk/>
          <pc:sldMk cId="3038706050" sldId="264"/>
        </pc:sldMkLst>
        <pc:picChg chg="del">
          <ac:chgData name="Andrew Beatty" userId="ddf183e3-d1da-49e1-9619-81ceb6b4ef92" providerId="ADAL" clId="{29393D9F-6512-4B93-ADCE-3D9A2E9361FD}" dt="2024-09-24T20:08:24.844" v="67" actId="478"/>
          <ac:picMkLst>
            <pc:docMk/>
            <pc:sldMk cId="3038706050" sldId="264"/>
            <ac:picMk id="3" creationId="{C798D3CA-C412-3690-061B-1221E114EE40}"/>
          </ac:picMkLst>
        </pc:picChg>
        <pc:picChg chg="add mod">
          <ac:chgData name="Andrew Beatty" userId="ddf183e3-d1da-49e1-9619-81ceb6b4ef92" providerId="ADAL" clId="{29393D9F-6512-4B93-ADCE-3D9A2E9361FD}" dt="2024-09-25T12:17:21.860" v="109"/>
          <ac:picMkLst>
            <pc:docMk/>
            <pc:sldMk cId="3038706050" sldId="264"/>
            <ac:picMk id="4" creationId="{0B37204A-FA00-2F8F-147F-CFC17404FD6E}"/>
          </ac:picMkLst>
        </pc:picChg>
        <pc:picChg chg="add mod">
          <ac:chgData name="Andrew Beatty" userId="ddf183e3-d1da-49e1-9619-81ceb6b4ef92" providerId="ADAL" clId="{29393D9F-6512-4B93-ADCE-3D9A2E9361FD}" dt="2024-09-25T12:28:34.413" v="110"/>
          <ac:picMkLst>
            <pc:docMk/>
            <pc:sldMk cId="3038706050" sldId="264"/>
            <ac:picMk id="7" creationId="{A98ED4CD-EBCB-C200-3CA2-E1B0A31136DC}"/>
          </ac:picMkLst>
        </pc:picChg>
      </pc:sldChg>
      <pc:sldChg chg="addSp delSp modSp modTransition modAnim">
        <pc:chgData name="Andrew Beatty" userId="ddf183e3-d1da-49e1-9619-81ceb6b4ef92" providerId="ADAL" clId="{29393D9F-6512-4B93-ADCE-3D9A2E9361FD}" dt="2024-09-25T12:17:21.860" v="109"/>
        <pc:sldMkLst>
          <pc:docMk/>
          <pc:sldMk cId="3473391794" sldId="265"/>
        </pc:sldMkLst>
        <pc:picChg chg="add mod">
          <ac:chgData name="Andrew Beatty" userId="ddf183e3-d1da-49e1-9619-81ceb6b4ef92" providerId="ADAL" clId="{29393D9F-6512-4B93-ADCE-3D9A2E9361FD}" dt="2024-09-25T12:17:21.860" v="109"/>
          <ac:picMkLst>
            <pc:docMk/>
            <pc:sldMk cId="3473391794" sldId="265"/>
            <ac:picMk id="5" creationId="{6996A82E-BADE-8A74-3575-702B72E5F41B}"/>
          </ac:picMkLst>
        </pc:picChg>
        <pc:picChg chg="del">
          <ac:chgData name="Andrew Beatty" userId="ddf183e3-d1da-49e1-9619-81ceb6b4ef92" providerId="ADAL" clId="{29393D9F-6512-4B93-ADCE-3D9A2E9361FD}" dt="2024-09-24T20:08:22.004" v="66"/>
          <ac:picMkLst>
            <pc:docMk/>
            <pc:sldMk cId="3473391794" sldId="265"/>
            <ac:picMk id="6" creationId="{1EC674E6-845C-4159-2B15-8A05377307BB}"/>
          </ac:picMkLst>
        </pc:picChg>
      </pc:sldChg>
      <pc:sldChg chg="addSp delSp modSp modTransition modAnim">
        <pc:chgData name="Andrew Beatty" userId="ddf183e3-d1da-49e1-9619-81ceb6b4ef92" providerId="ADAL" clId="{29393D9F-6512-4B93-ADCE-3D9A2E9361FD}" dt="2024-09-25T12:17:21.860" v="109"/>
        <pc:sldMkLst>
          <pc:docMk/>
          <pc:sldMk cId="3329453288" sldId="266"/>
        </pc:sldMkLst>
        <pc:picChg chg="add mod">
          <ac:chgData name="Andrew Beatty" userId="ddf183e3-d1da-49e1-9619-81ceb6b4ef92" providerId="ADAL" clId="{29393D9F-6512-4B93-ADCE-3D9A2E9361FD}" dt="2024-09-25T12:17:21.860" v="109"/>
          <ac:picMkLst>
            <pc:docMk/>
            <pc:sldMk cId="3329453288" sldId="266"/>
            <ac:picMk id="5" creationId="{1403F97E-52A8-A03C-568C-BC3F79E11262}"/>
          </ac:picMkLst>
        </pc:picChg>
        <pc:picChg chg="del">
          <ac:chgData name="Andrew Beatty" userId="ddf183e3-d1da-49e1-9619-81ceb6b4ef92" providerId="ADAL" clId="{29393D9F-6512-4B93-ADCE-3D9A2E9361FD}" dt="2024-09-24T20:08:22.004" v="66"/>
          <ac:picMkLst>
            <pc:docMk/>
            <pc:sldMk cId="3329453288" sldId="266"/>
            <ac:picMk id="6" creationId="{5C9644CD-9B7B-5BE9-C0AC-5A125D4F37FA}"/>
          </ac:picMkLst>
        </pc:picChg>
      </pc:sldChg>
      <pc:sldChg chg="addSp delSp modSp modTransition modAnim">
        <pc:chgData name="Andrew Beatty" userId="ddf183e3-d1da-49e1-9619-81ceb6b4ef92" providerId="ADAL" clId="{29393D9F-6512-4B93-ADCE-3D9A2E9361FD}" dt="2024-09-25T12:29:57.435" v="111"/>
        <pc:sldMkLst>
          <pc:docMk/>
          <pc:sldMk cId="2542320489" sldId="267"/>
        </pc:sldMkLst>
        <pc:picChg chg="add mod">
          <ac:chgData name="Andrew Beatty" userId="ddf183e3-d1da-49e1-9619-81ceb6b4ef92" providerId="ADAL" clId="{29393D9F-6512-4B93-ADCE-3D9A2E9361FD}" dt="2024-09-25T12:29:57.435" v="111"/>
          <ac:picMkLst>
            <pc:docMk/>
            <pc:sldMk cId="2542320489" sldId="267"/>
            <ac:picMk id="6" creationId="{B1F6048D-1BCF-6275-EEF1-7A30606DA85D}"/>
          </ac:picMkLst>
        </pc:picChg>
        <pc:picChg chg="del">
          <ac:chgData name="Andrew Beatty" userId="ddf183e3-d1da-49e1-9619-81ceb6b4ef92" providerId="ADAL" clId="{29393D9F-6512-4B93-ADCE-3D9A2E9361FD}" dt="2024-09-24T20:08:22.004" v="66"/>
          <ac:picMkLst>
            <pc:docMk/>
            <pc:sldMk cId="2542320489" sldId="267"/>
            <ac:picMk id="9" creationId="{B54F5748-6D67-1784-3AC9-5C8A8B920887}"/>
          </ac:picMkLst>
        </pc:picChg>
      </pc:sldChg>
    </pc:docChg>
  </pc:docChgLst>
  <pc:docChgLst>
    <pc:chgData name="Andrew Beatty" userId="ddf183e3-d1da-49e1-9619-81ceb6b4ef92" providerId="ADAL" clId="{1726D602-5E4F-45FE-8869-85A9CCFAC783}"/>
    <pc:docChg chg="custSel modSld">
      <pc:chgData name="Andrew Beatty" userId="ddf183e3-d1da-49e1-9619-81ceb6b4ef92" providerId="ADAL" clId="{1726D602-5E4F-45FE-8869-85A9CCFAC783}" dt="2023-09-27T11:12:43.249" v="20"/>
      <pc:docMkLst>
        <pc:docMk/>
      </pc:docMkLst>
      <pc:sldChg chg="modSp mod">
        <pc:chgData name="Andrew Beatty" userId="ddf183e3-d1da-49e1-9619-81ceb6b4ef92" providerId="ADAL" clId="{1726D602-5E4F-45FE-8869-85A9CCFAC783}" dt="2023-09-26T22:21:11.488" v="0" actId="313"/>
        <pc:sldMkLst>
          <pc:docMk/>
          <pc:sldMk cId="4062039123" sldId="257"/>
        </pc:sldMkLst>
        <pc:spChg chg="mod">
          <ac:chgData name="Andrew Beatty" userId="ddf183e3-d1da-49e1-9619-81ceb6b4ef92" providerId="ADAL" clId="{1726D602-5E4F-45FE-8869-85A9CCFAC783}" dt="2023-09-26T22:21:11.488" v="0" actId="313"/>
          <ac:spMkLst>
            <pc:docMk/>
            <pc:sldMk cId="4062039123" sldId="257"/>
            <ac:spMk id="3" creationId="{89D1CD1F-7676-49E9-8AB6-C296265CEA75}"/>
          </ac:spMkLst>
        </pc:spChg>
      </pc:sldChg>
      <pc:sldChg chg="modSp mod">
        <pc:chgData name="Andrew Beatty" userId="ddf183e3-d1da-49e1-9619-81ceb6b4ef92" providerId="ADAL" clId="{1726D602-5E4F-45FE-8869-85A9CCFAC783}" dt="2023-09-26T22:21:34.528" v="6" actId="20577"/>
        <pc:sldMkLst>
          <pc:docMk/>
          <pc:sldMk cId="2267222576" sldId="259"/>
        </pc:sldMkLst>
        <pc:spChg chg="mod">
          <ac:chgData name="Andrew Beatty" userId="ddf183e3-d1da-49e1-9619-81ceb6b4ef92" providerId="ADAL" clId="{1726D602-5E4F-45FE-8869-85A9CCFAC783}" dt="2023-09-26T22:21:34.528" v="6" actId="20577"/>
          <ac:spMkLst>
            <pc:docMk/>
            <pc:sldMk cId="2267222576" sldId="259"/>
            <ac:spMk id="3" creationId="{9662E07F-8313-3281-D118-7CF7096DE1E4}"/>
          </ac:spMkLst>
        </pc:spChg>
      </pc:sldChg>
      <pc:sldChg chg="modSp mod">
        <pc:chgData name="Andrew Beatty" userId="ddf183e3-d1da-49e1-9619-81ceb6b4ef92" providerId="ADAL" clId="{1726D602-5E4F-45FE-8869-85A9CCFAC783}" dt="2023-09-27T08:31:35.886" v="12" actId="20577"/>
        <pc:sldMkLst>
          <pc:docMk/>
          <pc:sldMk cId="1848054948" sldId="263"/>
        </pc:sldMkLst>
        <pc:spChg chg="mod">
          <ac:chgData name="Andrew Beatty" userId="ddf183e3-d1da-49e1-9619-81ceb6b4ef92" providerId="ADAL" clId="{1726D602-5E4F-45FE-8869-85A9CCFAC783}" dt="2023-09-27T08:31:35.886" v="12" actId="20577"/>
          <ac:spMkLst>
            <pc:docMk/>
            <pc:sldMk cId="1848054948" sldId="263"/>
            <ac:spMk id="5" creationId="{D72F1141-CA4E-452C-A156-8338CB6B9FA4}"/>
          </ac:spMkLst>
        </pc:spChg>
      </pc:sldChg>
      <pc:sldChg chg="addSp delSp modSp mod delAnim modAnim">
        <pc:chgData name="Andrew Beatty" userId="ddf183e3-d1da-49e1-9619-81ceb6b4ef92" providerId="ADAL" clId="{1726D602-5E4F-45FE-8869-85A9CCFAC783}" dt="2023-09-27T11:10:05.317" v="17"/>
        <pc:sldMkLst>
          <pc:docMk/>
          <pc:sldMk cId="3038706050" sldId="264"/>
        </pc:sldMkLst>
        <pc:picChg chg="add del mod">
          <ac:chgData name="Andrew Beatty" userId="ddf183e3-d1da-49e1-9619-81ceb6b4ef92" providerId="ADAL" clId="{1726D602-5E4F-45FE-8869-85A9CCFAC783}" dt="2023-09-27T10:56:18.102" v="16" actId="478"/>
          <ac:picMkLst>
            <pc:docMk/>
            <pc:sldMk cId="3038706050" sldId="264"/>
            <ac:picMk id="2" creationId="{BD18FD3A-D9FC-101C-24AD-4F30D66F12CD}"/>
          </ac:picMkLst>
        </pc:picChg>
        <pc:picChg chg="add mod">
          <ac:chgData name="Andrew Beatty" userId="ddf183e3-d1da-49e1-9619-81ceb6b4ef92" providerId="ADAL" clId="{1726D602-5E4F-45FE-8869-85A9CCFAC783}" dt="2023-09-27T11:10:05.317" v="17"/>
          <ac:picMkLst>
            <pc:docMk/>
            <pc:sldMk cId="3038706050" sldId="264"/>
            <ac:picMk id="3" creationId="{C798D3CA-C412-3690-061B-1221E114EE40}"/>
          </ac:picMkLst>
        </pc:picChg>
        <pc:picChg chg="del">
          <ac:chgData name="Andrew Beatty" userId="ddf183e3-d1da-49e1-9619-81ceb6b4ef92" providerId="ADAL" clId="{1726D602-5E4F-45FE-8869-85A9CCFAC783}" dt="2023-09-27T10:53:12.009" v="14" actId="478"/>
          <ac:picMkLst>
            <pc:docMk/>
            <pc:sldMk cId="3038706050" sldId="264"/>
            <ac:picMk id="5" creationId="{9FB13D4F-66E0-BAD4-EEF5-B4A4ABC889F4}"/>
          </ac:picMkLst>
        </pc:picChg>
      </pc:sldChg>
      <pc:sldChg chg="addSp delSp modSp mod modTransition delAnim">
        <pc:chgData name="Andrew Beatty" userId="ddf183e3-d1da-49e1-9619-81ceb6b4ef92" providerId="ADAL" clId="{1726D602-5E4F-45FE-8869-85A9CCFAC783}" dt="2023-09-27T11:12:43.249" v="20"/>
        <pc:sldMkLst>
          <pc:docMk/>
          <pc:sldMk cId="2542320489" sldId="267"/>
        </pc:sldMkLst>
        <pc:picChg chg="del">
          <ac:chgData name="Andrew Beatty" userId="ddf183e3-d1da-49e1-9619-81ceb6b4ef92" providerId="ADAL" clId="{1726D602-5E4F-45FE-8869-85A9CCFAC783}" dt="2023-09-27T10:53:08.843" v="13" actId="478"/>
          <ac:picMkLst>
            <pc:docMk/>
            <pc:sldMk cId="2542320489" sldId="267"/>
            <ac:picMk id="4" creationId="{8ED2EDC3-7172-A2F4-3A3D-B937C3A56287}"/>
          </ac:picMkLst>
        </pc:picChg>
        <pc:picChg chg="add del mod">
          <ac:chgData name="Andrew Beatty" userId="ddf183e3-d1da-49e1-9619-81ceb6b4ef92" providerId="ADAL" clId="{1726D602-5E4F-45FE-8869-85A9CCFAC783}" dt="2023-09-27T11:12:43.249" v="20"/>
          <ac:picMkLst>
            <pc:docMk/>
            <pc:sldMk cId="2542320489" sldId="267"/>
            <ac:picMk id="8" creationId="{257535FE-A402-1554-3251-37504FCD7722}"/>
          </ac:picMkLst>
        </pc:picChg>
        <pc:picChg chg="add mod">
          <ac:chgData name="Andrew Beatty" userId="ddf183e3-d1da-49e1-9619-81ceb6b4ef92" providerId="ADAL" clId="{1726D602-5E4F-45FE-8869-85A9CCFAC783}" dt="2023-09-27T11:12:43.249" v="20"/>
          <ac:picMkLst>
            <pc:docMk/>
            <pc:sldMk cId="2542320489" sldId="267"/>
            <ac:picMk id="9" creationId="{B54F5748-6D67-1784-3AC9-5C8A8B920887}"/>
          </ac:picMkLst>
        </pc:picChg>
      </pc:sldChg>
    </pc:docChg>
  </pc:docChgLst>
  <pc:docChgLst>
    <pc:chgData name="Andrew Beatty" userId="ddf183e3-d1da-49e1-9619-81ceb6b4ef92" providerId="ADAL" clId="{AE571F24-B3BF-44D4-B780-5A20017F84F4}"/>
    <pc:docChg chg="delSld modSld">
      <pc:chgData name="Andrew Beatty" userId="ddf183e3-d1da-49e1-9619-81ceb6b4ef92" providerId="ADAL" clId="{AE571F24-B3BF-44D4-B780-5A20017F84F4}" dt="2024-09-25T15:55:55.684" v="1" actId="47"/>
      <pc:docMkLst>
        <pc:docMk/>
      </pc:docMkLst>
      <pc:sldChg chg="delSp modTransition modAnim">
        <pc:chgData name="Andrew Beatty" userId="ddf183e3-d1da-49e1-9619-81ceb6b4ef92" providerId="ADAL" clId="{AE571F24-B3BF-44D4-B780-5A20017F84F4}" dt="2024-09-25T15:55:49.297" v="0"/>
        <pc:sldMkLst>
          <pc:docMk/>
          <pc:sldMk cId="1241510133" sldId="256"/>
        </pc:sldMkLst>
        <pc:picChg chg="del">
          <ac:chgData name="Andrew Beatty" userId="ddf183e3-d1da-49e1-9619-81ceb6b4ef92" providerId="ADAL" clId="{AE571F24-B3BF-44D4-B780-5A20017F84F4}" dt="2024-09-25T15:55:49.297" v="0"/>
          <ac:picMkLst>
            <pc:docMk/>
            <pc:sldMk cId="1241510133" sldId="256"/>
            <ac:picMk id="7" creationId="{C540C656-3EDD-F611-C336-F8717A42AC9E}"/>
          </ac:picMkLst>
        </pc:picChg>
      </pc:sldChg>
      <pc:sldChg chg="delSp modTransition modAnim">
        <pc:chgData name="Andrew Beatty" userId="ddf183e3-d1da-49e1-9619-81ceb6b4ef92" providerId="ADAL" clId="{AE571F24-B3BF-44D4-B780-5A20017F84F4}" dt="2024-09-25T15:55:49.297" v="0"/>
        <pc:sldMkLst>
          <pc:docMk/>
          <pc:sldMk cId="4062039123" sldId="257"/>
        </pc:sldMkLst>
        <pc:picChg chg="del">
          <ac:chgData name="Andrew Beatty" userId="ddf183e3-d1da-49e1-9619-81ceb6b4ef92" providerId="ADAL" clId="{AE571F24-B3BF-44D4-B780-5A20017F84F4}" dt="2024-09-25T15:55:49.297" v="0"/>
          <ac:picMkLst>
            <pc:docMk/>
            <pc:sldMk cId="4062039123" sldId="257"/>
            <ac:picMk id="9" creationId="{E73CED36-3823-3022-3B10-18FBE7ADC86B}"/>
          </ac:picMkLst>
        </pc:picChg>
      </pc:sldChg>
      <pc:sldChg chg="delSp modTransition modAnim">
        <pc:chgData name="Andrew Beatty" userId="ddf183e3-d1da-49e1-9619-81ceb6b4ef92" providerId="ADAL" clId="{AE571F24-B3BF-44D4-B780-5A20017F84F4}" dt="2024-09-25T15:55:49.297" v="0"/>
        <pc:sldMkLst>
          <pc:docMk/>
          <pc:sldMk cId="4194769095" sldId="258"/>
        </pc:sldMkLst>
        <pc:picChg chg="del">
          <ac:chgData name="Andrew Beatty" userId="ddf183e3-d1da-49e1-9619-81ceb6b4ef92" providerId="ADAL" clId="{AE571F24-B3BF-44D4-B780-5A20017F84F4}" dt="2024-09-25T15:55:49.297" v="0"/>
          <ac:picMkLst>
            <pc:docMk/>
            <pc:sldMk cId="4194769095" sldId="258"/>
            <ac:picMk id="4" creationId="{9CBE43C8-E411-F29E-BA83-AEEBEC7B26DD}"/>
          </ac:picMkLst>
        </pc:picChg>
      </pc:sldChg>
      <pc:sldChg chg="delSp modTransition modAnim">
        <pc:chgData name="Andrew Beatty" userId="ddf183e3-d1da-49e1-9619-81ceb6b4ef92" providerId="ADAL" clId="{AE571F24-B3BF-44D4-B780-5A20017F84F4}" dt="2024-09-25T15:55:49.297" v="0"/>
        <pc:sldMkLst>
          <pc:docMk/>
          <pc:sldMk cId="2267222576" sldId="259"/>
        </pc:sldMkLst>
        <pc:picChg chg="del">
          <ac:chgData name="Andrew Beatty" userId="ddf183e3-d1da-49e1-9619-81ceb6b4ef92" providerId="ADAL" clId="{AE571F24-B3BF-44D4-B780-5A20017F84F4}" dt="2024-09-25T15:55:49.297" v="0"/>
          <ac:picMkLst>
            <pc:docMk/>
            <pc:sldMk cId="2267222576" sldId="259"/>
            <ac:picMk id="7" creationId="{2C8A696E-E9A1-8B1F-9815-51D300712ADD}"/>
          </ac:picMkLst>
        </pc:picChg>
      </pc:sldChg>
      <pc:sldChg chg="delSp modTransition modAnim">
        <pc:chgData name="Andrew Beatty" userId="ddf183e3-d1da-49e1-9619-81ceb6b4ef92" providerId="ADAL" clId="{AE571F24-B3BF-44D4-B780-5A20017F84F4}" dt="2024-09-25T15:55:49.297" v="0"/>
        <pc:sldMkLst>
          <pc:docMk/>
          <pc:sldMk cId="3098296142" sldId="261"/>
        </pc:sldMkLst>
        <pc:picChg chg="del">
          <ac:chgData name="Andrew Beatty" userId="ddf183e3-d1da-49e1-9619-81ceb6b4ef92" providerId="ADAL" clId="{AE571F24-B3BF-44D4-B780-5A20017F84F4}" dt="2024-09-25T15:55:49.297" v="0"/>
          <ac:picMkLst>
            <pc:docMk/>
            <pc:sldMk cId="3098296142" sldId="261"/>
            <ac:picMk id="8" creationId="{D996A605-272C-1BAD-D7A2-160120669627}"/>
          </ac:picMkLst>
        </pc:picChg>
      </pc:sldChg>
      <pc:sldChg chg="delSp modTransition modAnim">
        <pc:chgData name="Andrew Beatty" userId="ddf183e3-d1da-49e1-9619-81ceb6b4ef92" providerId="ADAL" clId="{AE571F24-B3BF-44D4-B780-5A20017F84F4}" dt="2024-09-25T15:55:49.297" v="0"/>
        <pc:sldMkLst>
          <pc:docMk/>
          <pc:sldMk cId="1249018131" sldId="262"/>
        </pc:sldMkLst>
        <pc:picChg chg="del">
          <ac:chgData name="Andrew Beatty" userId="ddf183e3-d1da-49e1-9619-81ceb6b4ef92" providerId="ADAL" clId="{AE571F24-B3BF-44D4-B780-5A20017F84F4}" dt="2024-09-25T15:55:49.297" v="0"/>
          <ac:picMkLst>
            <pc:docMk/>
            <pc:sldMk cId="1249018131" sldId="262"/>
            <ac:picMk id="6" creationId="{E7088188-30C0-E06D-DAB6-9125E1BD37FD}"/>
          </ac:picMkLst>
        </pc:picChg>
      </pc:sldChg>
      <pc:sldChg chg="delSp modTransition modAnim">
        <pc:chgData name="Andrew Beatty" userId="ddf183e3-d1da-49e1-9619-81ceb6b4ef92" providerId="ADAL" clId="{AE571F24-B3BF-44D4-B780-5A20017F84F4}" dt="2024-09-25T15:55:49.297" v="0"/>
        <pc:sldMkLst>
          <pc:docMk/>
          <pc:sldMk cId="1848054948" sldId="263"/>
        </pc:sldMkLst>
        <pc:picChg chg="del">
          <ac:chgData name="Andrew Beatty" userId="ddf183e3-d1da-49e1-9619-81ceb6b4ef92" providerId="ADAL" clId="{AE571F24-B3BF-44D4-B780-5A20017F84F4}" dt="2024-09-25T15:55:49.297" v="0"/>
          <ac:picMkLst>
            <pc:docMk/>
            <pc:sldMk cId="1848054948" sldId="263"/>
            <ac:picMk id="8" creationId="{934ECABC-9D14-6F00-F449-9585B4BF9576}"/>
          </ac:picMkLst>
        </pc:picChg>
      </pc:sldChg>
      <pc:sldChg chg="delSp del modTransition modAnim">
        <pc:chgData name="Andrew Beatty" userId="ddf183e3-d1da-49e1-9619-81ceb6b4ef92" providerId="ADAL" clId="{AE571F24-B3BF-44D4-B780-5A20017F84F4}" dt="2024-09-25T15:55:55.684" v="1" actId="47"/>
        <pc:sldMkLst>
          <pc:docMk/>
          <pc:sldMk cId="3038706050" sldId="264"/>
        </pc:sldMkLst>
        <pc:picChg chg="del">
          <ac:chgData name="Andrew Beatty" userId="ddf183e3-d1da-49e1-9619-81ceb6b4ef92" providerId="ADAL" clId="{AE571F24-B3BF-44D4-B780-5A20017F84F4}" dt="2024-09-25T15:55:49.297" v="0"/>
          <ac:picMkLst>
            <pc:docMk/>
            <pc:sldMk cId="3038706050" sldId="264"/>
            <ac:picMk id="4" creationId="{0B37204A-FA00-2F8F-147F-CFC17404FD6E}"/>
          </ac:picMkLst>
        </pc:picChg>
      </pc:sldChg>
      <pc:sldChg chg="delSp modTransition modAnim">
        <pc:chgData name="Andrew Beatty" userId="ddf183e3-d1da-49e1-9619-81ceb6b4ef92" providerId="ADAL" clId="{AE571F24-B3BF-44D4-B780-5A20017F84F4}" dt="2024-09-25T15:55:49.297" v="0"/>
        <pc:sldMkLst>
          <pc:docMk/>
          <pc:sldMk cId="3473391794" sldId="265"/>
        </pc:sldMkLst>
        <pc:picChg chg="del">
          <ac:chgData name="Andrew Beatty" userId="ddf183e3-d1da-49e1-9619-81ceb6b4ef92" providerId="ADAL" clId="{AE571F24-B3BF-44D4-B780-5A20017F84F4}" dt="2024-09-25T15:55:49.297" v="0"/>
          <ac:picMkLst>
            <pc:docMk/>
            <pc:sldMk cId="3473391794" sldId="265"/>
            <ac:picMk id="5" creationId="{6996A82E-BADE-8A74-3575-702B72E5F41B}"/>
          </ac:picMkLst>
        </pc:picChg>
      </pc:sldChg>
      <pc:sldChg chg="delSp modTransition modAnim">
        <pc:chgData name="Andrew Beatty" userId="ddf183e3-d1da-49e1-9619-81ceb6b4ef92" providerId="ADAL" clId="{AE571F24-B3BF-44D4-B780-5A20017F84F4}" dt="2024-09-25T15:55:49.297" v="0"/>
        <pc:sldMkLst>
          <pc:docMk/>
          <pc:sldMk cId="3329453288" sldId="266"/>
        </pc:sldMkLst>
        <pc:picChg chg="del">
          <ac:chgData name="Andrew Beatty" userId="ddf183e3-d1da-49e1-9619-81ceb6b4ef92" providerId="ADAL" clId="{AE571F24-B3BF-44D4-B780-5A20017F84F4}" dt="2024-09-25T15:55:49.297" v="0"/>
          <ac:picMkLst>
            <pc:docMk/>
            <pc:sldMk cId="3329453288" sldId="266"/>
            <ac:picMk id="5" creationId="{1403F97E-52A8-A03C-568C-BC3F79E11262}"/>
          </ac:picMkLst>
        </pc:picChg>
      </pc:sldChg>
      <pc:sldChg chg="delSp modTransition modAnim">
        <pc:chgData name="Andrew Beatty" userId="ddf183e3-d1da-49e1-9619-81ceb6b4ef92" providerId="ADAL" clId="{AE571F24-B3BF-44D4-B780-5A20017F84F4}" dt="2024-09-25T15:55:49.297" v="0"/>
        <pc:sldMkLst>
          <pc:docMk/>
          <pc:sldMk cId="2542320489" sldId="267"/>
        </pc:sldMkLst>
        <pc:picChg chg="del">
          <ac:chgData name="Andrew Beatty" userId="ddf183e3-d1da-49e1-9619-81ceb6b4ef92" providerId="ADAL" clId="{AE571F24-B3BF-44D4-B780-5A20017F84F4}" dt="2024-09-25T15:55:49.297" v="0"/>
          <ac:picMkLst>
            <pc:docMk/>
            <pc:sldMk cId="2542320489" sldId="267"/>
            <ac:picMk id="6" creationId="{B1F6048D-1BCF-6275-EEF1-7A30606DA8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9/25/2024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coindesk.com/v1/bpi/currentprice.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0664-1E45-4B9A-9CBD-B4F742877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5B478-DD2A-41DD-823E-6F42C089D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For Data Analytics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151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59D3-A52C-1EEE-590C-F6B31570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768" y="2384552"/>
            <a:ext cx="10058400" cy="1609344"/>
          </a:xfrm>
        </p:spPr>
        <p:txBody>
          <a:bodyPr/>
          <a:lstStyle/>
          <a:p>
            <a:r>
              <a:rPr lang="en-GB" dirty="0"/>
              <a:t>That it for this week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4232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7076-D674-428B-AECC-45BB5799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CD1F-7676-49E9-8AB6-C296265C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JavaScript Object Notation</a:t>
            </a:r>
          </a:p>
          <a:p>
            <a:pPr marL="548640" lvl="2" indent="0">
              <a:buNone/>
            </a:pPr>
            <a:r>
              <a:rPr lang="en-IE" dirty="0">
                <a:solidFill>
                  <a:srgbClr val="0070C0"/>
                </a:solidFill>
              </a:rPr>
              <a:t>JavaScript</a:t>
            </a:r>
            <a:r>
              <a:rPr lang="en-IE" dirty="0"/>
              <a:t> 	A scripting/programming language.</a:t>
            </a:r>
          </a:p>
          <a:p>
            <a:pPr marL="548640" lvl="2" indent="0">
              <a:buNone/>
            </a:pPr>
            <a:r>
              <a:rPr lang="en-IE" dirty="0">
                <a:solidFill>
                  <a:srgbClr val="0070C0"/>
                </a:solidFill>
              </a:rPr>
              <a:t>Object</a:t>
            </a:r>
            <a:r>
              <a:rPr lang="en-IE" dirty="0"/>
              <a:t> 	Groups of name-value pairs. </a:t>
            </a:r>
          </a:p>
          <a:p>
            <a:pPr marL="548640" lvl="2" indent="0">
              <a:buNone/>
            </a:pPr>
            <a:r>
              <a:rPr lang="en-IE" dirty="0">
                <a:solidFill>
                  <a:srgbClr val="0070C0"/>
                </a:solidFill>
              </a:rPr>
              <a:t>Notation</a:t>
            </a:r>
            <a:r>
              <a:rPr lang="en-IE" dirty="0"/>
              <a:t> 	Set of rules for representing objects.</a:t>
            </a:r>
          </a:p>
          <a:p>
            <a:r>
              <a:rPr lang="en-IE" dirty="0"/>
              <a:t>Human readable.</a:t>
            </a:r>
          </a:p>
          <a:p>
            <a:r>
              <a:rPr lang="en-IE" dirty="0"/>
              <a:t>Is just text.</a:t>
            </a:r>
          </a:p>
          <a:p>
            <a:r>
              <a:rPr lang="en-IE" dirty="0"/>
              <a:t>Open standard.</a:t>
            </a:r>
          </a:p>
          <a:p>
            <a:r>
              <a:rPr lang="en-IE" dirty="0"/>
              <a:t>Data interchange format.</a:t>
            </a:r>
          </a:p>
        </p:txBody>
      </p:sp>
    </p:spTree>
    <p:extLst>
      <p:ext uri="{BB962C8B-B14F-4D97-AF65-F5344CB8AC3E}">
        <p14:creationId xmlns:p14="http://schemas.microsoft.com/office/powerpoint/2010/main" val="406203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84CC-1227-4946-907D-E7937720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dirty="0"/>
              <a:t>{ </a:t>
            </a:r>
          </a:p>
          <a:p>
            <a:pPr marL="274320" lvl="1" indent="0">
              <a:buNone/>
            </a:pPr>
            <a:r>
              <a:rPr lang="en-IE" sz="2800" dirty="0"/>
              <a:t>"employees": [ </a:t>
            </a:r>
          </a:p>
          <a:p>
            <a:pPr marL="548640" lvl="2" indent="0">
              <a:buNone/>
            </a:pPr>
            <a:r>
              <a:rPr lang="en-IE" sz="2800" dirty="0"/>
              <a:t>{"</a:t>
            </a:r>
            <a:r>
              <a:rPr lang="en-IE" sz="2800" dirty="0" err="1"/>
              <a:t>firstName</a:t>
            </a:r>
            <a:r>
              <a:rPr lang="en-IE" sz="2800" dirty="0"/>
              <a:t>":"John", "</a:t>
            </a:r>
            <a:r>
              <a:rPr lang="en-IE" sz="2800" dirty="0" err="1"/>
              <a:t>lastName</a:t>
            </a:r>
            <a:r>
              <a:rPr lang="en-IE" sz="2800" dirty="0"/>
              <a:t>":"Doe"}, </a:t>
            </a:r>
          </a:p>
          <a:p>
            <a:pPr marL="548640" lvl="2" indent="0">
              <a:buNone/>
            </a:pPr>
            <a:r>
              <a:rPr lang="en-IE" sz="2800" dirty="0"/>
              <a:t>{"</a:t>
            </a:r>
            <a:r>
              <a:rPr lang="en-IE" sz="2800" dirty="0" err="1"/>
              <a:t>firstName</a:t>
            </a:r>
            <a:r>
              <a:rPr lang="en-IE" sz="2800" dirty="0"/>
              <a:t>":"Anna", "</a:t>
            </a:r>
            <a:r>
              <a:rPr lang="en-IE" sz="2800" dirty="0" err="1"/>
              <a:t>lastName</a:t>
            </a:r>
            <a:r>
              <a:rPr lang="en-IE" sz="2800" dirty="0"/>
              <a:t>":"Smith"}, </a:t>
            </a:r>
          </a:p>
          <a:p>
            <a:pPr marL="548640" lvl="2" indent="0">
              <a:buNone/>
            </a:pPr>
            <a:r>
              <a:rPr lang="en-IE" sz="2800" dirty="0"/>
              <a:t>{"</a:t>
            </a:r>
            <a:r>
              <a:rPr lang="en-IE" sz="2800" dirty="0" err="1"/>
              <a:t>firstName</a:t>
            </a:r>
            <a:r>
              <a:rPr lang="en-IE" sz="2800" dirty="0"/>
              <a:t>":"Peter", "</a:t>
            </a:r>
            <a:r>
              <a:rPr lang="en-IE" sz="2800" dirty="0" err="1"/>
              <a:t>lastName</a:t>
            </a:r>
            <a:r>
              <a:rPr lang="en-IE" sz="2800" dirty="0"/>
              <a:t>":"Jones"} </a:t>
            </a:r>
          </a:p>
          <a:p>
            <a:pPr marL="274320" lvl="1" indent="0">
              <a:buNone/>
            </a:pPr>
            <a:r>
              <a:rPr lang="en-IE" sz="2800" dirty="0"/>
              <a:t>] </a:t>
            </a:r>
          </a:p>
          <a:p>
            <a:pPr marL="0" indent="0">
              <a:buNone/>
            </a:pPr>
            <a:r>
              <a:rPr lang="en-IE" sz="2800" dirty="0"/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9476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AEC-9803-4F6C-9442-0ADF4268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1839-8D2D-4C42-9BAF-8EBD8D0E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8128"/>
            <a:ext cx="10058400" cy="2165366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• Name/Value pairs separated by a colon. "name": "Martin"</a:t>
            </a:r>
          </a:p>
          <a:p>
            <a:pPr marL="0" indent="0">
              <a:buNone/>
            </a:pPr>
            <a:r>
              <a:rPr lang="en-IE" dirty="0"/>
              <a:t>• Objects identified by curly braces. { }</a:t>
            </a:r>
          </a:p>
          <a:p>
            <a:pPr marL="0" indent="0">
              <a:buNone/>
            </a:pPr>
            <a:r>
              <a:rPr lang="en-IE" dirty="0"/>
              <a:t>• Lists identified by square brackets. []</a:t>
            </a:r>
          </a:p>
          <a:p>
            <a:pPr marL="0" indent="0">
              <a:buNone/>
            </a:pPr>
            <a:r>
              <a:rPr lang="en-IE" dirty="0"/>
              <a:t>• All strings (names if space in it) use double quotes (not single). "Martin"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9B75D-2BC4-49BF-8071-292CED525A51}"/>
              </a:ext>
            </a:extLst>
          </p:cNvPr>
          <p:cNvSpPr txBox="1"/>
          <p:nvPr/>
        </p:nvSpPr>
        <p:spPr>
          <a:xfrm>
            <a:off x="1063752" y="4422972"/>
            <a:ext cx="8363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• Numbers	123.456				• Strings 	"Hello, world!"</a:t>
            </a:r>
          </a:p>
          <a:p>
            <a:r>
              <a:rPr lang="en-IE" dirty="0"/>
              <a:t>• Boolean 	true					• Arrays 		[1,2,3]</a:t>
            </a:r>
          </a:p>
          <a:p>
            <a:r>
              <a:rPr lang="en-IE" dirty="0"/>
              <a:t>• Objects 	{"name": "Ian"}		• null </a:t>
            </a:r>
            <a:r>
              <a:rPr lang="en-IE" dirty="0" err="1"/>
              <a:t>null</a:t>
            </a:r>
            <a:endParaRPr lang="en-IE" dirty="0"/>
          </a:p>
          <a:p>
            <a:r>
              <a:rPr lang="en-IE" dirty="0"/>
              <a:t>• Functions 	function(){//commands}</a:t>
            </a:r>
          </a:p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E9D8D-4D61-4A3A-B774-9D52FF3BFA26}"/>
              </a:ext>
            </a:extLst>
          </p:cNvPr>
          <p:cNvSpPr txBox="1"/>
          <p:nvPr/>
        </p:nvSpPr>
        <p:spPr>
          <a:xfrm>
            <a:off x="1063752" y="3812472"/>
            <a:ext cx="386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309829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443F-A99D-43E3-8CAA-A0B5B340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09944"/>
          </a:xfrm>
        </p:spPr>
        <p:txBody>
          <a:bodyPr/>
          <a:lstStyle/>
          <a:p>
            <a:r>
              <a:rPr lang="en-IE" dirty="0"/>
              <a:t>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EF52-8D06-4066-81E7-530CE255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"employees":[ </a:t>
            </a:r>
          </a:p>
          <a:p>
            <a:pPr marL="274320" lvl="1" indent="0">
              <a:buNone/>
            </a:pPr>
            <a:r>
              <a:rPr lang="en-IE" sz="2000" dirty="0"/>
              <a:t>{"</a:t>
            </a:r>
            <a:r>
              <a:rPr lang="en-IE" sz="2000" dirty="0" err="1"/>
              <a:t>firstName</a:t>
            </a:r>
            <a:r>
              <a:rPr lang="en-IE" sz="2000" dirty="0"/>
              <a:t>":"John", "</a:t>
            </a:r>
            <a:r>
              <a:rPr lang="en-IE" sz="2000" dirty="0" err="1"/>
              <a:t>lastName</a:t>
            </a:r>
            <a:r>
              <a:rPr lang="en-IE" sz="2000" dirty="0"/>
              <a:t>":"Doe"}, </a:t>
            </a:r>
          </a:p>
          <a:p>
            <a:pPr marL="274320" lvl="1" indent="0">
              <a:buNone/>
            </a:pPr>
            <a:r>
              <a:rPr lang="en-IE" sz="2000" dirty="0"/>
              <a:t>{"</a:t>
            </a:r>
            <a:r>
              <a:rPr lang="en-IE" sz="2000" dirty="0" err="1"/>
              <a:t>firstName</a:t>
            </a:r>
            <a:r>
              <a:rPr lang="en-IE" sz="2000" dirty="0"/>
              <a:t>":"Anna", "</a:t>
            </a:r>
            <a:r>
              <a:rPr lang="en-IE" sz="2000" dirty="0" err="1"/>
              <a:t>lastName</a:t>
            </a:r>
            <a:r>
              <a:rPr lang="en-IE" sz="2000" dirty="0"/>
              <a:t>":"Smith"}, </a:t>
            </a:r>
          </a:p>
          <a:p>
            <a:pPr marL="274320" lvl="1" indent="0">
              <a:buNone/>
            </a:pPr>
            <a:r>
              <a:rPr lang="en-IE" sz="2000" dirty="0"/>
              <a:t>{"</a:t>
            </a:r>
            <a:r>
              <a:rPr lang="en-IE" sz="2000" dirty="0" err="1"/>
              <a:t>firstName</a:t>
            </a:r>
            <a:r>
              <a:rPr lang="en-IE" sz="2000" dirty="0"/>
              <a:t>":"Peter", "</a:t>
            </a:r>
            <a:r>
              <a:rPr lang="en-IE" sz="2000" dirty="0" err="1"/>
              <a:t>lastName</a:t>
            </a:r>
            <a:r>
              <a:rPr lang="en-IE" sz="2000" dirty="0"/>
              <a:t>":"Jones"} </a:t>
            </a:r>
          </a:p>
          <a:p>
            <a:pPr marL="0" indent="0">
              <a:buNone/>
            </a:pPr>
            <a:r>
              <a:rPr lang="en-IE" dirty="0"/>
              <a:t>]</a:t>
            </a:r>
          </a:p>
          <a:p>
            <a:pPr marL="0" indent="0">
              <a:buNone/>
            </a:pPr>
            <a:r>
              <a:rPr lang="en-IE" dirty="0"/>
              <a:t>Exercise (not an assignment!): 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Add two New employees to the above JSON? 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Extend the JSON to include address? 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Extend the JSON object to include age?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901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F550-8EBF-49E6-9729-44FC4511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JSON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D97F1-B285-4213-A8D6-CAD2BEE5A2D7}"/>
              </a:ext>
            </a:extLst>
          </p:cNvPr>
          <p:cNvSpPr txBox="1"/>
          <p:nvPr/>
        </p:nvSpPr>
        <p:spPr>
          <a:xfrm>
            <a:off x="5883387" y="1566160"/>
            <a:ext cx="5408590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{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name'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'joe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#print(data)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"simple.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'w’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dirty="0">
                <a:solidFill>
                  <a:srgbClr val="7CA668"/>
                </a:solidFill>
                <a:latin typeface="Consolas" panose="020B0609020204030204" pitchFamily="49" charset="0"/>
              </a:rPr>
              <a:t>	</a:t>
            </a:r>
            <a:r>
              <a:rPr lang="en-IE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(data,file, indent=4)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jsonString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jsonString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2E07F-8313-3281-D118-7CF7096DE1E4}"/>
              </a:ext>
            </a:extLst>
          </p:cNvPr>
          <p:cNvSpPr txBox="1"/>
          <p:nvPr/>
        </p:nvSpPr>
        <p:spPr>
          <a:xfrm>
            <a:off x="974785" y="1843810"/>
            <a:ext cx="4528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JSON package</a:t>
            </a:r>
          </a:p>
          <a:p>
            <a:pPr lvl="1"/>
            <a:r>
              <a:rPr lang="en-IE" dirty="0">
                <a:solidFill>
                  <a:srgbClr val="92D050"/>
                </a:solidFill>
                <a:highlight>
                  <a:srgbClr val="000000"/>
                </a:highlight>
              </a:rPr>
              <a:t>dump()</a:t>
            </a:r>
          </a:p>
          <a:p>
            <a:pPr lvl="1"/>
            <a:r>
              <a:rPr lang="en-IE" dirty="0">
                <a:solidFill>
                  <a:srgbClr val="92D050"/>
                </a:solidFill>
                <a:highlight>
                  <a:srgbClr val="000000"/>
                </a:highlight>
              </a:rPr>
              <a:t>dumps()</a:t>
            </a:r>
          </a:p>
          <a:p>
            <a:pPr lvl="1"/>
            <a:r>
              <a:rPr lang="en-IE" dirty="0">
                <a:solidFill>
                  <a:srgbClr val="92D050"/>
                </a:solidFill>
                <a:highlight>
                  <a:srgbClr val="000000"/>
                </a:highlight>
              </a:rPr>
              <a:t>load()</a:t>
            </a:r>
          </a:p>
          <a:p>
            <a:pPr lvl="1"/>
            <a:r>
              <a:rPr lang="en-IE" dirty="0">
                <a:solidFill>
                  <a:srgbClr val="92D050"/>
                </a:solidFill>
                <a:highlight>
                  <a:srgbClr val="000000"/>
                </a:highlight>
              </a:rPr>
              <a:t>loads()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Loads and dumps into </a:t>
            </a:r>
            <a:r>
              <a:rPr lang="en-IE" dirty="0" err="1"/>
              <a:t>dict</a:t>
            </a:r>
            <a:r>
              <a:rPr lang="en-IE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226722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2E8C-D53A-F8A9-7802-3E0FC633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 from a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4949F-F28F-AA3D-B406-0F1A2ED8F1D8}"/>
              </a:ext>
            </a:extLst>
          </p:cNvPr>
          <p:cNvSpPr txBox="1"/>
          <p:nvPr/>
        </p:nvSpPr>
        <p:spPr>
          <a:xfrm>
            <a:off x="1147485" y="1609292"/>
            <a:ext cx="5408590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"dr2.4-json.json"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#print (</a:t>
            </a:r>
            <a:r>
              <a:rPr lang="en-IE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)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9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313C-A30D-212B-39CF-6B000E50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 from the </a:t>
            </a:r>
            <a:r>
              <a:rPr lang="en-IE" dirty="0" err="1"/>
              <a:t>cLoud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EFCFA-5535-0026-1AB4-9E82F1890822}"/>
              </a:ext>
            </a:extLst>
          </p:cNvPr>
          <p:cNvSpPr txBox="1"/>
          <p:nvPr/>
        </p:nvSpPr>
        <p:spPr>
          <a:xfrm>
            <a:off x="2156775" y="2635835"/>
            <a:ext cx="5408590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"https://someurl.com"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5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669D-65F2-4819-AC4E-603BE321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JSOn</a:t>
            </a:r>
            <a:r>
              <a:rPr lang="en-IE" dirty="0"/>
              <a:t> in the wild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57B2-8798-4FBF-9B4C-0DE28C98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54" y="1836736"/>
            <a:ext cx="10058400" cy="974130"/>
          </a:xfrm>
        </p:spPr>
        <p:txBody>
          <a:bodyPr/>
          <a:lstStyle/>
          <a:p>
            <a:r>
              <a:rPr lang="en-IE" dirty="0"/>
              <a:t>Look at</a:t>
            </a:r>
          </a:p>
          <a:p>
            <a:pPr marL="0" indent="0">
              <a:buNone/>
            </a:pPr>
            <a:r>
              <a:rPr lang="en-IE" dirty="0">
                <a:hlinkClick r:id="rId2"/>
              </a:rPr>
              <a:t>https://api.coindesk.com/v1/bpi/currentprice.json</a:t>
            </a:r>
            <a:r>
              <a:rPr lang="en-IE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F1141-CA4E-452C-A156-8338CB6B9FA4}"/>
              </a:ext>
            </a:extLst>
          </p:cNvPr>
          <p:cNvSpPr txBox="1"/>
          <p:nvPr/>
        </p:nvSpPr>
        <p:spPr>
          <a:xfrm>
            <a:off x="796954" y="2919368"/>
            <a:ext cx="5422691" cy="36317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1000" dirty="0"/>
              <a:t>{</a:t>
            </a:r>
          </a:p>
          <a:p>
            <a:r>
              <a:rPr lang="en-IE" sz="1000" dirty="0"/>
              <a:t>    "time": {</a:t>
            </a:r>
          </a:p>
          <a:p>
            <a:r>
              <a:rPr lang="en-IE" sz="1000" dirty="0"/>
              <a:t>        "updated": "Oct 16, 2023 15:03:00 UTC",</a:t>
            </a:r>
          </a:p>
          <a:p>
            <a:r>
              <a:rPr lang="en-IE" sz="1000" dirty="0"/>
              <a:t>     },</a:t>
            </a:r>
          </a:p>
          <a:p>
            <a:r>
              <a:rPr lang="en-IE" sz="1000" dirty="0"/>
              <a:t>    "disclaimer": "This data was produced from the CoinDesk Bitcoin Price Index (USD). ",</a:t>
            </a:r>
          </a:p>
          <a:p>
            <a:r>
              <a:rPr lang="en-IE" sz="1000" dirty="0"/>
              <a:t>    "</a:t>
            </a:r>
            <a:r>
              <a:rPr lang="en-IE" sz="1000" dirty="0" err="1"/>
              <a:t>chartName</a:t>
            </a:r>
            <a:r>
              <a:rPr lang="en-IE" sz="1000" dirty="0"/>
              <a:t>": "Bitcoin",</a:t>
            </a:r>
          </a:p>
          <a:p>
            <a:r>
              <a:rPr lang="en-IE" sz="1000" dirty="0"/>
              <a:t>    "bpi": {</a:t>
            </a:r>
          </a:p>
          <a:p>
            <a:r>
              <a:rPr lang="en-IE" sz="1000" dirty="0"/>
              <a:t>        "USD": {</a:t>
            </a:r>
          </a:p>
          <a:p>
            <a:r>
              <a:rPr lang="en-IE" sz="1000" dirty="0"/>
              <a:t>            "code": "USD",</a:t>
            </a:r>
          </a:p>
          <a:p>
            <a:r>
              <a:rPr lang="en-IE" sz="1000" dirty="0"/>
              <a:t>            "symbol": "&amp;#36;",</a:t>
            </a:r>
          </a:p>
          <a:p>
            <a:r>
              <a:rPr lang="en-IE" sz="1000" dirty="0"/>
              <a:t>            "rate": "7,968.2517",</a:t>
            </a:r>
          </a:p>
          <a:p>
            <a:r>
              <a:rPr lang="en-IE" sz="1000" dirty="0"/>
              <a:t>            "description": "United States Dollar",</a:t>
            </a:r>
          </a:p>
          <a:p>
            <a:r>
              <a:rPr lang="en-IE" sz="1000" dirty="0"/>
              <a:t>            "</a:t>
            </a:r>
            <a:r>
              <a:rPr lang="en-IE" sz="1000" dirty="0" err="1"/>
              <a:t>rate_float</a:t>
            </a:r>
            <a:r>
              <a:rPr lang="en-IE" sz="1000" dirty="0"/>
              <a:t>": 7968.2517</a:t>
            </a:r>
          </a:p>
          <a:p>
            <a:r>
              <a:rPr lang="en-IE" sz="1000" dirty="0"/>
              <a:t>        },</a:t>
            </a:r>
          </a:p>
          <a:p>
            <a:r>
              <a:rPr lang="en-IE" sz="1000" dirty="0"/>
              <a:t>             "EUR": {</a:t>
            </a:r>
          </a:p>
          <a:p>
            <a:r>
              <a:rPr lang="en-IE" sz="1000" dirty="0"/>
              <a:t>            "code": "EUR",</a:t>
            </a:r>
          </a:p>
          <a:p>
            <a:r>
              <a:rPr lang="en-IE" sz="1000" dirty="0"/>
              <a:t>            "symbol": "&amp;euro;",</a:t>
            </a:r>
          </a:p>
          <a:p>
            <a:r>
              <a:rPr lang="en-IE" sz="1000" dirty="0"/>
              <a:t>            "rate": "7,209.3474",</a:t>
            </a:r>
          </a:p>
          <a:p>
            <a:r>
              <a:rPr lang="en-IE" sz="1000" dirty="0"/>
              <a:t>            "description": "Euro",</a:t>
            </a:r>
          </a:p>
          <a:p>
            <a:r>
              <a:rPr lang="en-IE" sz="1000" dirty="0"/>
              <a:t>            "</a:t>
            </a:r>
            <a:r>
              <a:rPr lang="en-IE" sz="1000" dirty="0" err="1"/>
              <a:t>rate_float</a:t>
            </a:r>
            <a:r>
              <a:rPr lang="en-IE" sz="1000" dirty="0"/>
              <a:t>": 7209.3474</a:t>
            </a:r>
          </a:p>
          <a:p>
            <a:r>
              <a:rPr lang="en-IE" sz="1000" dirty="0"/>
              <a:t>        }</a:t>
            </a:r>
          </a:p>
          <a:p>
            <a:r>
              <a:rPr lang="en-IE" sz="1000" dirty="0"/>
              <a:t>    }</a:t>
            </a:r>
          </a:p>
          <a:p>
            <a:r>
              <a:rPr lang="en-IE" sz="10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B7CA2-9C01-2138-48C9-07D2D804E8EA}"/>
              </a:ext>
            </a:extLst>
          </p:cNvPr>
          <p:cNvSpPr txBox="1"/>
          <p:nvPr/>
        </p:nvSpPr>
        <p:spPr>
          <a:xfrm>
            <a:off x="6487512" y="2919367"/>
            <a:ext cx="5422691" cy="36317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1000" dirty="0"/>
              <a:t>{    </a:t>
            </a:r>
          </a:p>
          <a:p>
            <a:r>
              <a:rPr lang="en-IE" sz="1000" dirty="0"/>
              <a:t>"time": {        </a:t>
            </a:r>
          </a:p>
          <a:p>
            <a:r>
              <a:rPr lang="en-IE" sz="1000" dirty="0"/>
              <a:t>        "updated": "Sep 24, 2024 20:03:09 UTC",        </a:t>
            </a:r>
          </a:p>
          <a:p>
            <a:r>
              <a:rPr lang="en-IE" sz="1000" dirty="0"/>
              <a:t>},</a:t>
            </a:r>
          </a:p>
          <a:p>
            <a:r>
              <a:rPr lang="en-IE" sz="1000" dirty="0"/>
              <a:t>    "disclaimer": "This data was produced from the CoinDesk Bitcoin Price Index (USD). ", </a:t>
            </a:r>
          </a:p>
          <a:p>
            <a:r>
              <a:rPr lang="en-IE" sz="1000" dirty="0"/>
              <a:t>   "</a:t>
            </a:r>
            <a:r>
              <a:rPr lang="en-IE" sz="1000" dirty="0" err="1"/>
              <a:t>chartName</a:t>
            </a:r>
            <a:r>
              <a:rPr lang="en-IE" sz="1000" dirty="0"/>
              <a:t>": "Bitcoin",</a:t>
            </a:r>
          </a:p>
          <a:p>
            <a:r>
              <a:rPr lang="en-IE" sz="1000" dirty="0"/>
              <a:t>    "bpi": {</a:t>
            </a:r>
          </a:p>
          <a:p>
            <a:r>
              <a:rPr lang="en-IE" sz="1000" dirty="0"/>
              <a:t>        "USD": {</a:t>
            </a:r>
          </a:p>
          <a:p>
            <a:r>
              <a:rPr lang="en-IE" sz="1000" dirty="0"/>
              <a:t>            "code": "USD",</a:t>
            </a:r>
          </a:p>
          <a:p>
            <a:r>
              <a:rPr lang="en-IE" sz="1000" dirty="0"/>
              <a:t>            "symbol": "&amp;#36;",</a:t>
            </a:r>
          </a:p>
          <a:p>
            <a:r>
              <a:rPr lang="en-IE" sz="1000" dirty="0"/>
              <a:t>            "rate": "64,253.925", </a:t>
            </a:r>
          </a:p>
          <a:p>
            <a:r>
              <a:rPr lang="en-IE" sz="1000" dirty="0"/>
              <a:t>           "description": "United States Dollar",</a:t>
            </a:r>
          </a:p>
          <a:p>
            <a:r>
              <a:rPr lang="en-IE" sz="1000" dirty="0"/>
              <a:t>            "</a:t>
            </a:r>
            <a:r>
              <a:rPr lang="en-IE" sz="1000" dirty="0" err="1"/>
              <a:t>rate_float</a:t>
            </a:r>
            <a:r>
              <a:rPr lang="en-IE" sz="1000" dirty="0"/>
              <a:t>": 64253.9247 ,</a:t>
            </a:r>
          </a:p>
          <a:p>
            <a:r>
              <a:rPr lang="en-IE" sz="1000" dirty="0"/>
              <a:t>         }</a:t>
            </a:r>
          </a:p>
          <a:p>
            <a:r>
              <a:rPr lang="en-IE" sz="1000" dirty="0"/>
              <a:t>        "EUR": {</a:t>
            </a:r>
          </a:p>
          <a:p>
            <a:r>
              <a:rPr lang="en-IE" sz="1000" dirty="0"/>
              <a:t>            "code": "EUR",</a:t>
            </a:r>
          </a:p>
          <a:p>
            <a:r>
              <a:rPr lang="en-IE" sz="1000" dirty="0"/>
              <a:t>            "symbol": "&amp;euro;",</a:t>
            </a:r>
          </a:p>
          <a:p>
            <a:r>
              <a:rPr lang="en-IE" sz="1000" dirty="0"/>
              <a:t>            "rate": "57,489.272",</a:t>
            </a:r>
          </a:p>
          <a:p>
            <a:r>
              <a:rPr lang="en-IE" sz="1000" dirty="0"/>
              <a:t>            "description": "Euro",</a:t>
            </a:r>
          </a:p>
          <a:p>
            <a:r>
              <a:rPr lang="en-IE" sz="1000" dirty="0"/>
              <a:t>            "</a:t>
            </a:r>
            <a:r>
              <a:rPr lang="en-IE" sz="1000" dirty="0" err="1"/>
              <a:t>rate_float</a:t>
            </a:r>
            <a:r>
              <a:rPr lang="en-IE" sz="1000" dirty="0"/>
              <a:t>": 57489.2715</a:t>
            </a:r>
          </a:p>
          <a:p>
            <a:r>
              <a:rPr lang="en-IE" sz="1000" dirty="0"/>
              <a:t>        }</a:t>
            </a:r>
          </a:p>
          <a:p>
            <a:r>
              <a:rPr lang="en-IE" sz="1000" dirty="0"/>
              <a:t>    }</a:t>
            </a:r>
          </a:p>
          <a:p>
            <a:r>
              <a:rPr lang="en-IE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8054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3438</TotalTime>
  <Words>738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Consolas</vt:lpstr>
      <vt:lpstr>Courier New</vt:lpstr>
      <vt:lpstr>Rockwell</vt:lpstr>
      <vt:lpstr>Rockwell Condensed</vt:lpstr>
      <vt:lpstr>Wingdings</vt:lpstr>
      <vt:lpstr>Wood Type</vt:lpstr>
      <vt:lpstr>JSON</vt:lpstr>
      <vt:lpstr>JSON</vt:lpstr>
      <vt:lpstr>PowerPoint Presentation</vt:lpstr>
      <vt:lpstr>Syntax</vt:lpstr>
      <vt:lpstr>Consider</vt:lpstr>
      <vt:lpstr>JSON in Python</vt:lpstr>
      <vt:lpstr>Read from a file</vt:lpstr>
      <vt:lpstr>Read from the cLoud</vt:lpstr>
      <vt:lpstr>JSOn in the wild</vt:lpstr>
      <vt:lpstr>That it for 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Andrew Beatty</dc:creator>
  <cp:lastModifiedBy>Andrew Beatty</cp:lastModifiedBy>
  <cp:revision>4</cp:revision>
  <dcterms:created xsi:type="dcterms:W3CDTF">2019-10-16T11:42:39Z</dcterms:created>
  <dcterms:modified xsi:type="dcterms:W3CDTF">2024-09-25T15:56:03Z</dcterms:modified>
</cp:coreProperties>
</file>