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3" r:id="rId4"/>
    <p:sldId id="265" r:id="rId5"/>
    <p:sldId id="261" r:id="rId6"/>
    <p:sldId id="266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ABF94-F548-4D5F-9B0A-3C2151C71BF4}" v="1" dt="2024-10-03T16:24:03.490"/>
    <p1510:client id="{7B58F12E-3875-4F0E-8F6E-514EA07F586C}" v="44" dt="2024-10-03T10:35:49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3B2ABF94-F548-4D5F-9B0A-3C2151C71BF4}"/>
    <pc:docChg chg="custSel delSld modSld">
      <pc:chgData name="Andrew Beatty" userId="ddf183e3-d1da-49e1-9619-81ceb6b4ef92" providerId="ADAL" clId="{3B2ABF94-F548-4D5F-9B0A-3C2151C71BF4}" dt="2024-10-03T16:25:41.440" v="2" actId="478"/>
      <pc:docMkLst>
        <pc:docMk/>
      </pc:docMkLst>
      <pc:sldChg chg="delSp modTransition modAnim">
        <pc:chgData name="Andrew Beatty" userId="ddf183e3-d1da-49e1-9619-81ceb6b4ef92" providerId="ADAL" clId="{3B2ABF94-F548-4D5F-9B0A-3C2151C71BF4}" dt="2024-10-03T16:24:03.490" v="0"/>
        <pc:sldMkLst>
          <pc:docMk/>
          <pc:sldMk cId="3030823701" sldId="256"/>
        </pc:sldMkLst>
        <pc:picChg chg="del">
          <ac:chgData name="Andrew Beatty" userId="ddf183e3-d1da-49e1-9619-81ceb6b4ef92" providerId="ADAL" clId="{3B2ABF94-F548-4D5F-9B0A-3C2151C71BF4}" dt="2024-10-03T16:24:03.490" v="0"/>
          <ac:picMkLst>
            <pc:docMk/>
            <pc:sldMk cId="3030823701" sldId="256"/>
            <ac:picMk id="14" creationId="{731F7121-E0EA-A88F-85B4-F8951A5C8954}"/>
          </ac:picMkLst>
        </pc:picChg>
      </pc:sldChg>
      <pc:sldChg chg="delSp modTransition modAnim">
        <pc:chgData name="Andrew Beatty" userId="ddf183e3-d1da-49e1-9619-81ceb6b4ef92" providerId="ADAL" clId="{3B2ABF94-F548-4D5F-9B0A-3C2151C71BF4}" dt="2024-10-03T16:24:03.490" v="0"/>
        <pc:sldMkLst>
          <pc:docMk/>
          <pc:sldMk cId="2058632778" sldId="257"/>
        </pc:sldMkLst>
        <pc:picChg chg="del">
          <ac:chgData name="Andrew Beatty" userId="ddf183e3-d1da-49e1-9619-81ceb6b4ef92" providerId="ADAL" clId="{3B2ABF94-F548-4D5F-9B0A-3C2151C71BF4}" dt="2024-10-03T16:24:03.490" v="0"/>
          <ac:picMkLst>
            <pc:docMk/>
            <pc:sldMk cId="2058632778" sldId="257"/>
            <ac:picMk id="8" creationId="{FABD716D-DB99-F11B-14E5-08B7DB76E58B}"/>
          </ac:picMkLst>
        </pc:picChg>
      </pc:sldChg>
      <pc:sldChg chg="delSp modTransition modAnim">
        <pc:chgData name="Andrew Beatty" userId="ddf183e3-d1da-49e1-9619-81ceb6b4ef92" providerId="ADAL" clId="{3B2ABF94-F548-4D5F-9B0A-3C2151C71BF4}" dt="2024-10-03T16:24:03.490" v="0"/>
        <pc:sldMkLst>
          <pc:docMk/>
          <pc:sldMk cId="1317440335" sldId="261"/>
        </pc:sldMkLst>
        <pc:picChg chg="del">
          <ac:chgData name="Andrew Beatty" userId="ddf183e3-d1da-49e1-9619-81ceb6b4ef92" providerId="ADAL" clId="{3B2ABF94-F548-4D5F-9B0A-3C2151C71BF4}" dt="2024-10-03T16:24:03.490" v="0"/>
          <ac:picMkLst>
            <pc:docMk/>
            <pc:sldMk cId="1317440335" sldId="261"/>
            <ac:picMk id="6" creationId="{7564A071-9725-EFDD-634F-BAB653863031}"/>
          </ac:picMkLst>
        </pc:picChg>
      </pc:sldChg>
      <pc:sldChg chg="delSp modTransition modAnim">
        <pc:chgData name="Andrew Beatty" userId="ddf183e3-d1da-49e1-9619-81ceb6b4ef92" providerId="ADAL" clId="{3B2ABF94-F548-4D5F-9B0A-3C2151C71BF4}" dt="2024-10-03T16:24:03.490" v="0"/>
        <pc:sldMkLst>
          <pc:docMk/>
          <pc:sldMk cId="3248959207" sldId="262"/>
        </pc:sldMkLst>
        <pc:picChg chg="del">
          <ac:chgData name="Andrew Beatty" userId="ddf183e3-d1da-49e1-9619-81ceb6b4ef92" providerId="ADAL" clId="{3B2ABF94-F548-4D5F-9B0A-3C2151C71BF4}" dt="2024-10-03T16:24:03.490" v="0"/>
          <ac:picMkLst>
            <pc:docMk/>
            <pc:sldMk cId="3248959207" sldId="262"/>
            <ac:picMk id="6" creationId="{BC626722-A7AE-A5A6-45B9-E8D554AA77EF}"/>
          </ac:picMkLst>
        </pc:picChg>
      </pc:sldChg>
      <pc:sldChg chg="delSp modTransition modAnim">
        <pc:chgData name="Andrew Beatty" userId="ddf183e3-d1da-49e1-9619-81ceb6b4ef92" providerId="ADAL" clId="{3B2ABF94-F548-4D5F-9B0A-3C2151C71BF4}" dt="2024-10-03T16:24:03.490" v="0"/>
        <pc:sldMkLst>
          <pc:docMk/>
          <pc:sldMk cId="1141874963" sldId="263"/>
        </pc:sldMkLst>
        <pc:picChg chg="del">
          <ac:chgData name="Andrew Beatty" userId="ddf183e3-d1da-49e1-9619-81ceb6b4ef92" providerId="ADAL" clId="{3B2ABF94-F548-4D5F-9B0A-3C2151C71BF4}" dt="2024-10-03T16:24:03.490" v="0"/>
          <ac:picMkLst>
            <pc:docMk/>
            <pc:sldMk cId="1141874963" sldId="263"/>
            <ac:picMk id="8" creationId="{7CDED4FC-C593-5711-1309-AA996FD020E7}"/>
          </ac:picMkLst>
        </pc:picChg>
      </pc:sldChg>
      <pc:sldChg chg="del modTransition">
        <pc:chgData name="Andrew Beatty" userId="ddf183e3-d1da-49e1-9619-81ceb6b4ef92" providerId="ADAL" clId="{3B2ABF94-F548-4D5F-9B0A-3C2151C71BF4}" dt="2024-10-03T16:24:06.967" v="1" actId="47"/>
        <pc:sldMkLst>
          <pc:docMk/>
          <pc:sldMk cId="4005534383" sldId="264"/>
        </pc:sldMkLst>
      </pc:sldChg>
      <pc:sldChg chg="delSp modTransition modAnim">
        <pc:chgData name="Andrew Beatty" userId="ddf183e3-d1da-49e1-9619-81ceb6b4ef92" providerId="ADAL" clId="{3B2ABF94-F548-4D5F-9B0A-3C2151C71BF4}" dt="2024-10-03T16:24:03.490" v="0"/>
        <pc:sldMkLst>
          <pc:docMk/>
          <pc:sldMk cId="4265939570" sldId="265"/>
        </pc:sldMkLst>
        <pc:picChg chg="del">
          <ac:chgData name="Andrew Beatty" userId="ddf183e3-d1da-49e1-9619-81ceb6b4ef92" providerId="ADAL" clId="{3B2ABF94-F548-4D5F-9B0A-3C2151C71BF4}" dt="2024-10-03T16:24:03.490" v="0"/>
          <ac:picMkLst>
            <pc:docMk/>
            <pc:sldMk cId="4265939570" sldId="265"/>
            <ac:picMk id="8" creationId="{F0B9FF2D-8446-140A-1D7B-AC2BF6F10AD5}"/>
          </ac:picMkLst>
        </pc:picChg>
      </pc:sldChg>
      <pc:sldChg chg="delSp mod modTransition delAnim">
        <pc:chgData name="Andrew Beatty" userId="ddf183e3-d1da-49e1-9619-81ceb6b4ef92" providerId="ADAL" clId="{3B2ABF94-F548-4D5F-9B0A-3C2151C71BF4}" dt="2024-10-03T16:25:41.440" v="2" actId="478"/>
        <pc:sldMkLst>
          <pc:docMk/>
          <pc:sldMk cId="869073893" sldId="266"/>
        </pc:sldMkLst>
        <pc:picChg chg="del">
          <ac:chgData name="Andrew Beatty" userId="ddf183e3-d1da-49e1-9619-81ceb6b4ef92" providerId="ADAL" clId="{3B2ABF94-F548-4D5F-9B0A-3C2151C71BF4}" dt="2024-10-03T16:25:41.440" v="2" actId="478"/>
          <ac:picMkLst>
            <pc:docMk/>
            <pc:sldMk cId="869073893" sldId="266"/>
            <ac:picMk id="5" creationId="{A994796A-3C47-E134-765C-61C5D1EDEF4B}"/>
          </ac:picMkLst>
        </pc:picChg>
      </pc:sldChg>
      <pc:sldChg chg="delSp modTransition modAnim">
        <pc:chgData name="Andrew Beatty" userId="ddf183e3-d1da-49e1-9619-81ceb6b4ef92" providerId="ADAL" clId="{3B2ABF94-F548-4D5F-9B0A-3C2151C71BF4}" dt="2024-10-03T16:24:03.490" v="0"/>
        <pc:sldMkLst>
          <pc:docMk/>
          <pc:sldMk cId="2795124176" sldId="267"/>
        </pc:sldMkLst>
        <pc:picChg chg="del">
          <ac:chgData name="Andrew Beatty" userId="ddf183e3-d1da-49e1-9619-81ceb6b4ef92" providerId="ADAL" clId="{3B2ABF94-F548-4D5F-9B0A-3C2151C71BF4}" dt="2024-10-03T16:24:03.490" v="0"/>
          <ac:picMkLst>
            <pc:docMk/>
            <pc:sldMk cId="2795124176" sldId="267"/>
            <ac:picMk id="6" creationId="{5887D4B9-F52D-21A8-1668-63DBB501C5E7}"/>
          </ac:picMkLst>
        </pc:picChg>
      </pc:sldChg>
    </pc:docChg>
  </pc:docChgLst>
  <pc:docChgLst>
    <pc:chgData name="Andrew Beatty" userId="ddf183e3-d1da-49e1-9619-81ceb6b4ef92" providerId="ADAL" clId="{7B58F12E-3875-4F0E-8F6E-514EA07F586C}"/>
    <pc:docChg chg="custSel addSld delSld modSld sldOrd">
      <pc:chgData name="Andrew Beatty" userId="ddf183e3-d1da-49e1-9619-81ceb6b4ef92" providerId="ADAL" clId="{7B58F12E-3875-4F0E-8F6E-514EA07F586C}" dt="2024-10-03T10:35:49.827" v="842"/>
      <pc:docMkLst>
        <pc:docMk/>
      </pc:docMkLst>
      <pc:sldChg chg="addSp delSp modSp mod modTransition modAnim">
        <pc:chgData name="Andrew Beatty" userId="ddf183e3-d1da-49e1-9619-81ceb6b4ef92" providerId="ADAL" clId="{7B58F12E-3875-4F0E-8F6E-514EA07F586C}" dt="2024-10-03T10:12:23.348" v="704"/>
        <pc:sldMkLst>
          <pc:docMk/>
          <pc:sldMk cId="3030823701" sldId="256"/>
        </pc:sldMkLst>
        <pc:spChg chg="mod">
          <ac:chgData name="Andrew Beatty" userId="ddf183e3-d1da-49e1-9619-81ceb6b4ef92" providerId="ADAL" clId="{7B58F12E-3875-4F0E-8F6E-514EA07F586C}" dt="2024-10-03T09:47:47.708" v="697" actId="313"/>
          <ac:spMkLst>
            <pc:docMk/>
            <pc:sldMk cId="3030823701" sldId="256"/>
            <ac:spMk id="2" creationId="{7879621D-EC94-A6EC-6CB7-036030A24C3D}"/>
          </ac:spMkLst>
        </pc:spChg>
        <pc:spChg chg="mod">
          <ac:chgData name="Andrew Beatty" userId="ddf183e3-d1da-49e1-9619-81ceb6b4ef92" providerId="ADAL" clId="{7B58F12E-3875-4F0E-8F6E-514EA07F586C}" dt="2024-09-30T16:49:51.494" v="107" actId="20577"/>
          <ac:spMkLst>
            <pc:docMk/>
            <pc:sldMk cId="3030823701" sldId="256"/>
            <ac:spMk id="3" creationId="{ABECA26D-94B5-BB7F-F141-59BAACB263B0}"/>
          </ac:spMkLst>
        </pc:spChg>
        <pc:picChg chg="add del mod">
          <ac:chgData name="Andrew Beatty" userId="ddf183e3-d1da-49e1-9619-81ceb6b4ef92" providerId="ADAL" clId="{7B58F12E-3875-4F0E-8F6E-514EA07F586C}" dt="2024-10-03T10:11:28.364" v="700"/>
          <ac:picMkLst>
            <pc:docMk/>
            <pc:sldMk cId="3030823701" sldId="256"/>
            <ac:picMk id="6" creationId="{13C3FA3F-8B97-838D-4B0F-00266889F0FE}"/>
          </ac:picMkLst>
        </pc:picChg>
        <pc:picChg chg="add del mod ord">
          <ac:chgData name="Andrew Beatty" userId="ddf183e3-d1da-49e1-9619-81ceb6b4ef92" providerId="ADAL" clId="{7B58F12E-3875-4F0E-8F6E-514EA07F586C}" dt="2024-10-03T10:11:41.265" v="701"/>
          <ac:picMkLst>
            <pc:docMk/>
            <pc:sldMk cId="3030823701" sldId="256"/>
            <ac:picMk id="9" creationId="{34B20071-E5DB-AE00-49BC-B97C9432FEED}"/>
          </ac:picMkLst>
        </pc:picChg>
        <pc:picChg chg="add del mod">
          <ac:chgData name="Andrew Beatty" userId="ddf183e3-d1da-49e1-9619-81ceb6b4ef92" providerId="ADAL" clId="{7B58F12E-3875-4F0E-8F6E-514EA07F586C}" dt="2024-10-03T10:11:46.170" v="703"/>
          <ac:picMkLst>
            <pc:docMk/>
            <pc:sldMk cId="3030823701" sldId="256"/>
            <ac:picMk id="10" creationId="{99E1486D-ED65-F616-39D8-389B2CB27413}"/>
          </ac:picMkLst>
        </pc:picChg>
        <pc:picChg chg="add del mod ord">
          <ac:chgData name="Andrew Beatty" userId="ddf183e3-d1da-49e1-9619-81ceb6b4ef92" providerId="ADAL" clId="{7B58F12E-3875-4F0E-8F6E-514EA07F586C}" dt="2024-10-03T10:12:23.348" v="704"/>
          <ac:picMkLst>
            <pc:docMk/>
            <pc:sldMk cId="3030823701" sldId="256"/>
            <ac:picMk id="13" creationId="{95433F58-0FA8-1F62-0D5E-0B4AF8F95229}"/>
          </ac:picMkLst>
        </pc:picChg>
        <pc:picChg chg="add mod">
          <ac:chgData name="Andrew Beatty" userId="ddf183e3-d1da-49e1-9619-81ceb6b4ef92" providerId="ADAL" clId="{7B58F12E-3875-4F0E-8F6E-514EA07F586C}" dt="2024-10-03T10:12:23.348" v="704"/>
          <ac:picMkLst>
            <pc:docMk/>
            <pc:sldMk cId="3030823701" sldId="256"/>
            <ac:picMk id="14" creationId="{731F7121-E0EA-A88F-85B4-F8951A5C8954}"/>
          </ac:picMkLst>
        </pc:picChg>
      </pc:sldChg>
      <pc:sldChg chg="addSp modSp new mod">
        <pc:chgData name="Andrew Beatty" userId="ddf183e3-d1da-49e1-9619-81ceb6b4ef92" providerId="ADAL" clId="{7B58F12E-3875-4F0E-8F6E-514EA07F586C}" dt="2024-10-03T10:14:32.781" v="705"/>
        <pc:sldMkLst>
          <pc:docMk/>
          <pc:sldMk cId="2058632778" sldId="257"/>
        </pc:sldMkLst>
        <pc:spChg chg="mod">
          <ac:chgData name="Andrew Beatty" userId="ddf183e3-d1da-49e1-9619-81ceb6b4ef92" providerId="ADAL" clId="{7B58F12E-3875-4F0E-8F6E-514EA07F586C}" dt="2024-10-03T09:20:23.550" v="370" actId="113"/>
          <ac:spMkLst>
            <pc:docMk/>
            <pc:sldMk cId="2058632778" sldId="257"/>
            <ac:spMk id="2" creationId="{FDCB7318-E576-123F-9B04-AD859F254BA8}"/>
          </ac:spMkLst>
        </pc:spChg>
        <pc:spChg chg="mod">
          <ac:chgData name="Andrew Beatty" userId="ddf183e3-d1da-49e1-9619-81ceb6b4ef92" providerId="ADAL" clId="{7B58F12E-3875-4F0E-8F6E-514EA07F586C}" dt="2024-10-03T09:20:07.987" v="364" actId="21"/>
          <ac:spMkLst>
            <pc:docMk/>
            <pc:sldMk cId="2058632778" sldId="257"/>
            <ac:spMk id="3" creationId="{22BBFF3F-53E5-8E32-3992-319AF5A9BCAD}"/>
          </ac:spMkLst>
        </pc:spChg>
        <pc:picChg chg="add mod">
          <ac:chgData name="Andrew Beatty" userId="ddf183e3-d1da-49e1-9619-81ceb6b4ef92" providerId="ADAL" clId="{7B58F12E-3875-4F0E-8F6E-514EA07F586C}" dt="2024-10-03T10:14:32.781" v="705"/>
          <ac:picMkLst>
            <pc:docMk/>
            <pc:sldMk cId="2058632778" sldId="257"/>
            <ac:picMk id="8" creationId="{FABD716D-DB99-F11B-14E5-08B7DB76E58B}"/>
          </ac:picMkLst>
        </pc:picChg>
      </pc:sldChg>
      <pc:sldChg chg="modSp new del mod">
        <pc:chgData name="Andrew Beatty" userId="ddf183e3-d1da-49e1-9619-81ceb6b4ef92" providerId="ADAL" clId="{7B58F12E-3875-4F0E-8F6E-514EA07F586C}" dt="2024-10-03T09:20:42.269" v="371" actId="47"/>
        <pc:sldMkLst>
          <pc:docMk/>
          <pc:sldMk cId="2085757930" sldId="258"/>
        </pc:sldMkLst>
        <pc:spChg chg="mod">
          <ac:chgData name="Andrew Beatty" userId="ddf183e3-d1da-49e1-9619-81ceb6b4ef92" providerId="ADAL" clId="{7B58F12E-3875-4F0E-8F6E-514EA07F586C}" dt="2024-09-30T16:50:31.729" v="124" actId="20577"/>
          <ac:spMkLst>
            <pc:docMk/>
            <pc:sldMk cId="2085757930" sldId="258"/>
            <ac:spMk id="2" creationId="{C45A553F-DD42-5F8A-DDE8-4023689B6568}"/>
          </ac:spMkLst>
        </pc:spChg>
        <pc:spChg chg="mod">
          <ac:chgData name="Andrew Beatty" userId="ddf183e3-d1da-49e1-9619-81ceb6b4ef92" providerId="ADAL" clId="{7B58F12E-3875-4F0E-8F6E-514EA07F586C}" dt="2024-09-30T16:50:43.859" v="126" actId="27636"/>
          <ac:spMkLst>
            <pc:docMk/>
            <pc:sldMk cId="2085757930" sldId="258"/>
            <ac:spMk id="3" creationId="{17B39267-BFAB-8378-C472-82E9F4E41482}"/>
          </ac:spMkLst>
        </pc:spChg>
      </pc:sldChg>
      <pc:sldChg chg="new del">
        <pc:chgData name="Andrew Beatty" userId="ddf183e3-d1da-49e1-9619-81ceb6b4ef92" providerId="ADAL" clId="{7B58F12E-3875-4F0E-8F6E-514EA07F586C}" dt="2024-10-03T09:47:01.402" v="696" actId="47"/>
        <pc:sldMkLst>
          <pc:docMk/>
          <pc:sldMk cId="3400408225" sldId="259"/>
        </pc:sldMkLst>
      </pc:sldChg>
      <pc:sldChg chg="modSp new del mod">
        <pc:chgData name="Andrew Beatty" userId="ddf183e3-d1da-49e1-9619-81ceb6b4ef92" providerId="ADAL" clId="{7B58F12E-3875-4F0E-8F6E-514EA07F586C}" dt="2024-10-03T09:20:51.236" v="372" actId="47"/>
        <pc:sldMkLst>
          <pc:docMk/>
          <pc:sldMk cId="1330609746" sldId="260"/>
        </pc:sldMkLst>
        <pc:spChg chg="mod">
          <ac:chgData name="Andrew Beatty" userId="ddf183e3-d1da-49e1-9619-81ceb6b4ef92" providerId="ADAL" clId="{7B58F12E-3875-4F0E-8F6E-514EA07F586C}" dt="2024-09-30T16:57:09.053" v="130" actId="27636"/>
          <ac:spMkLst>
            <pc:docMk/>
            <pc:sldMk cId="1330609746" sldId="260"/>
            <ac:spMk id="3" creationId="{6FA2F2E4-AA34-E723-B277-A7BE0426EAA7}"/>
          </ac:spMkLst>
        </pc:spChg>
      </pc:sldChg>
      <pc:sldChg chg="addSp modSp new mod">
        <pc:chgData name="Andrew Beatty" userId="ddf183e3-d1da-49e1-9619-81ceb6b4ef92" providerId="ADAL" clId="{7B58F12E-3875-4F0E-8F6E-514EA07F586C}" dt="2024-10-03T10:24:34.505" v="713"/>
        <pc:sldMkLst>
          <pc:docMk/>
          <pc:sldMk cId="1317440335" sldId="261"/>
        </pc:sldMkLst>
        <pc:spChg chg="mod">
          <ac:chgData name="Andrew Beatty" userId="ddf183e3-d1da-49e1-9619-81ceb6b4ef92" providerId="ADAL" clId="{7B58F12E-3875-4F0E-8F6E-514EA07F586C}" dt="2024-10-03T09:21:16.448" v="390" actId="20577"/>
          <ac:spMkLst>
            <pc:docMk/>
            <pc:sldMk cId="1317440335" sldId="261"/>
            <ac:spMk id="2" creationId="{992CDA79-6A20-E42B-1C1F-DC7CDB4DDBD9}"/>
          </ac:spMkLst>
        </pc:spChg>
        <pc:spChg chg="mod">
          <ac:chgData name="Andrew Beatty" userId="ddf183e3-d1da-49e1-9619-81ceb6b4ef92" providerId="ADAL" clId="{7B58F12E-3875-4F0E-8F6E-514EA07F586C}" dt="2024-10-03T09:26:08.464" v="462" actId="20577"/>
          <ac:spMkLst>
            <pc:docMk/>
            <pc:sldMk cId="1317440335" sldId="261"/>
            <ac:spMk id="3" creationId="{0DA442BC-950B-9BFF-54C3-D48BB2DBDD50}"/>
          </ac:spMkLst>
        </pc:spChg>
        <pc:picChg chg="add mod">
          <ac:chgData name="Andrew Beatty" userId="ddf183e3-d1da-49e1-9619-81ceb6b4ef92" providerId="ADAL" clId="{7B58F12E-3875-4F0E-8F6E-514EA07F586C}" dt="2024-10-03T10:24:34.505" v="713"/>
          <ac:picMkLst>
            <pc:docMk/>
            <pc:sldMk cId="1317440335" sldId="261"/>
            <ac:picMk id="6" creationId="{7564A071-9725-EFDD-634F-BAB653863031}"/>
          </ac:picMkLst>
        </pc:picChg>
      </pc:sldChg>
      <pc:sldChg chg="addSp modSp new mod ord">
        <pc:chgData name="Andrew Beatty" userId="ddf183e3-d1da-49e1-9619-81ceb6b4ef92" providerId="ADAL" clId="{7B58F12E-3875-4F0E-8F6E-514EA07F586C}" dt="2024-10-03T10:34:09.950" v="720"/>
        <pc:sldMkLst>
          <pc:docMk/>
          <pc:sldMk cId="3248959207" sldId="262"/>
        </pc:sldMkLst>
        <pc:spChg chg="mod">
          <ac:chgData name="Andrew Beatty" userId="ddf183e3-d1da-49e1-9619-81ceb6b4ef92" providerId="ADAL" clId="{7B58F12E-3875-4F0E-8F6E-514EA07F586C}" dt="2024-10-03T09:26:29.312" v="477" actId="20577"/>
          <ac:spMkLst>
            <pc:docMk/>
            <pc:sldMk cId="3248959207" sldId="262"/>
            <ac:spMk id="2" creationId="{F568D70E-338C-EC7A-C27A-835FEF57FDBB}"/>
          </ac:spMkLst>
        </pc:spChg>
        <pc:spChg chg="mod">
          <ac:chgData name="Andrew Beatty" userId="ddf183e3-d1da-49e1-9619-81ceb6b4ef92" providerId="ADAL" clId="{7B58F12E-3875-4F0E-8F6E-514EA07F586C}" dt="2024-10-03T09:28:01.276" v="525" actId="113"/>
          <ac:spMkLst>
            <pc:docMk/>
            <pc:sldMk cId="3248959207" sldId="262"/>
            <ac:spMk id="3" creationId="{80B6492B-8FA3-4F22-CA71-61188453EC72}"/>
          </ac:spMkLst>
        </pc:spChg>
        <pc:picChg chg="add mod">
          <ac:chgData name="Andrew Beatty" userId="ddf183e3-d1da-49e1-9619-81ceb6b4ef92" providerId="ADAL" clId="{7B58F12E-3875-4F0E-8F6E-514EA07F586C}" dt="2024-10-03T10:34:09.950" v="720"/>
          <ac:picMkLst>
            <pc:docMk/>
            <pc:sldMk cId="3248959207" sldId="262"/>
            <ac:picMk id="6" creationId="{BC626722-A7AE-A5A6-45B9-E8D554AA77EF}"/>
          </ac:picMkLst>
        </pc:picChg>
      </pc:sldChg>
      <pc:sldChg chg="addSp modSp new mod">
        <pc:chgData name="Andrew Beatty" userId="ddf183e3-d1da-49e1-9619-81ceb6b4ef92" providerId="ADAL" clId="{7B58F12E-3875-4F0E-8F6E-514EA07F586C}" dt="2024-10-03T10:14:32.781" v="705"/>
        <pc:sldMkLst>
          <pc:docMk/>
          <pc:sldMk cId="1141874963" sldId="263"/>
        </pc:sldMkLst>
        <pc:spChg chg="mod">
          <ac:chgData name="Andrew Beatty" userId="ddf183e3-d1da-49e1-9619-81ceb6b4ef92" providerId="ADAL" clId="{7B58F12E-3875-4F0E-8F6E-514EA07F586C}" dt="2024-10-03T09:28:51.408" v="569" actId="20577"/>
          <ac:spMkLst>
            <pc:docMk/>
            <pc:sldMk cId="1141874963" sldId="263"/>
            <ac:spMk id="2" creationId="{8E4302CA-228A-AB5F-DE62-A20D7C156DB6}"/>
          </ac:spMkLst>
        </pc:spChg>
        <pc:spChg chg="mod">
          <ac:chgData name="Andrew Beatty" userId="ddf183e3-d1da-49e1-9619-81ceb6b4ef92" providerId="ADAL" clId="{7B58F12E-3875-4F0E-8F6E-514EA07F586C}" dt="2024-10-03T09:44:37.385" v="614" actId="14100"/>
          <ac:spMkLst>
            <pc:docMk/>
            <pc:sldMk cId="1141874963" sldId="263"/>
            <ac:spMk id="3" creationId="{A6198678-9F8D-34BC-C891-AF1E8451C28E}"/>
          </ac:spMkLst>
        </pc:spChg>
        <pc:spChg chg="add mod">
          <ac:chgData name="Andrew Beatty" userId="ddf183e3-d1da-49e1-9619-81ceb6b4ef92" providerId="ADAL" clId="{7B58F12E-3875-4F0E-8F6E-514EA07F586C}" dt="2024-10-03T09:44:26.981" v="611" actId="14100"/>
          <ac:spMkLst>
            <pc:docMk/>
            <pc:sldMk cId="1141874963" sldId="263"/>
            <ac:spMk id="4" creationId="{FCA97F21-3789-638F-C257-226EB18B114D}"/>
          </ac:spMkLst>
        </pc:spChg>
        <pc:spChg chg="add mod">
          <ac:chgData name="Andrew Beatty" userId="ddf183e3-d1da-49e1-9619-81ceb6b4ef92" providerId="ADAL" clId="{7B58F12E-3875-4F0E-8F6E-514EA07F586C}" dt="2024-10-03T09:45:09.659" v="648" actId="20577"/>
          <ac:spMkLst>
            <pc:docMk/>
            <pc:sldMk cId="1141874963" sldId="263"/>
            <ac:spMk id="5" creationId="{9EFA54E2-26A3-A5AA-A476-99579D3B5AAD}"/>
          </ac:spMkLst>
        </pc:spChg>
        <pc:spChg chg="add mod">
          <ac:chgData name="Andrew Beatty" userId="ddf183e3-d1da-49e1-9619-81ceb6b4ef92" providerId="ADAL" clId="{7B58F12E-3875-4F0E-8F6E-514EA07F586C}" dt="2024-10-03T09:44:59.199" v="631" actId="14100"/>
          <ac:spMkLst>
            <pc:docMk/>
            <pc:sldMk cId="1141874963" sldId="263"/>
            <ac:spMk id="6" creationId="{AD8FCF64-F4A6-14E7-30D6-40AAF03D827D}"/>
          </ac:spMkLst>
        </pc:spChg>
        <pc:picChg chg="add mod">
          <ac:chgData name="Andrew Beatty" userId="ddf183e3-d1da-49e1-9619-81ceb6b4ef92" providerId="ADAL" clId="{7B58F12E-3875-4F0E-8F6E-514EA07F586C}" dt="2024-10-03T10:14:32.781" v="705"/>
          <ac:picMkLst>
            <pc:docMk/>
            <pc:sldMk cId="1141874963" sldId="263"/>
            <ac:picMk id="8" creationId="{7CDED4FC-C593-5711-1309-AA996FD020E7}"/>
          </ac:picMkLst>
        </pc:picChg>
        <pc:picChg chg="add mod">
          <ac:chgData name="Andrew Beatty" userId="ddf183e3-d1da-49e1-9619-81ceb6b4ef92" providerId="ADAL" clId="{7B58F12E-3875-4F0E-8F6E-514EA07F586C}" dt="2024-10-03T09:43:14.131" v="583" actId="1076"/>
          <ac:picMkLst>
            <pc:docMk/>
            <pc:sldMk cId="1141874963" sldId="263"/>
            <ac:picMk id="1026" creationId="{B6E3C7AC-AE36-4A4A-352E-7D1A71931EA4}"/>
          </ac:picMkLst>
        </pc:picChg>
        <pc:picChg chg="add mod">
          <ac:chgData name="Andrew Beatty" userId="ddf183e3-d1da-49e1-9619-81ceb6b4ef92" providerId="ADAL" clId="{7B58F12E-3875-4F0E-8F6E-514EA07F586C}" dt="2024-10-03T09:44:30.672" v="613" actId="1076"/>
          <ac:picMkLst>
            <pc:docMk/>
            <pc:sldMk cId="1141874963" sldId="263"/>
            <ac:picMk id="1028" creationId="{F51F7C39-86F7-5156-9B61-306CF396E45D}"/>
          </ac:picMkLst>
        </pc:picChg>
        <pc:picChg chg="add mod">
          <ac:chgData name="Andrew Beatty" userId="ddf183e3-d1da-49e1-9619-81ceb6b4ef92" providerId="ADAL" clId="{7B58F12E-3875-4F0E-8F6E-514EA07F586C}" dt="2024-10-03T09:43:56.976" v="607" actId="1076"/>
          <ac:picMkLst>
            <pc:docMk/>
            <pc:sldMk cId="1141874963" sldId="263"/>
            <ac:picMk id="1030" creationId="{4189C597-B9A3-5FFF-81D0-1491F0A22D38}"/>
          </ac:picMkLst>
        </pc:picChg>
        <pc:picChg chg="add mod">
          <ac:chgData name="Andrew Beatty" userId="ddf183e3-d1da-49e1-9619-81ceb6b4ef92" providerId="ADAL" clId="{7B58F12E-3875-4F0E-8F6E-514EA07F586C}" dt="2024-10-03T09:44:17.256" v="609" actId="1076"/>
          <ac:picMkLst>
            <pc:docMk/>
            <pc:sldMk cId="1141874963" sldId="263"/>
            <ac:picMk id="1032" creationId="{8D756C46-A120-FA1E-64DF-8C5CA574F6E2}"/>
          </ac:picMkLst>
        </pc:picChg>
      </pc:sldChg>
      <pc:sldChg chg="addSp delSp modSp new mod modTransition modAnim">
        <pc:chgData name="Andrew Beatty" userId="ddf183e3-d1da-49e1-9619-81ceb6b4ef92" providerId="ADAL" clId="{7B58F12E-3875-4F0E-8F6E-514EA07F586C}" dt="2024-10-03T10:23:32.306" v="712" actId="14100"/>
        <pc:sldMkLst>
          <pc:docMk/>
          <pc:sldMk cId="4005534383" sldId="264"/>
        </pc:sldMkLst>
        <pc:spChg chg="del">
          <ac:chgData name="Andrew Beatty" userId="ddf183e3-d1da-49e1-9619-81ceb6b4ef92" providerId="ADAL" clId="{7B58F12E-3875-4F0E-8F6E-514EA07F586C}" dt="2024-10-03T10:23:05.896" v="707" actId="478"/>
          <ac:spMkLst>
            <pc:docMk/>
            <pc:sldMk cId="4005534383" sldId="264"/>
            <ac:spMk id="2" creationId="{4BFC10ED-E004-D3D8-C297-F5174F262821}"/>
          </ac:spMkLst>
        </pc:spChg>
        <pc:spChg chg="del">
          <ac:chgData name="Andrew Beatty" userId="ddf183e3-d1da-49e1-9619-81ceb6b4ef92" providerId="ADAL" clId="{7B58F12E-3875-4F0E-8F6E-514EA07F586C}" dt="2024-10-03T10:22:49.861" v="706"/>
          <ac:spMkLst>
            <pc:docMk/>
            <pc:sldMk cId="4005534383" sldId="264"/>
            <ac:spMk id="3" creationId="{ED680AFF-B4BD-DAE6-BB7E-8A1C2809B626}"/>
          </ac:spMkLst>
        </pc:spChg>
        <pc:picChg chg="add mod">
          <ac:chgData name="Andrew Beatty" userId="ddf183e3-d1da-49e1-9619-81ceb6b4ef92" providerId="ADAL" clId="{7B58F12E-3875-4F0E-8F6E-514EA07F586C}" dt="2024-10-03T10:23:32.306" v="712" actId="14100"/>
          <ac:picMkLst>
            <pc:docMk/>
            <pc:sldMk cId="4005534383" sldId="264"/>
            <ac:picMk id="4" creationId="{B7823386-630B-F220-B64F-E4F66361D2B2}"/>
          </ac:picMkLst>
        </pc:picChg>
      </pc:sldChg>
      <pc:sldChg chg="addSp delSp modSp add mod ord">
        <pc:chgData name="Andrew Beatty" userId="ddf183e3-d1da-49e1-9619-81ceb6b4ef92" providerId="ADAL" clId="{7B58F12E-3875-4F0E-8F6E-514EA07F586C}" dt="2024-10-03T10:14:32.781" v="705"/>
        <pc:sldMkLst>
          <pc:docMk/>
          <pc:sldMk cId="4265939570" sldId="265"/>
        </pc:sldMkLst>
        <pc:spChg chg="mod">
          <ac:chgData name="Andrew Beatty" userId="ddf183e3-d1da-49e1-9619-81ceb6b4ef92" providerId="ADAL" clId="{7B58F12E-3875-4F0E-8F6E-514EA07F586C}" dt="2024-10-03T09:46:08.570" v="670" actId="20577"/>
          <ac:spMkLst>
            <pc:docMk/>
            <pc:sldMk cId="4265939570" sldId="265"/>
            <ac:spMk id="3" creationId="{A6198678-9F8D-34BC-C891-AF1E8451C28E}"/>
          </ac:spMkLst>
        </pc:spChg>
        <pc:spChg chg="mod">
          <ac:chgData name="Andrew Beatty" userId="ddf183e3-d1da-49e1-9619-81ceb6b4ef92" providerId="ADAL" clId="{7B58F12E-3875-4F0E-8F6E-514EA07F586C}" dt="2024-10-03T09:46:24.977" v="682" actId="20577"/>
          <ac:spMkLst>
            <pc:docMk/>
            <pc:sldMk cId="4265939570" sldId="265"/>
            <ac:spMk id="4" creationId="{FCA97F21-3789-638F-C257-226EB18B114D}"/>
          </ac:spMkLst>
        </pc:spChg>
        <pc:spChg chg="del">
          <ac:chgData name="Andrew Beatty" userId="ddf183e3-d1da-49e1-9619-81ceb6b4ef92" providerId="ADAL" clId="{7B58F12E-3875-4F0E-8F6E-514EA07F586C}" dt="2024-10-03T09:46:52.057" v="695" actId="478"/>
          <ac:spMkLst>
            <pc:docMk/>
            <pc:sldMk cId="4265939570" sldId="265"/>
            <ac:spMk id="5" creationId="{9EFA54E2-26A3-A5AA-A476-99579D3B5AAD}"/>
          </ac:spMkLst>
        </pc:spChg>
        <pc:spChg chg="mod">
          <ac:chgData name="Andrew Beatty" userId="ddf183e3-d1da-49e1-9619-81ceb6b4ef92" providerId="ADAL" clId="{7B58F12E-3875-4F0E-8F6E-514EA07F586C}" dt="2024-10-03T09:46:48.424" v="694" actId="20577"/>
          <ac:spMkLst>
            <pc:docMk/>
            <pc:sldMk cId="4265939570" sldId="265"/>
            <ac:spMk id="6" creationId="{AD8FCF64-F4A6-14E7-30D6-40AAF03D827D}"/>
          </ac:spMkLst>
        </pc:spChg>
        <pc:picChg chg="add mod">
          <ac:chgData name="Andrew Beatty" userId="ddf183e3-d1da-49e1-9619-81ceb6b4ef92" providerId="ADAL" clId="{7B58F12E-3875-4F0E-8F6E-514EA07F586C}" dt="2024-10-03T10:14:32.781" v="705"/>
          <ac:picMkLst>
            <pc:docMk/>
            <pc:sldMk cId="4265939570" sldId="265"/>
            <ac:picMk id="8" creationId="{F0B9FF2D-8446-140A-1D7B-AC2BF6F10AD5}"/>
          </ac:picMkLst>
        </pc:picChg>
        <pc:picChg chg="del">
          <ac:chgData name="Andrew Beatty" userId="ddf183e3-d1da-49e1-9619-81ceb6b4ef92" providerId="ADAL" clId="{7B58F12E-3875-4F0E-8F6E-514EA07F586C}" dt="2024-10-03T09:45:39.956" v="653" actId="478"/>
          <ac:picMkLst>
            <pc:docMk/>
            <pc:sldMk cId="4265939570" sldId="265"/>
            <ac:picMk id="1026" creationId="{B6E3C7AC-AE36-4A4A-352E-7D1A71931EA4}"/>
          </ac:picMkLst>
        </pc:picChg>
        <pc:picChg chg="del">
          <ac:chgData name="Andrew Beatty" userId="ddf183e3-d1da-49e1-9619-81ceb6b4ef92" providerId="ADAL" clId="{7B58F12E-3875-4F0E-8F6E-514EA07F586C}" dt="2024-10-03T09:45:41.025" v="654" actId="478"/>
          <ac:picMkLst>
            <pc:docMk/>
            <pc:sldMk cId="4265939570" sldId="265"/>
            <ac:picMk id="1028" creationId="{F51F7C39-86F7-5156-9B61-306CF396E45D}"/>
          </ac:picMkLst>
        </pc:picChg>
        <pc:picChg chg="del">
          <ac:chgData name="Andrew Beatty" userId="ddf183e3-d1da-49e1-9619-81ceb6b4ef92" providerId="ADAL" clId="{7B58F12E-3875-4F0E-8F6E-514EA07F586C}" dt="2024-10-03T09:45:41.975" v="655" actId="478"/>
          <ac:picMkLst>
            <pc:docMk/>
            <pc:sldMk cId="4265939570" sldId="265"/>
            <ac:picMk id="1030" creationId="{4189C597-B9A3-5FFF-81D0-1491F0A22D38}"/>
          </ac:picMkLst>
        </pc:picChg>
        <pc:picChg chg="del">
          <ac:chgData name="Andrew Beatty" userId="ddf183e3-d1da-49e1-9619-81ceb6b4ef92" providerId="ADAL" clId="{7B58F12E-3875-4F0E-8F6E-514EA07F586C}" dt="2024-10-03T09:45:42.815" v="656" actId="478"/>
          <ac:picMkLst>
            <pc:docMk/>
            <pc:sldMk cId="4265939570" sldId="265"/>
            <ac:picMk id="1032" creationId="{8D756C46-A120-FA1E-64DF-8C5CA574F6E2}"/>
          </ac:picMkLst>
        </pc:picChg>
        <pc:picChg chg="add mod">
          <ac:chgData name="Andrew Beatty" userId="ddf183e3-d1da-49e1-9619-81ceb6b4ef92" providerId="ADAL" clId="{7B58F12E-3875-4F0E-8F6E-514EA07F586C}" dt="2024-10-03T09:46:04.196" v="668" actId="1076"/>
          <ac:picMkLst>
            <pc:docMk/>
            <pc:sldMk cId="4265939570" sldId="265"/>
            <ac:picMk id="2050" creationId="{2938D34B-B816-3536-8AF3-B3626F756DA8}"/>
          </ac:picMkLst>
        </pc:picChg>
        <pc:picChg chg="add mod">
          <ac:chgData name="Andrew Beatty" userId="ddf183e3-d1da-49e1-9619-81ceb6b4ef92" providerId="ADAL" clId="{7B58F12E-3875-4F0E-8F6E-514EA07F586C}" dt="2024-10-03T09:46:28.082" v="683" actId="1076"/>
          <ac:picMkLst>
            <pc:docMk/>
            <pc:sldMk cId="4265939570" sldId="265"/>
            <ac:picMk id="2052" creationId="{E71EB5A0-BD50-A13B-173F-BAC34CD12E8C}"/>
          </ac:picMkLst>
        </pc:picChg>
        <pc:picChg chg="add mod">
          <ac:chgData name="Andrew Beatty" userId="ddf183e3-d1da-49e1-9619-81ceb6b4ef92" providerId="ADAL" clId="{7B58F12E-3875-4F0E-8F6E-514EA07F586C}" dt="2024-10-03T09:46:42.816" v="685" actId="1076"/>
          <ac:picMkLst>
            <pc:docMk/>
            <pc:sldMk cId="4265939570" sldId="265"/>
            <ac:picMk id="2054" creationId="{49016088-2955-BB8F-64AA-9F235D1A0D23}"/>
          </ac:picMkLst>
        </pc:picChg>
      </pc:sldChg>
      <pc:sldChg chg="addSp delSp modSp new mod modTransition delAnim modAnim">
        <pc:chgData name="Andrew Beatty" userId="ddf183e3-d1da-49e1-9619-81ceb6b4ef92" providerId="ADAL" clId="{7B58F12E-3875-4F0E-8F6E-514EA07F586C}" dt="2024-10-03T10:32:39.921" v="719"/>
        <pc:sldMkLst>
          <pc:docMk/>
          <pc:sldMk cId="869073893" sldId="266"/>
        </pc:sldMkLst>
        <pc:spChg chg="del">
          <ac:chgData name="Andrew Beatty" userId="ddf183e3-d1da-49e1-9619-81ceb6b4ef92" providerId="ADAL" clId="{7B58F12E-3875-4F0E-8F6E-514EA07F586C}" dt="2024-10-03T10:24:51.192" v="715" actId="478"/>
          <ac:spMkLst>
            <pc:docMk/>
            <pc:sldMk cId="869073893" sldId="266"/>
            <ac:spMk id="2" creationId="{002D4341-818D-3750-0E89-B5DE95839649}"/>
          </ac:spMkLst>
        </pc:spChg>
        <pc:spChg chg="del">
          <ac:chgData name="Andrew Beatty" userId="ddf183e3-d1da-49e1-9619-81ceb6b4ef92" providerId="ADAL" clId="{7B58F12E-3875-4F0E-8F6E-514EA07F586C}" dt="2024-10-03T10:24:52.567" v="716" actId="478"/>
          <ac:spMkLst>
            <pc:docMk/>
            <pc:sldMk cId="869073893" sldId="266"/>
            <ac:spMk id="3" creationId="{99C737BE-2710-0D79-7113-BCB238AFE2EC}"/>
          </ac:spMkLst>
        </pc:spChg>
        <pc:picChg chg="add del mod">
          <ac:chgData name="Andrew Beatty" userId="ddf183e3-d1da-49e1-9619-81ceb6b4ef92" providerId="ADAL" clId="{7B58F12E-3875-4F0E-8F6E-514EA07F586C}" dt="2024-10-03T10:30:25.096" v="718" actId="478"/>
          <ac:picMkLst>
            <pc:docMk/>
            <pc:sldMk cId="869073893" sldId="266"/>
            <ac:picMk id="4" creationId="{75FA4102-0EFC-A7DD-581E-41A016C90F0F}"/>
          </ac:picMkLst>
        </pc:picChg>
        <pc:picChg chg="add mod">
          <ac:chgData name="Andrew Beatty" userId="ddf183e3-d1da-49e1-9619-81ceb6b4ef92" providerId="ADAL" clId="{7B58F12E-3875-4F0E-8F6E-514EA07F586C}" dt="2024-10-03T10:32:39.921" v="719"/>
          <ac:picMkLst>
            <pc:docMk/>
            <pc:sldMk cId="869073893" sldId="266"/>
            <ac:picMk id="5" creationId="{A994796A-3C47-E134-765C-61C5D1EDEF4B}"/>
          </ac:picMkLst>
        </pc:picChg>
      </pc:sldChg>
      <pc:sldChg chg="addSp modSp new mod">
        <pc:chgData name="Andrew Beatty" userId="ddf183e3-d1da-49e1-9619-81ceb6b4ef92" providerId="ADAL" clId="{7B58F12E-3875-4F0E-8F6E-514EA07F586C}" dt="2024-10-03T10:35:49.827" v="842"/>
        <pc:sldMkLst>
          <pc:docMk/>
          <pc:sldMk cId="2795124176" sldId="267"/>
        </pc:sldMkLst>
        <pc:spChg chg="mod">
          <ac:chgData name="Andrew Beatty" userId="ddf183e3-d1da-49e1-9619-81ceb6b4ef92" providerId="ADAL" clId="{7B58F12E-3875-4F0E-8F6E-514EA07F586C}" dt="2024-10-03T10:35:14.408" v="841" actId="1076"/>
          <ac:spMkLst>
            <pc:docMk/>
            <pc:sldMk cId="2795124176" sldId="267"/>
            <ac:spMk id="2" creationId="{D81BB9CA-5F57-962C-4494-555A5D7D0659}"/>
          </ac:spMkLst>
        </pc:spChg>
        <pc:spChg chg="mod">
          <ac:chgData name="Andrew Beatty" userId="ddf183e3-d1da-49e1-9619-81ceb6b4ef92" providerId="ADAL" clId="{7B58F12E-3875-4F0E-8F6E-514EA07F586C}" dt="2024-10-03T10:35:11.991" v="840" actId="1076"/>
          <ac:spMkLst>
            <pc:docMk/>
            <pc:sldMk cId="2795124176" sldId="267"/>
            <ac:spMk id="3" creationId="{B416C003-0064-CFFD-EBAC-0F3BD6DD4C49}"/>
          </ac:spMkLst>
        </pc:spChg>
        <pc:picChg chg="add mod">
          <ac:chgData name="Andrew Beatty" userId="ddf183e3-d1da-49e1-9619-81ceb6b4ef92" providerId="ADAL" clId="{7B58F12E-3875-4F0E-8F6E-514EA07F586C}" dt="2024-10-03T10:35:49.827" v="842"/>
          <ac:picMkLst>
            <pc:docMk/>
            <pc:sldMk cId="2795124176" sldId="267"/>
            <ac:picMk id="6" creationId="{5887D4B9-F52D-21A8-1668-63DBB501C5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10/3/2024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charts.apache.org/en/index.html" TargetMode="External"/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ck.gl/" TargetMode="External"/><Relationship Id="rId4" Type="http://schemas.openxmlformats.org/officeDocument/2006/relationships/hyperlink" Target="https://vega.github.io/vega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621D-EC94-A6EC-6CB7-036030A24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Visualising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CA26D-94B5-BB7F-F141-59BAACB26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Programming for Data Analytics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3082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7318-E576-123F-9B04-AD859F25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i="0" dirty="0">
                <a:solidFill>
                  <a:srgbClr val="032D60"/>
                </a:solidFill>
                <a:effectLst/>
                <a:highlight>
                  <a:srgbClr val="FFFFFF"/>
                </a:highlight>
                <a:latin typeface="Avant Garde"/>
              </a:rPr>
              <a:t>General Types of Visualizations:</a:t>
            </a:r>
            <a:endParaRPr lang="en-IE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BFF3F-53E5-8E32-3992-319AF5A9B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333333"/>
                </a:solidFill>
                <a:highlight>
                  <a:srgbClr val="FFFFFF"/>
                </a:highlight>
                <a:latin typeface="Salesforce Sans"/>
              </a:rPr>
              <a:t>Plot (chart)</a:t>
            </a:r>
            <a:r>
              <a:rPr lang="en-GB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alesforce Sans"/>
              </a:rPr>
              <a:t>: </a:t>
            </a:r>
            <a:r>
              <a:rPr lang="en-GB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alesforce Sans"/>
              </a:rPr>
              <a:t>This is what matplotlib is good at</a:t>
            </a:r>
            <a:endParaRPr lang="en-GB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Salesforc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alesforce Sans"/>
              </a:rPr>
              <a:t>Table:</a:t>
            </a:r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  <a:latin typeface="Salesforce Sans"/>
              </a:rPr>
              <a:t> We will be covering PANDAS next week</a:t>
            </a:r>
            <a:endParaRPr lang="en-GB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Salesforc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alesforce Sans"/>
              </a:rPr>
              <a:t>Graph:</a:t>
            </a:r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alesforce Sans"/>
              </a:rPr>
              <a:t> represents certain variables in comparison to each other.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alesforce Sans"/>
              </a:rPr>
              <a:t>Geospatial:</a:t>
            </a:r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alesforce Sans"/>
              </a:rPr>
              <a:t> On a map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alesforce Sans"/>
              </a:rPr>
              <a:t>Infographic: </a:t>
            </a:r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alesforce Sans"/>
              </a:rPr>
              <a:t>A combination of visuals and words that represent data.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alesforce Sans"/>
              </a:rPr>
              <a:t>Dashboards: 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5863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02CA-228A-AB5F-DE62-A20D7C15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Types of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8678-9F8D-34BC-C891-AF1E8451C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414935" cy="840453"/>
          </a:xfrm>
        </p:spPr>
        <p:txBody>
          <a:bodyPr/>
          <a:lstStyle/>
          <a:p>
            <a:r>
              <a:rPr lang="en-IE" dirty="0"/>
              <a:t>Box plot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E3C7AC-AE36-4A4A-352E-7D1A71931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54" y="2157984"/>
            <a:ext cx="3448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51F7C39-86F7-5156-9B61-306CF396E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723" y="1995512"/>
            <a:ext cx="3448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A97F21-3789-638F-C257-226EB18B114D}"/>
              </a:ext>
            </a:extLst>
          </p:cNvPr>
          <p:cNvSpPr txBox="1">
            <a:spLocks/>
          </p:cNvSpPr>
          <p:nvPr/>
        </p:nvSpPr>
        <p:spPr>
          <a:xfrm>
            <a:off x="6583015" y="1995512"/>
            <a:ext cx="1626708" cy="605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Line Plot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189C597-B9A3-5FFF-81D0-1491F0A22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54" y="4636008"/>
            <a:ext cx="3448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D756C46-A120-FA1E-64DF-8C5CA574F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453" y="4865204"/>
            <a:ext cx="3448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FA54E2-26A3-A5AA-A476-99579D3B5AAD}"/>
              </a:ext>
            </a:extLst>
          </p:cNvPr>
          <p:cNvSpPr txBox="1">
            <a:spLocks/>
          </p:cNvSpPr>
          <p:nvPr/>
        </p:nvSpPr>
        <p:spPr>
          <a:xfrm>
            <a:off x="6794788" y="4865204"/>
            <a:ext cx="1414935" cy="8404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Line between plot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8FCF64-F4A6-14E7-30D6-40AAF03D827D}"/>
              </a:ext>
            </a:extLst>
          </p:cNvPr>
          <p:cNvSpPr txBox="1">
            <a:spLocks/>
          </p:cNvSpPr>
          <p:nvPr/>
        </p:nvSpPr>
        <p:spPr>
          <a:xfrm>
            <a:off x="765313" y="4636008"/>
            <a:ext cx="1948070" cy="840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114187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02CA-228A-AB5F-DE62-A20D7C15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Types of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8678-9F8D-34BC-C891-AF1E8451C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514326" cy="840453"/>
          </a:xfrm>
        </p:spPr>
        <p:txBody>
          <a:bodyPr/>
          <a:lstStyle/>
          <a:p>
            <a:r>
              <a:rPr lang="en-IE" dirty="0"/>
              <a:t>Stack plot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A97F21-3789-638F-C257-226EB18B114D}"/>
              </a:ext>
            </a:extLst>
          </p:cNvPr>
          <p:cNvSpPr txBox="1">
            <a:spLocks/>
          </p:cNvSpPr>
          <p:nvPr/>
        </p:nvSpPr>
        <p:spPr>
          <a:xfrm>
            <a:off x="6583015" y="1995512"/>
            <a:ext cx="1626708" cy="605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Stairs Plot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8FCF64-F4A6-14E7-30D6-40AAF03D827D}"/>
              </a:ext>
            </a:extLst>
          </p:cNvPr>
          <p:cNvSpPr txBox="1">
            <a:spLocks/>
          </p:cNvSpPr>
          <p:nvPr/>
        </p:nvSpPr>
        <p:spPr>
          <a:xfrm>
            <a:off x="765313" y="4636008"/>
            <a:ext cx="1948070" cy="840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Stem plot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38D34B-B816-3536-8AF3-B3626F756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818" y="2088410"/>
            <a:ext cx="3448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71EB5A0-BD50-A13B-173F-BAC34CD12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341" y="2044744"/>
            <a:ext cx="3448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9016088-2955-BB8F-64AA-9F235D1A0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818" y="4636008"/>
            <a:ext cx="3448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93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DA79-6A20-E42B-1C1F-DC7CDB4D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 other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442BC-950B-9BFF-54C3-D48BB2DBD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nherit"/>
              </a:rPr>
              <a:t>D3.js:</a:t>
            </a: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nherit"/>
              </a:rPr>
              <a:t> It is a front-end JavaScript library for producing dynamic, interactive data visualizations in web browsers. </a:t>
            </a:r>
            <a:r>
              <a:rPr lang="en-GB" b="0" i="0" u="none" strike="noStrike" dirty="0">
                <a:solidFill>
                  <a:srgbClr val="0062FE"/>
                </a:solidFill>
                <a:effectLst/>
                <a:highlight>
                  <a:srgbClr val="FFFFFF"/>
                </a:highlight>
                <a:latin typeface="inherit"/>
                <a:hlinkClick r:id="rId2"/>
              </a:rPr>
              <a:t>D3.js</a:t>
            </a: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nherit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nherit"/>
              </a:rPr>
              <a:t>ECharts</a:t>
            </a:r>
            <a:r>
              <a:rPr lang="en-GB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nherit"/>
              </a:rPr>
              <a:t>:</a:t>
            </a: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nherit"/>
              </a:rPr>
              <a:t> </a:t>
            </a:r>
            <a:r>
              <a:rPr lang="en-GB" b="0" i="0" u="none" strike="noStrike" dirty="0" err="1">
                <a:solidFill>
                  <a:srgbClr val="0062FE"/>
                </a:solidFill>
                <a:effectLst/>
                <a:highlight>
                  <a:srgbClr val="FFFFFF"/>
                </a:highlight>
                <a:latin typeface="inherit"/>
                <a:hlinkClick r:id="rId3"/>
              </a:rPr>
              <a:t>Echarts</a:t>
            </a: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nherit"/>
              </a:rPr>
              <a:t> is based in JavaScript and </a:t>
            </a:r>
            <a:r>
              <a:rPr lang="en-GB" b="0" i="0" dirty="0" err="1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nherit"/>
              </a:rPr>
              <a:t>ZRender</a:t>
            </a: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nherit"/>
              </a:rPr>
              <a:t>, a lightweight canvas library.</a:t>
            </a:r>
          </a:p>
          <a:p>
            <a:pPr marL="0" indent="0" algn="l" fontAlgn="base">
              <a:buNone/>
            </a:pPr>
            <a:r>
              <a:rPr lang="en-GB" dirty="0">
                <a:solidFill>
                  <a:srgbClr val="161616"/>
                </a:solidFill>
                <a:highlight>
                  <a:srgbClr val="FFFFFF"/>
                </a:highlight>
                <a:latin typeface="inherit"/>
              </a:rPr>
              <a:t>And two I have never used</a:t>
            </a:r>
            <a:endParaRPr lang="en-GB" b="0" i="0" dirty="0">
              <a:solidFill>
                <a:srgbClr val="161616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nherit"/>
              </a:rPr>
              <a:t>Vega:</a:t>
            </a: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nherit"/>
              </a:rPr>
              <a:t> </a:t>
            </a:r>
            <a:r>
              <a:rPr lang="en-GB" b="0" i="0" u="none" strike="noStrike" dirty="0">
                <a:solidFill>
                  <a:srgbClr val="0062FE"/>
                </a:solidFill>
                <a:effectLst/>
                <a:highlight>
                  <a:srgbClr val="FFFFFF"/>
                </a:highlight>
                <a:latin typeface="inherit"/>
                <a:hlinkClick r:id="rId4"/>
              </a:rPr>
              <a:t>Vega</a:t>
            </a: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nherit"/>
              </a:rPr>
              <a:t> uses JSON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nherit"/>
              </a:rPr>
              <a:t>deck.gl:</a:t>
            </a: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nherit"/>
              </a:rPr>
              <a:t> It is part of Uber's open source visualization framework suite. </a:t>
            </a:r>
            <a:r>
              <a:rPr lang="en-GB" b="0" i="0" u="none" strike="noStrike" dirty="0">
                <a:solidFill>
                  <a:srgbClr val="0062FE"/>
                </a:solidFill>
                <a:effectLst/>
                <a:highlight>
                  <a:srgbClr val="FFFFFF"/>
                </a:highlight>
                <a:latin typeface="inherit"/>
                <a:hlinkClick r:id="rId5"/>
              </a:rPr>
              <a:t>deck.gl</a:t>
            </a: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nherit"/>
              </a:rPr>
              <a:t> 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1744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07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D70E-338C-EC7A-C27A-835FEF57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6492B-8FA3-4F22-CA71-61188453E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46242"/>
            <a:ext cx="10058400" cy="3925957"/>
          </a:xfrm>
        </p:spPr>
        <p:txBody>
          <a:bodyPr>
            <a:normAutofit/>
          </a:bodyPr>
          <a:lstStyle/>
          <a:p>
            <a:pPr algn="l" fontAlgn="base"/>
            <a:r>
              <a:rPr lang="en-GB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BM Plex Sans" panose="020B0503050203000203" pitchFamily="34" charset="0"/>
              </a:rPr>
              <a:t>Set the context: </a:t>
            </a:r>
          </a:p>
          <a:p>
            <a:pPr lvl="1" fontAlgn="base"/>
            <a:r>
              <a:rPr lang="en-GB" dirty="0">
                <a:solidFill>
                  <a:srgbClr val="161616"/>
                </a:solidFill>
                <a:highlight>
                  <a:srgbClr val="FFFFFF"/>
                </a:highlight>
                <a:latin typeface="IBM Plex Sans" panose="020B0503050203000203" pitchFamily="34" charset="0"/>
              </a:rPr>
              <a:t>Why?</a:t>
            </a:r>
            <a:endParaRPr lang="en-GB" i="0" dirty="0">
              <a:solidFill>
                <a:srgbClr val="161616"/>
              </a:solidFill>
              <a:effectLst/>
              <a:highlight>
                <a:srgbClr val="FFFFFF"/>
              </a:highlight>
              <a:latin typeface="IBM Plex Sans" panose="020B0503050203000203" pitchFamily="34" charset="0"/>
            </a:endParaRPr>
          </a:p>
          <a:p>
            <a:pPr algn="l" fontAlgn="base"/>
            <a:r>
              <a:rPr lang="en-GB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nherit"/>
              </a:rPr>
              <a:t>Know your audience(s):</a:t>
            </a: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BM Plex Sans" panose="020B0503050203000203" pitchFamily="34" charset="0"/>
              </a:rPr>
              <a:t> </a:t>
            </a:r>
          </a:p>
          <a:p>
            <a:pPr algn="l" fontAlgn="base"/>
            <a:r>
              <a:rPr lang="en-GB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nherit"/>
              </a:rPr>
              <a:t>Choose an effective visual:</a:t>
            </a: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BM Plex Sans" panose="020B0503050203000203" pitchFamily="34" charset="0"/>
              </a:rPr>
              <a:t> </a:t>
            </a:r>
          </a:p>
          <a:p>
            <a:pPr lvl="1" fontAlgn="base"/>
            <a:r>
              <a:rPr lang="en-GB" dirty="0">
                <a:solidFill>
                  <a:srgbClr val="161616"/>
                </a:solidFill>
                <a:highlight>
                  <a:srgbClr val="FFFFFF"/>
                </a:highlight>
                <a:latin typeface="IBM Plex Sans" panose="020B0503050203000203" pitchFamily="34" charset="0"/>
              </a:rPr>
              <a:t>Always have units and legend</a:t>
            </a:r>
            <a:endParaRPr lang="en-GB" b="0" i="0" dirty="0">
              <a:solidFill>
                <a:srgbClr val="161616"/>
              </a:solidFill>
              <a:effectLst/>
              <a:highlight>
                <a:srgbClr val="FFFFFF"/>
              </a:highlight>
              <a:latin typeface="IBM Plex Sans" panose="020B0503050203000203" pitchFamily="34" charset="0"/>
            </a:endParaRPr>
          </a:p>
          <a:p>
            <a:pPr algn="l" fontAlgn="base"/>
            <a:r>
              <a:rPr lang="en-GB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nherit"/>
              </a:rPr>
              <a:t>Keep it simple:</a:t>
            </a: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BM Plex Sans" panose="020B0503050203000203" pitchFamily="34" charset="0"/>
              </a:rPr>
              <a:t> 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895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B9CA-5F57-962C-4494-555A5D7D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863" y="2790509"/>
            <a:ext cx="6414317" cy="1609344"/>
          </a:xfrm>
        </p:spPr>
        <p:txBody>
          <a:bodyPr/>
          <a:lstStyle/>
          <a:p>
            <a:r>
              <a:rPr lang="en-IE" dirty="0"/>
              <a:t>Stand up and stretch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6C003-0064-CFFD-EBAC-0F3BD6DD4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822" y="4715521"/>
            <a:ext cx="10058400" cy="621792"/>
          </a:xfrm>
        </p:spPr>
        <p:txBody>
          <a:bodyPr/>
          <a:lstStyle/>
          <a:p>
            <a:r>
              <a:rPr lang="en-IE" dirty="0"/>
              <a:t>Next lecture I will be going into the matplotlib documentation in a bit more detail</a:t>
            </a:r>
          </a:p>
        </p:txBody>
      </p:sp>
    </p:spTree>
    <p:extLst>
      <p:ext uri="{BB962C8B-B14F-4D97-AF65-F5344CB8AC3E}">
        <p14:creationId xmlns:p14="http://schemas.microsoft.com/office/powerpoint/2010/main" val="2795124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3947</TotalTime>
  <Words>207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Avant Garde</vt:lpstr>
      <vt:lpstr>IBM Plex Sans</vt:lpstr>
      <vt:lpstr>inherit</vt:lpstr>
      <vt:lpstr>Rockwell</vt:lpstr>
      <vt:lpstr>Rockwell Condensed</vt:lpstr>
      <vt:lpstr>Salesforce Sans</vt:lpstr>
      <vt:lpstr>Wingdings</vt:lpstr>
      <vt:lpstr>Wood Type</vt:lpstr>
      <vt:lpstr>Visualising DATA</vt:lpstr>
      <vt:lpstr>General Types of Visualizations:</vt:lpstr>
      <vt:lpstr>Types of plots</vt:lpstr>
      <vt:lpstr>Types of plots</vt:lpstr>
      <vt:lpstr>In other languages</vt:lpstr>
      <vt:lpstr>PowerPoint Presentation</vt:lpstr>
      <vt:lpstr>Some principles</vt:lpstr>
      <vt:lpstr>Stand up and stretch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Beatty</dc:creator>
  <cp:lastModifiedBy>Andrew Beatty</cp:lastModifiedBy>
  <cp:revision>1</cp:revision>
  <dcterms:created xsi:type="dcterms:W3CDTF">2024-09-30T16:48:34Z</dcterms:created>
  <dcterms:modified xsi:type="dcterms:W3CDTF">2024-10-03T16:25:45Z</dcterms:modified>
</cp:coreProperties>
</file>