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0CFB5-8B84-4E76-A1DA-C1A1D0EC1233}" v="1" dt="2024-10-03T16:23:34.646"/>
    <p1510:client id="{8CCB2E0A-EE03-4A22-A7B6-8ED9D693C738}" v="20" dt="2024-10-03T13:08:13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B20CFB5-8B84-4E76-A1DA-C1A1D0EC1233}"/>
    <pc:docChg chg="delSld modSld">
      <pc:chgData name="Andrew Beatty" userId="ddf183e3-d1da-49e1-9619-81ceb6b4ef92" providerId="ADAL" clId="{2B20CFB5-8B84-4E76-A1DA-C1A1D0EC1233}" dt="2024-10-03T16:23:40.707" v="2" actId="47"/>
      <pc:docMkLst>
        <pc:docMk/>
      </pc:docMkLst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2872691208" sldId="256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2872691208" sldId="256"/>
            <ac:picMk id="11" creationId="{4AF4E5D6-9F2D-1B7F-C95F-9F3AE0E7152B}"/>
          </ac:picMkLst>
        </pc:picChg>
      </pc:sldChg>
      <pc:sldChg chg="del modTransition">
        <pc:chgData name="Andrew Beatty" userId="ddf183e3-d1da-49e1-9619-81ceb6b4ef92" providerId="ADAL" clId="{2B20CFB5-8B84-4E76-A1DA-C1A1D0EC1233}" dt="2024-10-03T16:23:39.399" v="1" actId="47"/>
        <pc:sldMkLst>
          <pc:docMk/>
          <pc:sldMk cId="4103604785" sldId="257"/>
        </pc:sldMkLst>
      </pc:sldChg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973865585" sldId="259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973865585" sldId="259"/>
            <ac:picMk id="5" creationId="{0D29C3B1-5A05-12C6-8002-3B1D5E253BD4}"/>
          </ac:picMkLst>
        </pc:picChg>
      </pc:sldChg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123577718" sldId="260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123577718" sldId="260"/>
            <ac:picMk id="5" creationId="{D5A692E6-D0AE-2F0A-46A2-6F54613597BD}"/>
          </ac:picMkLst>
        </pc:picChg>
      </pc:sldChg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372469973" sldId="261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372469973" sldId="261"/>
            <ac:picMk id="6" creationId="{F42D9AE7-9589-F7A4-48D3-A72DB594DA28}"/>
          </ac:picMkLst>
        </pc:picChg>
      </pc:sldChg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665840337" sldId="262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665840337" sldId="262"/>
            <ac:picMk id="9" creationId="{DF5B7A66-5EFA-C166-6182-B17442DCF522}"/>
          </ac:picMkLst>
        </pc:picChg>
      </pc:sldChg>
      <pc:sldChg chg="delSp modTransition modAnim">
        <pc:chgData name="Andrew Beatty" userId="ddf183e3-d1da-49e1-9619-81ceb6b4ef92" providerId="ADAL" clId="{2B20CFB5-8B84-4E76-A1DA-C1A1D0EC1233}" dt="2024-10-03T16:23:34.646" v="0"/>
        <pc:sldMkLst>
          <pc:docMk/>
          <pc:sldMk cId="219738371" sldId="263"/>
        </pc:sldMkLst>
        <pc:picChg chg="del">
          <ac:chgData name="Andrew Beatty" userId="ddf183e3-d1da-49e1-9619-81ceb6b4ef92" providerId="ADAL" clId="{2B20CFB5-8B84-4E76-A1DA-C1A1D0EC1233}" dt="2024-10-03T16:23:34.646" v="0"/>
          <ac:picMkLst>
            <pc:docMk/>
            <pc:sldMk cId="219738371" sldId="263"/>
            <ac:picMk id="7" creationId="{4D89697B-1BAF-CA97-8C62-F869D0C5E23D}"/>
          </ac:picMkLst>
        </pc:picChg>
      </pc:sldChg>
      <pc:sldChg chg="del modTransition">
        <pc:chgData name="Andrew Beatty" userId="ddf183e3-d1da-49e1-9619-81ceb6b4ef92" providerId="ADAL" clId="{2B20CFB5-8B84-4E76-A1DA-C1A1D0EC1233}" dt="2024-10-03T16:23:40.707" v="2" actId="47"/>
        <pc:sldMkLst>
          <pc:docMk/>
          <pc:sldMk cId="1906978607" sldId="264"/>
        </pc:sldMkLst>
      </pc:sldChg>
    </pc:docChg>
  </pc:docChgLst>
  <pc:docChgLst>
    <pc:chgData name="Andrew Beatty" userId="ddf183e3-d1da-49e1-9619-81ceb6b4ef92" providerId="ADAL" clId="{8CCB2E0A-EE03-4A22-A7B6-8ED9D693C738}"/>
    <pc:docChg chg="custSel addSld delSld modSld">
      <pc:chgData name="Andrew Beatty" userId="ddf183e3-d1da-49e1-9619-81ceb6b4ef92" providerId="ADAL" clId="{8CCB2E0A-EE03-4A22-A7B6-8ED9D693C738}" dt="2024-10-03T13:08:13.466" v="458"/>
      <pc:docMkLst>
        <pc:docMk/>
      </pc:docMkLst>
      <pc:sldChg chg="addSp delSp modSp mod modTransition modAnim">
        <pc:chgData name="Andrew Beatty" userId="ddf183e3-d1da-49e1-9619-81ceb6b4ef92" providerId="ADAL" clId="{8CCB2E0A-EE03-4A22-A7B6-8ED9D693C738}" dt="2024-10-03T12:32:20.641" v="403"/>
        <pc:sldMkLst>
          <pc:docMk/>
          <pc:sldMk cId="2872691208" sldId="256"/>
        </pc:sldMkLst>
        <pc:spChg chg="mod">
          <ac:chgData name="Andrew Beatty" userId="ddf183e3-d1da-49e1-9619-81ceb6b4ef92" providerId="ADAL" clId="{8CCB2E0A-EE03-4A22-A7B6-8ED9D693C738}" dt="2024-10-02T10:59:59.078" v="9" actId="20577"/>
          <ac:spMkLst>
            <pc:docMk/>
            <pc:sldMk cId="2872691208" sldId="256"/>
            <ac:spMk id="2" creationId="{51F1064E-7AF3-91D9-69F0-BDB2964C6B8D}"/>
          </ac:spMkLst>
        </pc:spChg>
        <pc:spChg chg="mod">
          <ac:chgData name="Andrew Beatty" userId="ddf183e3-d1da-49e1-9619-81ceb6b4ef92" providerId="ADAL" clId="{8CCB2E0A-EE03-4A22-A7B6-8ED9D693C738}" dt="2024-10-02T11:00:16.099" v="60" actId="20577"/>
          <ac:spMkLst>
            <pc:docMk/>
            <pc:sldMk cId="2872691208" sldId="256"/>
            <ac:spMk id="3" creationId="{6A20D061-CE78-9F12-3814-75D9D071F2B0}"/>
          </ac:spMkLst>
        </pc:spChg>
        <pc:picChg chg="add del mod">
          <ac:chgData name="Andrew Beatty" userId="ddf183e3-d1da-49e1-9619-81ceb6b4ef92" providerId="ADAL" clId="{8CCB2E0A-EE03-4A22-A7B6-8ED9D693C738}" dt="2024-10-03T12:31:47.397" v="402"/>
          <ac:picMkLst>
            <pc:docMk/>
            <pc:sldMk cId="2872691208" sldId="256"/>
            <ac:picMk id="7" creationId="{0CE6B321-195C-C354-62E8-D6DDCF0AF0FF}"/>
          </ac:picMkLst>
        </pc:picChg>
        <pc:picChg chg="add del mod ord">
          <ac:chgData name="Andrew Beatty" userId="ddf183e3-d1da-49e1-9619-81ceb6b4ef92" providerId="ADAL" clId="{8CCB2E0A-EE03-4A22-A7B6-8ED9D693C738}" dt="2024-10-03T12:32:20.641" v="403"/>
          <ac:picMkLst>
            <pc:docMk/>
            <pc:sldMk cId="2872691208" sldId="256"/>
            <ac:picMk id="10" creationId="{56304325-F93F-67F6-C1FA-214A778ED3D1}"/>
          </ac:picMkLst>
        </pc:picChg>
        <pc:picChg chg="add mod">
          <ac:chgData name="Andrew Beatty" userId="ddf183e3-d1da-49e1-9619-81ceb6b4ef92" providerId="ADAL" clId="{8CCB2E0A-EE03-4A22-A7B6-8ED9D693C738}" dt="2024-10-03T12:32:20.641" v="403"/>
          <ac:picMkLst>
            <pc:docMk/>
            <pc:sldMk cId="2872691208" sldId="256"/>
            <ac:picMk id="11" creationId="{4AF4E5D6-9F2D-1B7F-C95F-9F3AE0E7152B}"/>
          </ac:picMkLst>
        </pc:picChg>
      </pc:sldChg>
      <pc:sldChg chg="addSp delSp modSp new mod modTransition delAnim modAnim">
        <pc:chgData name="Andrew Beatty" userId="ddf183e3-d1da-49e1-9619-81ceb6b4ef92" providerId="ADAL" clId="{8CCB2E0A-EE03-4A22-A7B6-8ED9D693C738}" dt="2024-10-03T13:06:29.716" v="411" actId="21"/>
        <pc:sldMkLst>
          <pc:docMk/>
          <pc:sldMk cId="4103604785" sldId="257"/>
        </pc:sldMkLst>
        <pc:spChg chg="del mod">
          <ac:chgData name="Andrew Beatty" userId="ddf183e3-d1da-49e1-9619-81ceb6b4ef92" providerId="ADAL" clId="{8CCB2E0A-EE03-4A22-A7B6-8ED9D693C738}" dt="2024-10-03T12:30:33.986" v="394" actId="478"/>
          <ac:spMkLst>
            <pc:docMk/>
            <pc:sldMk cId="4103604785" sldId="257"/>
            <ac:spMk id="2" creationId="{A514D099-573A-DDA3-D006-C2E5C7C69385}"/>
          </ac:spMkLst>
        </pc:spChg>
        <pc:spChg chg="del">
          <ac:chgData name="Andrew Beatty" userId="ddf183e3-d1da-49e1-9619-81ceb6b4ef92" providerId="ADAL" clId="{8CCB2E0A-EE03-4A22-A7B6-8ED9D693C738}" dt="2024-10-03T12:30:37.405" v="396" actId="478"/>
          <ac:spMkLst>
            <pc:docMk/>
            <pc:sldMk cId="4103604785" sldId="257"/>
            <ac:spMk id="3" creationId="{94A5FECF-3443-6773-7139-80929444856C}"/>
          </ac:spMkLst>
        </pc:spChg>
        <pc:spChg chg="add del mod">
          <ac:chgData name="Andrew Beatty" userId="ddf183e3-d1da-49e1-9619-81ceb6b4ef92" providerId="ADAL" clId="{8CCB2E0A-EE03-4A22-A7B6-8ED9D693C738}" dt="2024-10-03T12:30:36.398" v="395" actId="478"/>
          <ac:spMkLst>
            <pc:docMk/>
            <pc:sldMk cId="4103604785" sldId="257"/>
            <ac:spMk id="5" creationId="{C916DC03-F11A-B60B-A8B6-378AF338D6B1}"/>
          </ac:spMkLst>
        </pc:spChg>
        <pc:picChg chg="add mod">
          <ac:chgData name="Andrew Beatty" userId="ddf183e3-d1da-49e1-9619-81ceb6b4ef92" providerId="ADAL" clId="{8CCB2E0A-EE03-4A22-A7B6-8ED9D693C738}" dt="2024-10-03T12:52:12.387" v="405"/>
          <ac:picMkLst>
            <pc:docMk/>
            <pc:sldMk cId="4103604785" sldId="257"/>
            <ac:picMk id="6" creationId="{E60CCC6E-2CE1-C10C-62E4-1F386B6181AE}"/>
          </ac:picMkLst>
        </pc:picChg>
        <pc:picChg chg="add del mod">
          <ac:chgData name="Andrew Beatty" userId="ddf183e3-d1da-49e1-9619-81ceb6b4ef92" providerId="ADAL" clId="{8CCB2E0A-EE03-4A22-A7B6-8ED9D693C738}" dt="2024-10-03T13:06:29.716" v="411" actId="21"/>
          <ac:picMkLst>
            <pc:docMk/>
            <pc:sldMk cId="4103604785" sldId="257"/>
            <ac:picMk id="7" creationId="{2BB4B1A4-E1B6-3CE3-20F8-6C9F8E33EFA6}"/>
          </ac:picMkLst>
        </pc:picChg>
      </pc:sldChg>
      <pc:sldChg chg="addSp delSp modSp new del mod">
        <pc:chgData name="Andrew Beatty" userId="ddf183e3-d1da-49e1-9619-81ceb6b4ef92" providerId="ADAL" clId="{8CCB2E0A-EE03-4A22-A7B6-8ED9D693C738}" dt="2024-10-03T13:05:52.123" v="408" actId="47"/>
        <pc:sldMkLst>
          <pc:docMk/>
          <pc:sldMk cId="4197078252" sldId="258"/>
        </pc:sldMkLst>
        <pc:spChg chg="del mod">
          <ac:chgData name="Andrew Beatty" userId="ddf183e3-d1da-49e1-9619-81ceb6b4ef92" providerId="ADAL" clId="{8CCB2E0A-EE03-4A22-A7B6-8ED9D693C738}" dt="2024-10-03T12:30:40.960" v="397" actId="478"/>
          <ac:spMkLst>
            <pc:docMk/>
            <pc:sldMk cId="4197078252" sldId="258"/>
            <ac:spMk id="2" creationId="{6B4DF66B-C3BC-EEA3-04DA-A51BE6789EA0}"/>
          </ac:spMkLst>
        </pc:spChg>
        <pc:spChg chg="del">
          <ac:chgData name="Andrew Beatty" userId="ddf183e3-d1da-49e1-9619-81ceb6b4ef92" providerId="ADAL" clId="{8CCB2E0A-EE03-4A22-A7B6-8ED9D693C738}" dt="2024-10-03T12:30:42.441" v="398" actId="478"/>
          <ac:spMkLst>
            <pc:docMk/>
            <pc:sldMk cId="4197078252" sldId="258"/>
            <ac:spMk id="3" creationId="{31A9C0C8-401D-C287-337E-4DEFEA0911E2}"/>
          </ac:spMkLst>
        </pc:spChg>
        <pc:spChg chg="add del mod">
          <ac:chgData name="Andrew Beatty" userId="ddf183e3-d1da-49e1-9619-81ceb6b4ef92" providerId="ADAL" clId="{8CCB2E0A-EE03-4A22-A7B6-8ED9D693C738}" dt="2024-10-03T12:30:43.950" v="399" actId="478"/>
          <ac:spMkLst>
            <pc:docMk/>
            <pc:sldMk cId="4197078252" sldId="258"/>
            <ac:spMk id="5" creationId="{2B31BB1C-A3DA-503D-89AB-B14BEF2931AB}"/>
          </ac:spMkLst>
        </pc:spChg>
      </pc:sldChg>
      <pc:sldChg chg="addSp modSp new mod">
        <pc:chgData name="Andrew Beatty" userId="ddf183e3-d1da-49e1-9619-81ceb6b4ef92" providerId="ADAL" clId="{8CCB2E0A-EE03-4A22-A7B6-8ED9D693C738}" dt="2024-10-03T12:35:10.185" v="404"/>
        <pc:sldMkLst>
          <pc:docMk/>
          <pc:sldMk cId="973865585" sldId="259"/>
        </pc:sldMkLst>
        <pc:spChg chg="mod">
          <ac:chgData name="Andrew Beatty" userId="ddf183e3-d1da-49e1-9619-81ceb6b4ef92" providerId="ADAL" clId="{8CCB2E0A-EE03-4A22-A7B6-8ED9D693C738}" dt="2024-10-03T12:28:50.294" v="319" actId="20577"/>
          <ac:spMkLst>
            <pc:docMk/>
            <pc:sldMk cId="973865585" sldId="259"/>
            <ac:spMk id="2" creationId="{29E82AB4-6A89-22C6-CA5E-9CEDE91069CE}"/>
          </ac:spMkLst>
        </pc:spChg>
        <pc:spChg chg="mod">
          <ac:chgData name="Andrew Beatty" userId="ddf183e3-d1da-49e1-9619-81ceb6b4ef92" providerId="ADAL" clId="{8CCB2E0A-EE03-4A22-A7B6-8ED9D693C738}" dt="2024-10-03T12:30:05.252" v="392" actId="2711"/>
          <ac:spMkLst>
            <pc:docMk/>
            <pc:sldMk cId="973865585" sldId="259"/>
            <ac:spMk id="3" creationId="{84A18BE9-3C28-E0C2-BA41-52BCD62B2EF7}"/>
          </ac:spMkLst>
        </pc:spChg>
        <pc:picChg chg="add mod">
          <ac:chgData name="Andrew Beatty" userId="ddf183e3-d1da-49e1-9619-81ceb6b4ef92" providerId="ADAL" clId="{8CCB2E0A-EE03-4A22-A7B6-8ED9D693C738}" dt="2024-10-03T12:35:10.185" v="404"/>
          <ac:picMkLst>
            <pc:docMk/>
            <pc:sldMk cId="973865585" sldId="259"/>
            <ac:picMk id="5" creationId="{0D29C3B1-5A05-12C6-8002-3B1D5E253BD4}"/>
          </ac:picMkLst>
        </pc:picChg>
        <pc:picChg chg="add mod">
          <ac:chgData name="Andrew Beatty" userId="ddf183e3-d1da-49e1-9619-81ceb6b4ef92" providerId="ADAL" clId="{8CCB2E0A-EE03-4A22-A7B6-8ED9D693C738}" dt="2024-10-03T10:51:41.263" v="177" actId="1076"/>
          <ac:picMkLst>
            <pc:docMk/>
            <pc:sldMk cId="973865585" sldId="259"/>
            <ac:picMk id="2050" creationId="{5FFC3EF9-9E6B-8230-50C4-33F6B7AE025E}"/>
          </ac:picMkLst>
        </pc:picChg>
      </pc:sldChg>
      <pc:sldChg chg="addSp delSp modSp new mod">
        <pc:chgData name="Andrew Beatty" userId="ddf183e3-d1da-49e1-9619-81ceb6b4ef92" providerId="ADAL" clId="{8CCB2E0A-EE03-4A22-A7B6-8ED9D693C738}" dt="2024-10-03T12:35:10.185" v="404"/>
        <pc:sldMkLst>
          <pc:docMk/>
          <pc:sldMk cId="123577718" sldId="260"/>
        </pc:sldMkLst>
        <pc:spChg chg="del">
          <ac:chgData name="Andrew Beatty" userId="ddf183e3-d1da-49e1-9619-81ceb6b4ef92" providerId="ADAL" clId="{8CCB2E0A-EE03-4A22-A7B6-8ED9D693C738}" dt="2024-10-02T11:02:05.204" v="153" actId="478"/>
          <ac:spMkLst>
            <pc:docMk/>
            <pc:sldMk cId="123577718" sldId="260"/>
            <ac:spMk id="2" creationId="{EC5A22F8-7EA7-7892-2692-D50E8DE28ED0}"/>
          </ac:spMkLst>
        </pc:spChg>
        <pc:spChg chg="del">
          <ac:chgData name="Andrew Beatty" userId="ddf183e3-d1da-49e1-9619-81ceb6b4ef92" providerId="ADAL" clId="{8CCB2E0A-EE03-4A22-A7B6-8ED9D693C738}" dt="2024-10-02T11:02:06.872" v="154" actId="478"/>
          <ac:spMkLst>
            <pc:docMk/>
            <pc:sldMk cId="123577718" sldId="260"/>
            <ac:spMk id="3" creationId="{D1FEECAD-C838-AA84-C64C-DD19B178929C}"/>
          </ac:spMkLst>
        </pc:spChg>
        <pc:picChg chg="add mod">
          <ac:chgData name="Andrew Beatty" userId="ddf183e3-d1da-49e1-9619-81ceb6b4ef92" providerId="ADAL" clId="{8CCB2E0A-EE03-4A22-A7B6-8ED9D693C738}" dt="2024-10-03T12:35:10.185" v="404"/>
          <ac:picMkLst>
            <pc:docMk/>
            <pc:sldMk cId="123577718" sldId="260"/>
            <ac:picMk id="5" creationId="{D5A692E6-D0AE-2F0A-46A2-6F54613597BD}"/>
          </ac:picMkLst>
        </pc:picChg>
        <pc:picChg chg="add">
          <ac:chgData name="Andrew Beatty" userId="ddf183e3-d1da-49e1-9619-81ceb6b4ef92" providerId="ADAL" clId="{8CCB2E0A-EE03-4A22-A7B6-8ED9D693C738}" dt="2024-10-02T11:02:11.392" v="155"/>
          <ac:picMkLst>
            <pc:docMk/>
            <pc:sldMk cId="123577718" sldId="260"/>
            <ac:picMk id="1026" creationId="{22FCAD6C-E519-826F-106D-0F3AC35BC3BF}"/>
          </ac:picMkLst>
        </pc:picChg>
      </pc:sldChg>
      <pc:sldChg chg="addSp delSp modSp new mod">
        <pc:chgData name="Andrew Beatty" userId="ddf183e3-d1da-49e1-9619-81ceb6b4ef92" providerId="ADAL" clId="{8CCB2E0A-EE03-4A22-A7B6-8ED9D693C738}" dt="2024-10-03T12:35:10.185" v="404"/>
        <pc:sldMkLst>
          <pc:docMk/>
          <pc:sldMk cId="372469973" sldId="261"/>
        </pc:sldMkLst>
        <pc:spChg chg="mod">
          <ac:chgData name="Andrew Beatty" userId="ddf183e3-d1da-49e1-9619-81ceb6b4ef92" providerId="ADAL" clId="{8CCB2E0A-EE03-4A22-A7B6-8ED9D693C738}" dt="2024-10-02T11:03:52.553" v="171" actId="20577"/>
          <ac:spMkLst>
            <pc:docMk/>
            <pc:sldMk cId="372469973" sldId="261"/>
            <ac:spMk id="2" creationId="{23D62F55-4495-3FDB-0D8A-DC0846CF00AB}"/>
          </ac:spMkLst>
        </pc:spChg>
        <pc:spChg chg="del">
          <ac:chgData name="Andrew Beatty" userId="ddf183e3-d1da-49e1-9619-81ceb6b4ef92" providerId="ADAL" clId="{8CCB2E0A-EE03-4A22-A7B6-8ED9D693C738}" dt="2024-10-02T11:03:56.146" v="172" actId="478"/>
          <ac:spMkLst>
            <pc:docMk/>
            <pc:sldMk cId="372469973" sldId="261"/>
            <ac:spMk id="3" creationId="{953C79B4-8E6C-B6AA-6947-381583BE417B}"/>
          </ac:spMkLst>
        </pc:spChg>
        <pc:spChg chg="add mod">
          <ac:chgData name="Andrew Beatty" userId="ddf183e3-d1da-49e1-9619-81ceb6b4ef92" providerId="ADAL" clId="{8CCB2E0A-EE03-4A22-A7B6-8ED9D693C738}" dt="2024-10-02T11:05:02.196" v="174"/>
          <ac:spMkLst>
            <pc:docMk/>
            <pc:sldMk cId="372469973" sldId="261"/>
            <ac:spMk id="4" creationId="{CFD8C4B8-DAF2-8EB0-871C-BBB3DEDC14C9}"/>
          </ac:spMkLst>
        </pc:spChg>
        <pc:picChg chg="add mod">
          <ac:chgData name="Andrew Beatty" userId="ddf183e3-d1da-49e1-9619-81ceb6b4ef92" providerId="ADAL" clId="{8CCB2E0A-EE03-4A22-A7B6-8ED9D693C738}" dt="2024-10-03T12:35:10.185" v="404"/>
          <ac:picMkLst>
            <pc:docMk/>
            <pc:sldMk cId="372469973" sldId="261"/>
            <ac:picMk id="6" creationId="{F42D9AE7-9589-F7A4-48D3-A72DB594DA28}"/>
          </ac:picMkLst>
        </pc:picChg>
      </pc:sldChg>
      <pc:sldChg chg="addSp delSp modSp new mod">
        <pc:chgData name="Andrew Beatty" userId="ddf183e3-d1da-49e1-9619-81ceb6b4ef92" providerId="ADAL" clId="{8CCB2E0A-EE03-4A22-A7B6-8ED9D693C738}" dt="2024-10-03T12:35:10.185" v="404"/>
        <pc:sldMkLst>
          <pc:docMk/>
          <pc:sldMk cId="665840337" sldId="262"/>
        </pc:sldMkLst>
        <pc:spChg chg="mod">
          <ac:chgData name="Andrew Beatty" userId="ddf183e3-d1da-49e1-9619-81ceb6b4ef92" providerId="ADAL" clId="{8CCB2E0A-EE03-4A22-A7B6-8ED9D693C738}" dt="2024-10-03T12:28:26.454" v="268" actId="20577"/>
          <ac:spMkLst>
            <pc:docMk/>
            <pc:sldMk cId="665840337" sldId="262"/>
            <ac:spMk id="2" creationId="{0C5FA175-9185-9D69-1E90-6256EFC3F3C8}"/>
          </ac:spMkLst>
        </pc:spChg>
        <pc:spChg chg="del mod">
          <ac:chgData name="Andrew Beatty" userId="ddf183e3-d1da-49e1-9619-81ceb6b4ef92" providerId="ADAL" clId="{8CCB2E0A-EE03-4A22-A7B6-8ED9D693C738}" dt="2024-10-03T12:26:59.255" v="208" actId="478"/>
          <ac:spMkLst>
            <pc:docMk/>
            <pc:sldMk cId="665840337" sldId="262"/>
            <ac:spMk id="3" creationId="{D02C43EC-1C54-05F9-A190-1BD716D86F79}"/>
          </ac:spMkLst>
        </pc:spChg>
        <pc:spChg chg="add mod">
          <ac:chgData name="Andrew Beatty" userId="ddf183e3-d1da-49e1-9619-81ceb6b4ef92" providerId="ADAL" clId="{8CCB2E0A-EE03-4A22-A7B6-8ED9D693C738}" dt="2024-10-03T12:28:08.191" v="251" actId="20577"/>
          <ac:spMkLst>
            <pc:docMk/>
            <pc:sldMk cId="665840337" sldId="262"/>
            <ac:spMk id="4" creationId="{3FCCE1E3-643C-0D59-2460-194D767B8811}"/>
          </ac:spMkLst>
        </pc:spChg>
        <pc:picChg chg="add mod">
          <ac:chgData name="Andrew Beatty" userId="ddf183e3-d1da-49e1-9619-81ceb6b4ef92" providerId="ADAL" clId="{8CCB2E0A-EE03-4A22-A7B6-8ED9D693C738}" dt="2024-10-03T12:35:10.185" v="404"/>
          <ac:picMkLst>
            <pc:docMk/>
            <pc:sldMk cId="665840337" sldId="262"/>
            <ac:picMk id="9" creationId="{DF5B7A66-5EFA-C166-6182-B17442DCF522}"/>
          </ac:picMkLst>
        </pc:picChg>
        <pc:picChg chg="add mod">
          <ac:chgData name="Andrew Beatty" userId="ddf183e3-d1da-49e1-9619-81ceb6b4ef92" providerId="ADAL" clId="{8CCB2E0A-EE03-4A22-A7B6-8ED9D693C738}" dt="2024-10-03T12:27:07.634" v="211" actId="1076"/>
          <ac:picMkLst>
            <pc:docMk/>
            <pc:sldMk cId="665840337" sldId="262"/>
            <ac:picMk id="3074" creationId="{334A5CFD-9D1D-DC11-EA31-3F1D2B205F4C}"/>
          </ac:picMkLst>
        </pc:picChg>
      </pc:sldChg>
      <pc:sldChg chg="addSp delSp modSp new mod">
        <pc:chgData name="Andrew Beatty" userId="ddf183e3-d1da-49e1-9619-81ceb6b4ef92" providerId="ADAL" clId="{8CCB2E0A-EE03-4A22-A7B6-8ED9D693C738}" dt="2024-10-03T13:08:13.466" v="458"/>
        <pc:sldMkLst>
          <pc:docMk/>
          <pc:sldMk cId="219738371" sldId="263"/>
        </pc:sldMkLst>
        <pc:spChg chg="mod">
          <ac:chgData name="Andrew Beatty" userId="ddf183e3-d1da-49e1-9619-81ceb6b4ef92" providerId="ADAL" clId="{8CCB2E0A-EE03-4A22-A7B6-8ED9D693C738}" dt="2024-10-03T13:07:30.888" v="457" actId="1076"/>
          <ac:spMkLst>
            <pc:docMk/>
            <pc:sldMk cId="219738371" sldId="263"/>
            <ac:spMk id="2" creationId="{20DCC638-C58F-AE67-165C-A21C4C7751B7}"/>
          </ac:spMkLst>
        </pc:spChg>
        <pc:spChg chg="del">
          <ac:chgData name="Andrew Beatty" userId="ddf183e3-d1da-49e1-9619-81ceb6b4ef92" providerId="ADAL" clId="{8CCB2E0A-EE03-4A22-A7B6-8ED9D693C738}" dt="2024-10-03T13:07:26.431" v="456" actId="478"/>
          <ac:spMkLst>
            <pc:docMk/>
            <pc:sldMk cId="219738371" sldId="263"/>
            <ac:spMk id="3" creationId="{4C6D2F24-6557-B084-E620-99225083FF17}"/>
          </ac:spMkLst>
        </pc:spChg>
        <pc:picChg chg="add mod">
          <ac:chgData name="Andrew Beatty" userId="ddf183e3-d1da-49e1-9619-81ceb6b4ef92" providerId="ADAL" clId="{8CCB2E0A-EE03-4A22-A7B6-8ED9D693C738}" dt="2024-10-03T13:08:13.466" v="458"/>
          <ac:picMkLst>
            <pc:docMk/>
            <pc:sldMk cId="219738371" sldId="263"/>
            <ac:picMk id="7" creationId="{4D89697B-1BAF-CA97-8C62-F869D0C5E23D}"/>
          </ac:picMkLst>
        </pc:picChg>
      </pc:sldChg>
      <pc:sldChg chg="addSp delSp modSp new mod modAnim">
        <pc:chgData name="Andrew Beatty" userId="ddf183e3-d1da-49e1-9619-81ceb6b4ef92" providerId="ADAL" clId="{8CCB2E0A-EE03-4A22-A7B6-8ED9D693C738}" dt="2024-10-03T13:06:57.269" v="415" actId="1076"/>
        <pc:sldMkLst>
          <pc:docMk/>
          <pc:sldMk cId="1906978607" sldId="264"/>
        </pc:sldMkLst>
        <pc:spChg chg="del">
          <ac:chgData name="Andrew Beatty" userId="ddf183e3-d1da-49e1-9619-81ceb6b4ef92" providerId="ADAL" clId="{8CCB2E0A-EE03-4A22-A7B6-8ED9D693C738}" dt="2024-10-03T13:06:45.102" v="414" actId="478"/>
          <ac:spMkLst>
            <pc:docMk/>
            <pc:sldMk cId="1906978607" sldId="264"/>
            <ac:spMk id="2" creationId="{45B8AF12-63B7-CFF1-B473-2BCE5B593650}"/>
          </ac:spMkLst>
        </pc:spChg>
        <pc:spChg chg="del">
          <ac:chgData name="Andrew Beatty" userId="ddf183e3-d1da-49e1-9619-81ceb6b4ef92" providerId="ADAL" clId="{8CCB2E0A-EE03-4A22-A7B6-8ED9D693C738}" dt="2024-10-03T13:06:43.229" v="413" actId="478"/>
          <ac:spMkLst>
            <pc:docMk/>
            <pc:sldMk cId="1906978607" sldId="264"/>
            <ac:spMk id="3" creationId="{4A03DB22-B323-1D36-CD9B-4EBB0755D599}"/>
          </ac:spMkLst>
        </pc:spChg>
        <pc:picChg chg="add mod">
          <ac:chgData name="Andrew Beatty" userId="ddf183e3-d1da-49e1-9619-81ceb6b4ef92" providerId="ADAL" clId="{8CCB2E0A-EE03-4A22-A7B6-8ED9D693C738}" dt="2024-10-03T13:06:57.269" v="415" actId="1076"/>
          <ac:picMkLst>
            <pc:docMk/>
            <pc:sldMk cId="1906978607" sldId="264"/>
            <ac:picMk id="7" creationId="{2BB4B1A4-E1B6-3CE3-20F8-6C9F8E33EF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B043-9D2B-465F-BFB6-E82726C74635}" type="datetimeFigureOut">
              <a:rPr lang="en-IE" smtClean="0"/>
              <a:t>03/10/2024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DA52A-8419-456A-98E9-DF31570F9EE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753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DA52A-8419-456A-98E9-DF31570F9EE4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062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2.0.2/examples/showcase/anatom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064E-7AF3-91D9-69F0-BDB2964C6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D061-CE78-9F12-3814-75D9D071F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28726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A175-9185-9D69-1E90-6256EFC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Remember how to Make a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CE1E3-643C-0D59-2460-194D767B8811}"/>
              </a:ext>
            </a:extLst>
          </p:cNvPr>
          <p:cNvSpPr txBox="1"/>
          <p:nvPr/>
        </p:nvSpPr>
        <p:spPr>
          <a:xfrm>
            <a:off x="722246" y="1901703"/>
            <a:ext cx="461506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import </a:t>
            </a:r>
            <a:r>
              <a:rPr lang="en-GB" dirty="0" err="1">
                <a:solidFill>
                  <a:schemeClr val="bg1"/>
                </a:solidFill>
              </a:rPr>
              <a:t>matplotlib.pyplot</a:t>
            </a:r>
            <a:r>
              <a:rPr lang="en-GB" dirty="0">
                <a:solidFill>
                  <a:schemeClr val="bg1"/>
                </a:solidFill>
              </a:rPr>
              <a:t> as </a:t>
            </a:r>
            <a:r>
              <a:rPr lang="en-GB" dirty="0" err="1">
                <a:solidFill>
                  <a:schemeClr val="bg1"/>
                </a:solidFill>
              </a:rPr>
              <a:t>plt</a:t>
            </a:r>
            <a:endParaRPr lang="en-GB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# make data:</a:t>
            </a:r>
          </a:p>
          <a:p>
            <a:r>
              <a:rPr lang="en-IE" dirty="0">
                <a:solidFill>
                  <a:schemeClr val="bg1"/>
                </a:solidFill>
              </a:rPr>
              <a:t>x = [0.5,1.5,2.5,3.5,4.5,5.5,6.5,7.5]</a:t>
            </a:r>
          </a:p>
          <a:p>
            <a:r>
              <a:rPr lang="en-IE" dirty="0">
                <a:solidFill>
                  <a:schemeClr val="bg1"/>
                </a:solidFill>
              </a:rPr>
              <a:t>y = [4.8, 5.5, 3.5, 4.6, 6.5, 6.6, 2.6, 3.0]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>
                <a:solidFill>
                  <a:schemeClr val="bg1"/>
                </a:solidFill>
              </a:rPr>
              <a:t># plot</a:t>
            </a:r>
          </a:p>
          <a:p>
            <a:r>
              <a:rPr lang="en-IE" dirty="0">
                <a:solidFill>
                  <a:schemeClr val="bg1"/>
                </a:solidFill>
              </a:rPr>
              <a:t>fig, </a:t>
            </a:r>
            <a:r>
              <a:rPr lang="en-IE" dirty="0" err="1">
                <a:solidFill>
                  <a:schemeClr val="bg1"/>
                </a:solidFill>
              </a:rPr>
              <a:t>ax</a:t>
            </a:r>
            <a:r>
              <a:rPr lang="en-IE" dirty="0">
                <a:solidFill>
                  <a:schemeClr val="bg1"/>
                </a:solidFill>
              </a:rPr>
              <a:t> = </a:t>
            </a:r>
            <a:r>
              <a:rPr lang="en-IE" dirty="0" err="1">
                <a:solidFill>
                  <a:schemeClr val="bg1"/>
                </a:solidFill>
              </a:rPr>
              <a:t>plt.subplots</a:t>
            </a:r>
            <a:r>
              <a:rPr lang="en-IE" dirty="0">
                <a:solidFill>
                  <a:schemeClr val="bg1"/>
                </a:solidFill>
              </a:rPr>
              <a:t>()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err="1">
                <a:solidFill>
                  <a:schemeClr val="bg1"/>
                </a:solidFill>
              </a:rPr>
              <a:t>ax.bar</a:t>
            </a:r>
            <a:r>
              <a:rPr lang="en-IE" dirty="0">
                <a:solidFill>
                  <a:schemeClr val="bg1"/>
                </a:solidFill>
              </a:rPr>
              <a:t>(x, y)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err="1">
                <a:solidFill>
                  <a:schemeClr val="bg1"/>
                </a:solidFill>
              </a:rPr>
              <a:t>plt.show</a:t>
            </a:r>
            <a:r>
              <a:rPr lang="en-IE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4A5CFD-9D1D-DC11-EA31-3F1D2B20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69" y="2093976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4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2AB4-6A89-22C6-CA5E-9CEDE910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 the hood it is 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8BE9-3C28-E0C2-BA41-52BCD62B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IE" dirty="0"/>
              <a:t> contains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en-IE" dirty="0"/>
              <a:t> which contain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</a:p>
        </p:txBody>
      </p:sp>
      <p:pic>
        <p:nvPicPr>
          <p:cNvPr id="2050" name="Picture 2" descr="Chart">
            <a:extLst>
              <a:ext uri="{FF2B5EF4-FFF2-40B4-BE49-F238E27FC236}">
                <a16:creationId xmlns:a16="http://schemas.microsoft.com/office/drawing/2014/main" id="{5FFC3EF9-9E6B-8230-50C4-33F6B7AE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42" y="2093976"/>
            <a:ext cx="36671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FCAD6C-E519-826F-106D-0F3AC35B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F55-4495-3FDB-0D8A-DC0846CF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for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8C4B8-DAF2-8EB0-871C-BBB3DEDC14C9}"/>
              </a:ext>
            </a:extLst>
          </p:cNvPr>
          <p:cNvSpPr txBox="1"/>
          <p:nvPr/>
        </p:nvSpPr>
        <p:spPr>
          <a:xfrm>
            <a:off x="974035" y="1908313"/>
            <a:ext cx="109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2"/>
              </a:rPr>
              <a:t>showcase example code: anatomy.py — Matplotlib 2.0.2 documentation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4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C638-C58F-AE67-165C-A21C4C7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335" y="2624328"/>
            <a:ext cx="6006813" cy="1609344"/>
          </a:xfrm>
        </p:spPr>
        <p:txBody>
          <a:bodyPr/>
          <a:lstStyle/>
          <a:p>
            <a:r>
              <a:rPr lang="en-IE" dirty="0"/>
              <a:t>Time for a Cuppa of your favourite brew</a:t>
            </a:r>
          </a:p>
        </p:txBody>
      </p:sp>
    </p:spTree>
    <p:extLst>
      <p:ext uri="{BB962C8B-B14F-4D97-AF65-F5344CB8AC3E}">
        <p14:creationId xmlns:p14="http://schemas.microsoft.com/office/powerpoint/2010/main" val="21973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1568</TotalTime>
  <Words>110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Courier New</vt:lpstr>
      <vt:lpstr>Rockwell</vt:lpstr>
      <vt:lpstr>Rockwell Condensed</vt:lpstr>
      <vt:lpstr>Wingdings</vt:lpstr>
      <vt:lpstr>Wood Type</vt:lpstr>
      <vt:lpstr>Matplotlib</vt:lpstr>
      <vt:lpstr>Remember how to Make a plot</vt:lpstr>
      <vt:lpstr>Under the hood it is Object oriented</vt:lpstr>
      <vt:lpstr>PowerPoint Presentation</vt:lpstr>
      <vt:lpstr>Code for that</vt:lpstr>
      <vt:lpstr>Time for a Cuppa of your favourite brew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2024-10-02T10:59:22Z</dcterms:created>
  <dcterms:modified xsi:type="dcterms:W3CDTF">2024-10-03T16:23:43Z</dcterms:modified>
</cp:coreProperties>
</file>