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8" r:id="rId3"/>
    <p:sldId id="257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B0AD1D-2ACD-465C-A9F7-BBACFA4845F2}" v="1" dt="2024-10-03T16:24:29.067"/>
    <p1510:client id="{06CB87FB-0F6F-407E-B910-D748752E66A0}" v="8" dt="2024-10-03T16:19:25.0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0" autoAdjust="0"/>
    <p:restoredTop sz="94660"/>
  </p:normalViewPr>
  <p:slideViewPr>
    <p:cSldViewPr snapToGrid="0">
      <p:cViewPr varScale="1">
        <p:scale>
          <a:sx n="96" d="100"/>
          <a:sy n="96" d="100"/>
        </p:scale>
        <p:origin x="114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Beatty" userId="ddf183e3-d1da-49e1-9619-81ceb6b4ef92" providerId="ADAL" clId="{06CB87FB-0F6F-407E-B910-D748752E66A0}"/>
    <pc:docChg chg="custSel modSld">
      <pc:chgData name="Andrew Beatty" userId="ddf183e3-d1da-49e1-9619-81ceb6b4ef92" providerId="ADAL" clId="{06CB87FB-0F6F-407E-B910-D748752E66A0}" dt="2024-10-03T16:19:25.051" v="8"/>
      <pc:docMkLst>
        <pc:docMk/>
      </pc:docMkLst>
      <pc:sldChg chg="addSp delSp modSp mod modTransition modAnim">
        <pc:chgData name="Andrew Beatty" userId="ddf183e3-d1da-49e1-9619-81ceb6b4ef92" providerId="ADAL" clId="{06CB87FB-0F6F-407E-B910-D748752E66A0}" dt="2024-10-03T16:03:52.309" v="5"/>
        <pc:sldMkLst>
          <pc:docMk/>
          <pc:sldMk cId="2242426512" sldId="256"/>
        </pc:sldMkLst>
        <pc:picChg chg="del">
          <ac:chgData name="Andrew Beatty" userId="ddf183e3-d1da-49e1-9619-81ceb6b4ef92" providerId="ADAL" clId="{06CB87FB-0F6F-407E-B910-D748752E66A0}" dt="2024-10-03T16:01:42.821" v="0"/>
          <ac:picMkLst>
            <pc:docMk/>
            <pc:sldMk cId="2242426512" sldId="256"/>
            <ac:picMk id="6" creationId="{45E77B80-E238-E0FA-E903-3E6C96AC2C4F}"/>
          </ac:picMkLst>
        </pc:picChg>
        <pc:picChg chg="add del mod">
          <ac:chgData name="Andrew Beatty" userId="ddf183e3-d1da-49e1-9619-81ceb6b4ef92" providerId="ADAL" clId="{06CB87FB-0F6F-407E-B910-D748752E66A0}" dt="2024-10-03T16:03:23.670" v="4"/>
          <ac:picMkLst>
            <pc:docMk/>
            <pc:sldMk cId="2242426512" sldId="256"/>
            <ac:picMk id="7" creationId="{02167E58-69FF-A82B-7EC6-0940F2022837}"/>
          </ac:picMkLst>
        </pc:picChg>
        <pc:picChg chg="add del mod ord">
          <ac:chgData name="Andrew Beatty" userId="ddf183e3-d1da-49e1-9619-81ceb6b4ef92" providerId="ADAL" clId="{06CB87FB-0F6F-407E-B910-D748752E66A0}" dt="2024-10-03T16:03:52.309" v="5"/>
          <ac:picMkLst>
            <pc:docMk/>
            <pc:sldMk cId="2242426512" sldId="256"/>
            <ac:picMk id="10" creationId="{8CD432A7-547C-B858-E495-6DAE8EFAEF44}"/>
          </ac:picMkLst>
        </pc:picChg>
        <pc:picChg chg="add mod">
          <ac:chgData name="Andrew Beatty" userId="ddf183e3-d1da-49e1-9619-81ceb6b4ef92" providerId="ADAL" clId="{06CB87FB-0F6F-407E-B910-D748752E66A0}" dt="2024-10-03T16:03:52.309" v="5"/>
          <ac:picMkLst>
            <pc:docMk/>
            <pc:sldMk cId="2242426512" sldId="256"/>
            <ac:picMk id="11" creationId="{D4328D86-583F-840D-EB16-C69419CA73B2}"/>
          </ac:picMkLst>
        </pc:picChg>
      </pc:sldChg>
      <pc:sldChg chg="addSp delSp modSp modTransition modAnim">
        <pc:chgData name="Andrew Beatty" userId="ddf183e3-d1da-49e1-9619-81ceb6b4ef92" providerId="ADAL" clId="{06CB87FB-0F6F-407E-B910-D748752E66A0}" dt="2024-10-03T16:06:25.180" v="6"/>
        <pc:sldMkLst>
          <pc:docMk/>
          <pc:sldMk cId="3104953697" sldId="257"/>
        </pc:sldMkLst>
        <pc:picChg chg="add mod">
          <ac:chgData name="Andrew Beatty" userId="ddf183e3-d1da-49e1-9619-81ceb6b4ef92" providerId="ADAL" clId="{06CB87FB-0F6F-407E-B910-D748752E66A0}" dt="2024-10-03T16:06:25.180" v="6"/>
          <ac:picMkLst>
            <pc:docMk/>
            <pc:sldMk cId="3104953697" sldId="257"/>
            <ac:picMk id="4" creationId="{719038F3-AC79-505C-6EE0-504B0A2D6D0B}"/>
          </ac:picMkLst>
        </pc:picChg>
        <pc:picChg chg="del">
          <ac:chgData name="Andrew Beatty" userId="ddf183e3-d1da-49e1-9619-81ceb6b4ef92" providerId="ADAL" clId="{06CB87FB-0F6F-407E-B910-D748752E66A0}" dt="2024-10-03T16:01:42.821" v="0"/>
          <ac:picMkLst>
            <pc:docMk/>
            <pc:sldMk cId="3104953697" sldId="257"/>
            <ac:picMk id="13" creationId="{1DEA767B-FEC7-4AD1-2DEE-6B8C1662D154}"/>
          </ac:picMkLst>
        </pc:picChg>
      </pc:sldChg>
      <pc:sldChg chg="addSp delSp modSp modTransition modAnim">
        <pc:chgData name="Andrew Beatty" userId="ddf183e3-d1da-49e1-9619-81ceb6b4ef92" providerId="ADAL" clId="{06CB87FB-0F6F-407E-B910-D748752E66A0}" dt="2024-10-03T16:06:25.180" v="6"/>
        <pc:sldMkLst>
          <pc:docMk/>
          <pc:sldMk cId="1444212246" sldId="258"/>
        </pc:sldMkLst>
        <pc:picChg chg="del">
          <ac:chgData name="Andrew Beatty" userId="ddf183e3-d1da-49e1-9619-81ceb6b4ef92" providerId="ADAL" clId="{06CB87FB-0F6F-407E-B910-D748752E66A0}" dt="2024-10-03T16:01:42.821" v="0"/>
          <ac:picMkLst>
            <pc:docMk/>
            <pc:sldMk cId="1444212246" sldId="258"/>
            <ac:picMk id="8" creationId="{72C6B516-8CAC-6176-87E7-8D7D0BEB184F}"/>
          </ac:picMkLst>
        </pc:picChg>
        <pc:picChg chg="add mod">
          <ac:chgData name="Andrew Beatty" userId="ddf183e3-d1da-49e1-9619-81ceb6b4ef92" providerId="ADAL" clId="{06CB87FB-0F6F-407E-B910-D748752E66A0}" dt="2024-10-03T16:06:25.180" v="6"/>
          <ac:picMkLst>
            <pc:docMk/>
            <pc:sldMk cId="1444212246" sldId="258"/>
            <ac:picMk id="9" creationId="{B7DC311A-470A-AC3B-F2F3-83DE9B532A43}"/>
          </ac:picMkLst>
        </pc:picChg>
      </pc:sldChg>
      <pc:sldChg chg="addSp delSp modSp mod modTransition delAnim modAnim">
        <pc:chgData name="Andrew Beatty" userId="ddf183e3-d1da-49e1-9619-81ceb6b4ef92" providerId="ADAL" clId="{06CB87FB-0F6F-407E-B910-D748752E66A0}" dt="2024-10-03T16:18:05.205" v="7"/>
        <pc:sldMkLst>
          <pc:docMk/>
          <pc:sldMk cId="2545151984" sldId="259"/>
        </pc:sldMkLst>
        <pc:picChg chg="add mod">
          <ac:chgData name="Andrew Beatty" userId="ddf183e3-d1da-49e1-9619-81ceb6b4ef92" providerId="ADAL" clId="{06CB87FB-0F6F-407E-B910-D748752E66A0}" dt="2024-10-03T16:18:05.205" v="7"/>
          <ac:picMkLst>
            <pc:docMk/>
            <pc:sldMk cId="2545151984" sldId="259"/>
            <ac:picMk id="3" creationId="{E0EB091A-DE6D-E651-0C77-399BE74DE354}"/>
          </ac:picMkLst>
        </pc:picChg>
        <pc:picChg chg="del">
          <ac:chgData name="Andrew Beatty" userId="ddf183e3-d1da-49e1-9619-81ceb6b4ef92" providerId="ADAL" clId="{06CB87FB-0F6F-407E-B910-D748752E66A0}" dt="2024-10-03T16:01:45.470" v="1" actId="478"/>
          <ac:picMkLst>
            <pc:docMk/>
            <pc:sldMk cId="2545151984" sldId="259"/>
            <ac:picMk id="4" creationId="{4A150901-F69C-EEB2-C7B7-AB754DEC8518}"/>
          </ac:picMkLst>
        </pc:picChg>
      </pc:sldChg>
      <pc:sldChg chg="addSp delSp modSp modTransition modAnim">
        <pc:chgData name="Andrew Beatty" userId="ddf183e3-d1da-49e1-9619-81ceb6b4ef92" providerId="ADAL" clId="{06CB87FB-0F6F-407E-B910-D748752E66A0}" dt="2024-10-03T16:19:25.051" v="8"/>
        <pc:sldMkLst>
          <pc:docMk/>
          <pc:sldMk cId="102666351" sldId="260"/>
        </pc:sldMkLst>
        <pc:picChg chg="add mod">
          <ac:chgData name="Andrew Beatty" userId="ddf183e3-d1da-49e1-9619-81ceb6b4ef92" providerId="ADAL" clId="{06CB87FB-0F6F-407E-B910-D748752E66A0}" dt="2024-10-03T16:19:25.051" v="8"/>
          <ac:picMkLst>
            <pc:docMk/>
            <pc:sldMk cId="102666351" sldId="260"/>
            <ac:picMk id="5" creationId="{5E81E17D-3C35-3A4C-3430-EB193E642636}"/>
          </ac:picMkLst>
        </pc:picChg>
        <pc:picChg chg="del">
          <ac:chgData name="Andrew Beatty" userId="ddf183e3-d1da-49e1-9619-81ceb6b4ef92" providerId="ADAL" clId="{06CB87FB-0F6F-407E-B910-D748752E66A0}" dt="2024-10-03T16:01:42.821" v="0"/>
          <ac:picMkLst>
            <pc:docMk/>
            <pc:sldMk cId="102666351" sldId="260"/>
            <ac:picMk id="6" creationId="{1E594D07-8665-2A5D-3B7D-BC7CC88E3C09}"/>
          </ac:picMkLst>
        </pc:picChg>
      </pc:sldChg>
    </pc:docChg>
  </pc:docChgLst>
  <pc:docChgLst>
    <pc:chgData name="Andrew Beatty" userId="ddf183e3-d1da-49e1-9619-81ceb6b4ef92" providerId="ADAL" clId="{05B0AD1D-2ACD-465C-A9F7-BBACFA4845F2}"/>
    <pc:docChg chg="delSld modSld">
      <pc:chgData name="Andrew Beatty" userId="ddf183e3-d1da-49e1-9619-81ceb6b4ef92" providerId="ADAL" clId="{05B0AD1D-2ACD-465C-A9F7-BBACFA4845F2}" dt="2024-10-03T16:24:31.985" v="1" actId="47"/>
      <pc:docMkLst>
        <pc:docMk/>
      </pc:docMkLst>
      <pc:sldChg chg="delSp modTransition modAnim">
        <pc:chgData name="Andrew Beatty" userId="ddf183e3-d1da-49e1-9619-81ceb6b4ef92" providerId="ADAL" clId="{05B0AD1D-2ACD-465C-A9F7-BBACFA4845F2}" dt="2024-10-03T16:24:29.067" v="0"/>
        <pc:sldMkLst>
          <pc:docMk/>
          <pc:sldMk cId="2242426512" sldId="256"/>
        </pc:sldMkLst>
        <pc:picChg chg="del">
          <ac:chgData name="Andrew Beatty" userId="ddf183e3-d1da-49e1-9619-81ceb6b4ef92" providerId="ADAL" clId="{05B0AD1D-2ACD-465C-A9F7-BBACFA4845F2}" dt="2024-10-03T16:24:29.067" v="0"/>
          <ac:picMkLst>
            <pc:docMk/>
            <pc:sldMk cId="2242426512" sldId="256"/>
            <ac:picMk id="11" creationId="{D4328D86-583F-840D-EB16-C69419CA73B2}"/>
          </ac:picMkLst>
        </pc:picChg>
      </pc:sldChg>
      <pc:sldChg chg="delSp modTransition modAnim">
        <pc:chgData name="Andrew Beatty" userId="ddf183e3-d1da-49e1-9619-81ceb6b4ef92" providerId="ADAL" clId="{05B0AD1D-2ACD-465C-A9F7-BBACFA4845F2}" dt="2024-10-03T16:24:29.067" v="0"/>
        <pc:sldMkLst>
          <pc:docMk/>
          <pc:sldMk cId="3104953697" sldId="257"/>
        </pc:sldMkLst>
        <pc:picChg chg="del">
          <ac:chgData name="Andrew Beatty" userId="ddf183e3-d1da-49e1-9619-81ceb6b4ef92" providerId="ADAL" clId="{05B0AD1D-2ACD-465C-A9F7-BBACFA4845F2}" dt="2024-10-03T16:24:29.067" v="0"/>
          <ac:picMkLst>
            <pc:docMk/>
            <pc:sldMk cId="3104953697" sldId="257"/>
            <ac:picMk id="4" creationId="{719038F3-AC79-505C-6EE0-504B0A2D6D0B}"/>
          </ac:picMkLst>
        </pc:picChg>
      </pc:sldChg>
      <pc:sldChg chg="delSp modTransition modAnim">
        <pc:chgData name="Andrew Beatty" userId="ddf183e3-d1da-49e1-9619-81ceb6b4ef92" providerId="ADAL" clId="{05B0AD1D-2ACD-465C-A9F7-BBACFA4845F2}" dt="2024-10-03T16:24:29.067" v="0"/>
        <pc:sldMkLst>
          <pc:docMk/>
          <pc:sldMk cId="1444212246" sldId="258"/>
        </pc:sldMkLst>
        <pc:picChg chg="del">
          <ac:chgData name="Andrew Beatty" userId="ddf183e3-d1da-49e1-9619-81ceb6b4ef92" providerId="ADAL" clId="{05B0AD1D-2ACD-465C-A9F7-BBACFA4845F2}" dt="2024-10-03T16:24:29.067" v="0"/>
          <ac:picMkLst>
            <pc:docMk/>
            <pc:sldMk cId="1444212246" sldId="258"/>
            <ac:picMk id="9" creationId="{B7DC311A-470A-AC3B-F2F3-83DE9B532A43}"/>
          </ac:picMkLst>
        </pc:picChg>
      </pc:sldChg>
      <pc:sldChg chg="del modTransition">
        <pc:chgData name="Andrew Beatty" userId="ddf183e3-d1da-49e1-9619-81ceb6b4ef92" providerId="ADAL" clId="{05B0AD1D-2ACD-465C-A9F7-BBACFA4845F2}" dt="2024-10-03T16:24:31.985" v="1" actId="47"/>
        <pc:sldMkLst>
          <pc:docMk/>
          <pc:sldMk cId="2545151984" sldId="259"/>
        </pc:sldMkLst>
      </pc:sldChg>
      <pc:sldChg chg="delSp modTransition modAnim">
        <pc:chgData name="Andrew Beatty" userId="ddf183e3-d1da-49e1-9619-81ceb6b4ef92" providerId="ADAL" clId="{05B0AD1D-2ACD-465C-A9F7-BBACFA4845F2}" dt="2024-10-03T16:24:29.067" v="0"/>
        <pc:sldMkLst>
          <pc:docMk/>
          <pc:sldMk cId="102666351" sldId="260"/>
        </pc:sldMkLst>
        <pc:picChg chg="del">
          <ac:chgData name="Andrew Beatty" userId="ddf183e3-d1da-49e1-9619-81ceb6b4ef92" providerId="ADAL" clId="{05B0AD1D-2ACD-465C-A9F7-BBACFA4845F2}" dt="2024-10-03T16:24:29.067" v="0"/>
          <ac:picMkLst>
            <pc:docMk/>
            <pc:sldMk cId="102666351" sldId="260"/>
            <ac:picMk id="5" creationId="{5E81E17D-3C35-3A4C-3430-EB193E64263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10/3/2024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10/3/2024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10/3/2024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10/3/2024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10/3/2024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10/3/2024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10/3/2024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10/3/2024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10/3/2024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10/3/2024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10/3/2024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10/3/2024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ndrew.Beatty@ATU.i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2318B-F894-B0D6-4623-7C67AF2276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Brief intro to axes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7D72CE-5094-C9C1-C874-9FA96DEA82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/>
              <a:t>Programming for Data Analytics</a:t>
            </a:r>
          </a:p>
          <a:p>
            <a:r>
              <a:rPr lang="en-IE" dirty="0">
                <a:hlinkClick r:id="rId2"/>
              </a:rPr>
              <a:t>Andrew.Beatty@ATU.ie</a:t>
            </a:r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242426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BDDAB-6D78-110F-4E3D-F4B359E09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Functions to create AXES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EB47D-3304-306C-08FE-CD5C09929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Subplots()</a:t>
            </a:r>
          </a:p>
          <a:p>
            <a:r>
              <a:rPr lang="en-IE" dirty="0" err="1"/>
              <a:t>Subplot_mosaic</a:t>
            </a:r>
            <a:r>
              <a:rPr lang="en-IE" dirty="0"/>
              <a:t>()</a:t>
            </a:r>
          </a:p>
          <a:p>
            <a:r>
              <a:rPr lang="en-IE" dirty="0" err="1"/>
              <a:t>SubFigure</a:t>
            </a:r>
            <a:r>
              <a:rPr lang="en-IE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444212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ADA9D-3B4F-B2EA-0CDC-E99175C6E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36608"/>
            <a:ext cx="10058400" cy="1609344"/>
          </a:xfrm>
        </p:spPr>
        <p:txBody>
          <a:bodyPr/>
          <a:lstStyle/>
          <a:p>
            <a:r>
              <a:rPr lang="en-IE" dirty="0"/>
              <a:t>Multiple plots on one figure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07990B-DD4B-E442-5929-B456108A8B3D}"/>
              </a:ext>
            </a:extLst>
          </p:cNvPr>
          <p:cNvSpPr txBox="1"/>
          <p:nvPr/>
        </p:nvSpPr>
        <p:spPr>
          <a:xfrm>
            <a:off x="731918" y="1848678"/>
            <a:ext cx="588754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dirty="0"/>
              <a:t>x = </a:t>
            </a:r>
            <a:r>
              <a:rPr lang="en-IE" sz="1200" dirty="0" err="1"/>
              <a:t>np.random.randint</a:t>
            </a:r>
            <a:r>
              <a:rPr lang="en-IE" sz="1200" dirty="0"/>
              <a:t>(low=1, high=11, size=50)</a:t>
            </a:r>
          </a:p>
          <a:p>
            <a:r>
              <a:rPr lang="en-IE" sz="1200" dirty="0"/>
              <a:t>y = x + </a:t>
            </a:r>
            <a:r>
              <a:rPr lang="en-IE" sz="1200" dirty="0" err="1"/>
              <a:t>np.random.randint</a:t>
            </a:r>
            <a:r>
              <a:rPr lang="en-IE" sz="1200" dirty="0"/>
              <a:t>(1, 5, size=</a:t>
            </a:r>
            <a:r>
              <a:rPr lang="en-IE" sz="1200" dirty="0" err="1"/>
              <a:t>x.size</a:t>
            </a:r>
            <a:r>
              <a:rPr lang="en-IE" sz="1200" dirty="0"/>
              <a:t>)</a:t>
            </a:r>
          </a:p>
          <a:p>
            <a:r>
              <a:rPr lang="en-IE" sz="1200" dirty="0"/>
              <a:t>data = </a:t>
            </a:r>
            <a:r>
              <a:rPr lang="en-IE" sz="1200" dirty="0" err="1"/>
              <a:t>np.column_stack</a:t>
            </a:r>
            <a:r>
              <a:rPr lang="en-IE" sz="1200" dirty="0"/>
              <a:t>((x, y))</a:t>
            </a:r>
          </a:p>
          <a:p>
            <a:endParaRPr lang="en-IE" dirty="0"/>
          </a:p>
          <a:p>
            <a:r>
              <a:rPr lang="en-IE" dirty="0">
                <a:highlight>
                  <a:srgbClr val="FFFF00"/>
                </a:highlight>
              </a:rPr>
              <a:t>fig, (ax1, ax2) = </a:t>
            </a:r>
            <a:r>
              <a:rPr lang="en-IE" dirty="0" err="1">
                <a:highlight>
                  <a:srgbClr val="FFFF00"/>
                </a:highlight>
              </a:rPr>
              <a:t>plt.subplots</a:t>
            </a:r>
            <a:r>
              <a:rPr lang="en-IE" dirty="0">
                <a:highlight>
                  <a:srgbClr val="FFFF00"/>
                </a:highlight>
              </a:rPr>
              <a:t>(</a:t>
            </a:r>
            <a:r>
              <a:rPr lang="en-IE" dirty="0" err="1">
                <a:highlight>
                  <a:srgbClr val="FFFF00"/>
                </a:highlight>
              </a:rPr>
              <a:t>nrows</a:t>
            </a:r>
            <a:r>
              <a:rPr lang="en-IE" dirty="0">
                <a:highlight>
                  <a:srgbClr val="FFFF00"/>
                </a:highlight>
              </a:rPr>
              <a:t>=1, </a:t>
            </a:r>
            <a:r>
              <a:rPr lang="en-IE" dirty="0" err="1">
                <a:highlight>
                  <a:srgbClr val="FFFF00"/>
                </a:highlight>
              </a:rPr>
              <a:t>ncols</a:t>
            </a:r>
            <a:r>
              <a:rPr lang="en-IE" dirty="0">
                <a:highlight>
                  <a:srgbClr val="FFFF00"/>
                </a:highlight>
              </a:rPr>
              <a:t>=2,</a:t>
            </a:r>
          </a:p>
          <a:p>
            <a:r>
              <a:rPr lang="en-IE" dirty="0">
                <a:highlight>
                  <a:srgbClr val="FFFF00"/>
                </a:highlight>
              </a:rPr>
              <a:t>                               </a:t>
            </a:r>
            <a:r>
              <a:rPr lang="en-IE" dirty="0" err="1">
                <a:highlight>
                  <a:srgbClr val="FFFF00"/>
                </a:highlight>
              </a:rPr>
              <a:t>figsize</a:t>
            </a:r>
            <a:r>
              <a:rPr lang="en-IE" dirty="0">
                <a:highlight>
                  <a:srgbClr val="FFFF00"/>
                </a:highlight>
              </a:rPr>
              <a:t>=(8, 4))</a:t>
            </a:r>
          </a:p>
          <a:p>
            <a:endParaRPr lang="en-IE" dirty="0">
              <a:highlight>
                <a:srgbClr val="FFFF00"/>
              </a:highlight>
            </a:endParaRPr>
          </a:p>
          <a:p>
            <a:r>
              <a:rPr lang="en-IE" sz="1200" dirty="0"/>
              <a:t>ax1.scatter(x=x, y=y, marker='o', c='r', </a:t>
            </a:r>
            <a:r>
              <a:rPr lang="en-IE" sz="1200" dirty="0" err="1"/>
              <a:t>edgecolor</a:t>
            </a:r>
            <a:r>
              <a:rPr lang="en-IE" sz="1200" dirty="0"/>
              <a:t>='b')</a:t>
            </a:r>
          </a:p>
          <a:p>
            <a:r>
              <a:rPr lang="en-IE" sz="1200" dirty="0"/>
              <a:t>ax1.set_title('Scatter: $x$ versus $y$')</a:t>
            </a:r>
          </a:p>
          <a:p>
            <a:r>
              <a:rPr lang="en-IE" sz="1200" dirty="0"/>
              <a:t>ax1.set_xlabel('$x$')</a:t>
            </a:r>
          </a:p>
          <a:p>
            <a:r>
              <a:rPr lang="en-IE" sz="1200" dirty="0"/>
              <a:t>ax1.set_ylabel('$y$')</a:t>
            </a:r>
          </a:p>
          <a:p>
            <a:endParaRPr lang="en-IE" sz="1200" dirty="0"/>
          </a:p>
          <a:p>
            <a:r>
              <a:rPr lang="en-IE" sz="1200" dirty="0"/>
              <a:t>ax2.hist(data, bins=</a:t>
            </a:r>
            <a:r>
              <a:rPr lang="en-IE" sz="1200" dirty="0" err="1"/>
              <a:t>np.arange</a:t>
            </a:r>
            <a:r>
              <a:rPr lang="en-IE" sz="1200" dirty="0"/>
              <a:t>(</a:t>
            </a:r>
            <a:r>
              <a:rPr lang="en-IE" sz="1200" dirty="0" err="1"/>
              <a:t>data.min</a:t>
            </a:r>
            <a:r>
              <a:rPr lang="en-IE" sz="1200" dirty="0"/>
              <a:t>(), </a:t>
            </a:r>
            <a:r>
              <a:rPr lang="en-IE" sz="1200" dirty="0" err="1"/>
              <a:t>data.max</a:t>
            </a:r>
            <a:r>
              <a:rPr lang="en-IE" sz="1200" dirty="0"/>
              <a:t>()),</a:t>
            </a:r>
          </a:p>
          <a:p>
            <a:r>
              <a:rPr lang="en-IE" sz="1200" dirty="0"/>
              <a:t>         label=('x', 'y'))</a:t>
            </a:r>
          </a:p>
          <a:p>
            <a:r>
              <a:rPr lang="en-IE" sz="1200" dirty="0"/>
              <a:t>ax2.legend(loc=(0.65, 0.8))</a:t>
            </a:r>
          </a:p>
          <a:p>
            <a:r>
              <a:rPr lang="en-IE" sz="1200" dirty="0"/>
              <a:t>ax2.set_title('Frequencies of $x$ and $y$')</a:t>
            </a:r>
          </a:p>
          <a:p>
            <a:r>
              <a:rPr lang="en-IE" sz="1200" dirty="0"/>
              <a:t>ax2.yaxis.tick_right()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0CC1186E-857C-0906-4DBD-92F633A945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1872" y="3158044"/>
            <a:ext cx="7280128" cy="3421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4953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1F653-3DF4-8BF5-7895-89B385F62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8710" y="2462519"/>
            <a:ext cx="7040482" cy="1609344"/>
          </a:xfrm>
        </p:spPr>
        <p:txBody>
          <a:bodyPr/>
          <a:lstStyle/>
          <a:p>
            <a:r>
              <a:rPr lang="en-IE" dirty="0"/>
              <a:t>That’s enough for now</a:t>
            </a:r>
          </a:p>
        </p:txBody>
      </p:sp>
    </p:spTree>
    <p:extLst>
      <p:ext uri="{BB962C8B-B14F-4D97-AF65-F5344CB8AC3E}">
        <p14:creationId xmlns:p14="http://schemas.microsoft.com/office/powerpoint/2010/main" val="1026663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126</TotalTime>
  <Words>230</Words>
  <Application>Microsoft Office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Rockwell</vt:lpstr>
      <vt:lpstr>Rockwell Condensed</vt:lpstr>
      <vt:lpstr>Wingdings</vt:lpstr>
      <vt:lpstr>Wood Type</vt:lpstr>
      <vt:lpstr>Brief intro to axes</vt:lpstr>
      <vt:lpstr>Functions to create AXES</vt:lpstr>
      <vt:lpstr>Multiple plots on one figure</vt:lpstr>
      <vt:lpstr>That’s enough for now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Beatty</dc:creator>
  <cp:lastModifiedBy>Andrew Beatty</cp:lastModifiedBy>
  <cp:revision>1</cp:revision>
  <dcterms:created xsi:type="dcterms:W3CDTF">2024-10-03T13:38:01Z</dcterms:created>
  <dcterms:modified xsi:type="dcterms:W3CDTF">2024-10-03T16:24:37Z</dcterms:modified>
</cp:coreProperties>
</file>