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6858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1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8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0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1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3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3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3115564"/>
          </a:xfr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b="1" dirty="0" smtClean="0">
                <a:latin typeface="Calibri" panose="020F0502020204030204" pitchFamily="34" charset="0"/>
              </a:rPr>
              <a:t>Algoritmos – Aula I</a:t>
            </a:r>
            <a:br>
              <a:rPr lang="pt-BR" b="1" dirty="0" smtClean="0">
                <a:latin typeface="Calibri" panose="020F0502020204030204" pitchFamily="34" charset="0"/>
              </a:rPr>
            </a:br>
            <a:r>
              <a:rPr lang="pt-BR" sz="3517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Introdução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955083" y="586719"/>
            <a:ext cx="2425789" cy="35403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 – Introdução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II – Desenvolvimento de Algoritmos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III – Variáveis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IV – Tipos de Dados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 – Operadores Aritméticos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VI – Expressões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VII – Atribuição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VIII – Estruturas de Controle I (Sequência)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IX – Estruturas de Controle II (Condição)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 – Estruturas de Controle III (Repetição)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 – Conceito de Programa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XII – Linguagens Procedurais I (Estrutura)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XIII – Linguagens Procedurais II (Funcionalidades</a:t>
            </a: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XIV – Variáveis Homogêneas (Vetores)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XV - </a:t>
            </a: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Variáveis Homogêneas </a:t>
            </a: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 (Matrizes)</a:t>
            </a:r>
            <a:endParaRPr lang="pt-BR" sz="73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pt-BR" sz="977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 smtClean="0">
                <a:latin typeface="Calibri" panose="020F0502020204030204" pitchFamily="34" charset="0"/>
              </a:rPr>
              <a:t>a) O que é um algoritmo?</a:t>
            </a:r>
          </a:p>
          <a:p>
            <a:pPr marL="176213" indent="-176213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 panose="020F0502020204030204" pitchFamily="34" charset="0"/>
              </a:rPr>
              <a:t>		</a:t>
            </a:r>
            <a:r>
              <a:rPr lang="pt-BR" dirty="0" smtClean="0">
                <a:latin typeface="Calibri Light" panose="020F0302020204030204" pitchFamily="34" charset="0"/>
              </a:rPr>
              <a:t>Um algoritmo contém os passos para que se realize uma tarefa, seja ela simples ou complexa.</a:t>
            </a:r>
          </a:p>
          <a:p>
            <a:pPr marL="176213" indent="-176213">
              <a:lnSpc>
                <a:spcPct val="150000"/>
              </a:lnSpc>
              <a:spcBef>
                <a:spcPts val="0"/>
              </a:spcBef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 marL="176213" indent="-176213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 smtClean="0">
                <a:latin typeface="Calibri" panose="020F0502020204030204" pitchFamily="34" charset="0"/>
              </a:rPr>
              <a:t>b) Para que servem?</a:t>
            </a:r>
          </a:p>
          <a:p>
            <a:pPr marL="176213" indent="-176213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latin typeface="Calibri" panose="020F0502020204030204" pitchFamily="34" charset="0"/>
              </a:rPr>
              <a:t>	</a:t>
            </a:r>
            <a:r>
              <a:rPr lang="pt-BR" b="1" dirty="0" smtClean="0">
                <a:latin typeface="Calibri" panose="020F05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Algoritmos são utilizados nas mais diversas áreas e são presentes em nosso cotidiano. Receitas de comidas são os mais comuns, porém os manuais de montagem e as instruções dadas por GPS também são exemplos de algoritmos.</a:t>
            </a:r>
            <a:endParaRPr lang="pt-BR" b="1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48081"/>
            <a:ext cx="2579914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	</a:t>
            </a:r>
            <a:r>
              <a:rPr lang="pt-BR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Sequencial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	</a:t>
            </a:r>
            <a:r>
              <a:rPr lang="pt-BR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Finito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	</a:t>
            </a:r>
            <a:r>
              <a:rPr lang="pt-BR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Genérico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3840480"/>
          </a:xfrm>
        </p:spPr>
        <p:txBody>
          <a:bodyPr anchor="t"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b="1" dirty="0" smtClean="0">
                <a:latin typeface="Calibri" panose="020F0502020204030204" pitchFamily="34" charset="0"/>
              </a:rPr>
              <a:t>Exemplo 1) </a:t>
            </a:r>
            <a:endParaRPr lang="pt-BR" sz="1500" b="1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150000"/>
              </a:lnSpc>
              <a:buNone/>
              <a:tabLst>
                <a:tab pos="358775" algn="l"/>
              </a:tabLst>
            </a:pPr>
            <a:r>
              <a:rPr lang="pt-BR" b="1" dirty="0" smtClean="0">
                <a:latin typeface="Calibri" panose="020F0502020204030204" pitchFamily="34" charset="0"/>
              </a:rPr>
              <a:t>1. </a:t>
            </a:r>
            <a:r>
              <a:rPr lang="pt-BR" b="1" dirty="0" smtClean="0">
                <a:latin typeface="Calibri" panose="020F0502020204030204" pitchFamily="34" charset="0"/>
              </a:rPr>
              <a:t>Tente montar os seguintes algoritmos</a:t>
            </a:r>
            <a:r>
              <a:rPr lang="pt-BR" b="1" dirty="0" smtClean="0">
                <a:latin typeface="Calibri" panose="020F0502020204030204" pitchFamily="34" charset="0"/>
              </a:rPr>
              <a:t>:</a:t>
            </a:r>
            <a:endParaRPr lang="pt-BR" b="1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b="1" dirty="0" smtClean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a) </a:t>
            </a:r>
            <a:r>
              <a:rPr lang="pt-BR" dirty="0" smtClean="0">
                <a:latin typeface="Calibri Light" panose="020F0302020204030204" pitchFamily="34" charset="0"/>
              </a:rPr>
              <a:t>Ir de seu lugar atual até a cozinha de sua casa</a:t>
            </a:r>
            <a:endParaRPr lang="pt-BR" dirty="0" smtClean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b) </a:t>
            </a:r>
            <a:r>
              <a:rPr lang="pt-BR" dirty="0" smtClean="0">
                <a:latin typeface="Calibri Light" panose="020F0302020204030204" pitchFamily="34" charset="0"/>
              </a:rPr>
              <a:t>Fazer café </a:t>
            </a:r>
            <a:endParaRPr lang="pt-BR" dirty="0" smtClean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 </a:t>
            </a:r>
            <a:r>
              <a:rPr lang="pt-BR" dirty="0" smtClean="0">
                <a:latin typeface="Calibri Light" panose="020F0302020204030204" pitchFamily="34" charset="0"/>
              </a:rPr>
              <a:t>	c) </a:t>
            </a:r>
            <a:r>
              <a:rPr lang="pt-BR" dirty="0" smtClean="0">
                <a:latin typeface="Calibri Light" panose="020F0302020204030204" pitchFamily="34" charset="0"/>
              </a:rPr>
              <a:t>Fazer um sanduíche de pão com presunto e queijo</a:t>
            </a:r>
            <a:endParaRPr lang="pt-BR" dirty="0" smtClean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d) Como amarrar o cadarço dos sapatos</a:t>
            </a:r>
          </a:p>
        </p:txBody>
      </p:sp>
    </p:spTree>
    <p:extLst>
      <p:ext uri="{BB962C8B-B14F-4D97-AF65-F5344CB8AC3E}">
        <p14:creationId xmlns:p14="http://schemas.microsoft.com/office/powerpoint/2010/main" val="3235176268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70</TotalTime>
  <Words>126</Words>
  <Application>Microsoft Office PowerPoint</Application>
  <PresentationFormat>Apresentação na tela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Corbel</vt:lpstr>
      <vt:lpstr>Wingdings 2</vt:lpstr>
      <vt:lpstr>Quadro</vt:lpstr>
      <vt:lpstr>Algoritmos – Aula I Introdução</vt:lpstr>
      <vt:lpstr>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– Aula I (Introdução)</dc:title>
  <dc:creator>Vitor Bruno de Oliveira Barth</dc:creator>
  <cp:lastModifiedBy>Vitor Bruno de Oliveira Barth</cp:lastModifiedBy>
  <cp:revision>16</cp:revision>
  <dcterms:created xsi:type="dcterms:W3CDTF">2016-04-20T22:58:08Z</dcterms:created>
  <dcterms:modified xsi:type="dcterms:W3CDTF">2016-04-21T02:48:27Z</dcterms:modified>
</cp:coreProperties>
</file>