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62" r:id="rId4"/>
    <p:sldId id="259" r:id="rId5"/>
    <p:sldId id="261" r:id="rId6"/>
  </p:sldIdLst>
  <p:sldSz cx="9144000" cy="5143500" type="screen16x9"/>
  <p:notesSz cx="9144000" cy="6858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1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8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1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3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2514" y="973836"/>
            <a:ext cx="5766272" cy="3115564"/>
          </a:xfrm>
        </p:spPr>
        <p:txBody>
          <a:bodyPr anchor="ctr"/>
          <a:lstStyle/>
          <a:p>
            <a:pPr algn="r"/>
            <a:r>
              <a:rPr lang="pt-BR" b="1" dirty="0" smtClean="0">
                <a:latin typeface="Calibri" panose="020F0502020204030204" pitchFamily="34" charset="0"/>
              </a:rPr>
              <a:t>Algoritmos – Aula III</a:t>
            </a:r>
            <a:br>
              <a:rPr lang="pt-BR" b="1" dirty="0" smtClean="0">
                <a:latin typeface="Calibri" panose="020F0502020204030204" pitchFamily="34" charset="0"/>
              </a:rPr>
            </a:br>
            <a:r>
              <a:rPr lang="pt-BR" sz="3517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Variáveis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955083" y="586719"/>
            <a:ext cx="2188917" cy="35403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 – Introdução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II – Desenvolvimento de Algoritmos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III – Variáveis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IV – Tipos de Dados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 – Operadores Aritméticos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 – Expressões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VII – Atribuição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VIII – Estruturas de Controle I (Sequência)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IX – Estruturas de Controle II (Condição)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 – Estruturas de Controle III (Repetição)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 – Conceito de Programa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XII – Linguagens Procedurais I (Estrutura)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XIII – Linguagens Procedurais II (Funcionalidades)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XIV – Variáveis Homogêneas (Vetores)</a:t>
            </a:r>
          </a:p>
          <a:p>
            <a:pPr>
              <a:lnSpc>
                <a:spcPct val="150000"/>
              </a:lnSpc>
              <a:spcBef>
                <a:spcPts val="440"/>
              </a:spcBef>
            </a:pP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Aula XV – </a:t>
            </a:r>
            <a:r>
              <a:rPr lang="pt-BR" sz="73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Variáveis Homogêneas </a:t>
            </a:r>
            <a:r>
              <a:rPr lang="pt-BR" sz="73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(Matrizes)</a:t>
            </a:r>
            <a:endParaRPr lang="pt-BR" sz="73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pt-BR" sz="977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>
                <a:latin typeface="Calibri" panose="020F0502020204030204" pitchFamily="34" charset="0"/>
              </a:rPr>
              <a:t>a) O que são variáveis?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São entes que armazenam informações de um tipo específico.  Estes entes recebem um nome, chamado de identificador.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dirty="0">
              <a:latin typeface="Calibri Light" panose="020F03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>
                <a:latin typeface="Calibri" panose="020F0502020204030204" pitchFamily="34" charset="0"/>
              </a:rPr>
              <a:t>Exemplo 1)</a:t>
            </a:r>
            <a:r>
              <a:rPr lang="pt-BR" b="1" dirty="0">
                <a:latin typeface="Calibri" panose="020F0502020204030204" pitchFamily="34" charset="0"/>
              </a:rPr>
              <a:t> </a:t>
            </a:r>
            <a:r>
              <a:rPr lang="pt-BR" b="1" dirty="0" smtClean="0">
                <a:latin typeface="Calibri" panose="020F0502020204030204" pitchFamily="34" charset="0"/>
              </a:rPr>
              <a:t>Vendas em um mercado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Produto Vendido: “Melancia”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Quantidade</a:t>
            </a:r>
            <a:r>
              <a:rPr lang="pt-BR" dirty="0">
                <a:latin typeface="Calibri Light" panose="020F0302020204030204" pitchFamily="34" charset="0"/>
              </a:rPr>
              <a:t>: </a:t>
            </a:r>
            <a:r>
              <a:rPr lang="pt-BR" dirty="0" smtClean="0">
                <a:latin typeface="Calibri Light" panose="020F0302020204030204" pitchFamily="34" charset="0"/>
              </a:rPr>
              <a:t>“2”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Preço Unitário: “R$ 15,00”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Preço Total: “R$ 30,00”</a:t>
            </a:r>
          </a:p>
        </p:txBody>
      </p:sp>
    </p:spTree>
    <p:extLst>
      <p:ext uri="{BB962C8B-B14F-4D97-AF65-F5344CB8AC3E}">
        <p14:creationId xmlns:p14="http://schemas.microsoft.com/office/powerpoint/2010/main" val="5427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>
                <a:latin typeface="Calibri" panose="020F0502020204030204" pitchFamily="34" charset="0"/>
              </a:rPr>
              <a:t>b</a:t>
            </a:r>
            <a:r>
              <a:rPr lang="pt-BR" b="1" dirty="0">
                <a:latin typeface="Calibri" panose="020F0502020204030204" pitchFamily="34" charset="0"/>
              </a:rPr>
              <a:t>) Para que servem?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8775" algn="l"/>
              </a:tabLst>
            </a:pPr>
            <a:r>
              <a:rPr lang="pt-BR" b="1" dirty="0">
                <a:latin typeface="Calibri Light" panose="020F0302020204030204" pitchFamily="34" charset="0"/>
              </a:rPr>
              <a:t>	</a:t>
            </a:r>
            <a:r>
              <a:rPr lang="pt-BR" dirty="0">
                <a:latin typeface="Calibri Light" panose="020F0302020204030204" pitchFamily="34" charset="0"/>
              </a:rPr>
              <a:t>Ao criar um algoritmo que </a:t>
            </a:r>
            <a:r>
              <a:rPr lang="pt-BR" dirty="0" smtClean="0">
                <a:latin typeface="Calibri Light" panose="020F0302020204030204" pitchFamily="34" charset="0"/>
              </a:rPr>
              <a:t>calcule a </a:t>
            </a:r>
            <a:r>
              <a:rPr lang="pt-BR" dirty="0">
                <a:latin typeface="Calibri Light" panose="020F0302020204030204" pitchFamily="34" charset="0"/>
              </a:rPr>
              <a:t>área de um terreno retangular precisamos ter duas </a:t>
            </a:r>
            <a:r>
              <a:rPr lang="pt-BR" dirty="0" smtClean="0">
                <a:latin typeface="Calibri Light" panose="020F0302020204030204" pitchFamily="34" charset="0"/>
              </a:rPr>
              <a:t>informações: o módulo da base e o módulo da altura.</a:t>
            </a:r>
            <a:endParaRPr lang="pt-BR" dirty="0">
              <a:latin typeface="Calibri Light" panose="020F03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Logo, podemos substituir o valor numérico dos lados no nosso algoritmo por variáveis para assim podermos calcular a área de qualquer terreno retangular.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6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b="1" dirty="0" smtClean="0">
                <a:latin typeface="Calibri" panose="020F0502020204030204" pitchFamily="34" charset="0"/>
              </a:rPr>
              <a:t>Exemplo 2) </a:t>
            </a:r>
            <a:endParaRPr lang="pt-BR" b="1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1°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2°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3°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4° passo </a:t>
            </a:r>
            <a:r>
              <a:rPr lang="pt-BR" dirty="0" smtClean="0">
                <a:latin typeface="Calibri Light" panose="020F0302020204030204" pitchFamily="34" charset="0"/>
              </a:rPr>
              <a:t>–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5°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6°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7°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8°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9° passo – </a:t>
            </a:r>
          </a:p>
          <a:p>
            <a:pPr marL="0" indent="0">
              <a:lnSpc>
                <a:spcPct val="120000"/>
              </a:lnSpc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10° passo –  </a:t>
            </a:r>
          </a:p>
        </p:txBody>
      </p:sp>
    </p:spTree>
    <p:extLst>
      <p:ext uri="{BB962C8B-B14F-4D97-AF65-F5344CB8AC3E}">
        <p14:creationId xmlns:p14="http://schemas.microsoft.com/office/powerpoint/2010/main" val="32351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01951" y="648081"/>
            <a:ext cx="5706472" cy="3840480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  <a:tabLst>
                <a:tab pos="358775" algn="l"/>
              </a:tabLst>
            </a:pPr>
            <a:r>
              <a:rPr lang="pt-BR" b="1" dirty="0" smtClean="0">
                <a:latin typeface="Calibri" panose="020F0502020204030204" pitchFamily="34" charset="0"/>
              </a:rPr>
              <a:t>1. Monte os seguintes algoritmos: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b="1" dirty="0" smtClean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a) Calcular </a:t>
            </a:r>
            <a:r>
              <a:rPr lang="pt-BR" dirty="0" smtClean="0">
                <a:latin typeface="Calibri Light" panose="020F0302020204030204" pitchFamily="34" charset="0"/>
              </a:rPr>
              <a:t>o volume de uma caixa</a:t>
            </a:r>
            <a:endParaRPr lang="pt-BR" dirty="0" smtClean="0">
              <a:latin typeface="Calibri Light" panose="020F03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 smtClean="0">
                <a:latin typeface="Calibri Light" panose="020F0302020204030204" pitchFamily="34" charset="0"/>
              </a:rPr>
              <a:t>	b) Calcular o IMC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c) Calcular a média entre quatro números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d) </a:t>
            </a:r>
            <a:r>
              <a:rPr lang="pt-BR" dirty="0">
                <a:latin typeface="Calibri Light" panose="020F0302020204030204" pitchFamily="34" charset="0"/>
              </a:rPr>
              <a:t>Calcular a distância entre dois pontos de em um plano cartesiano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dirty="0">
                <a:latin typeface="Calibri Light" panose="020F0302020204030204" pitchFamily="34" charset="0"/>
              </a:rPr>
              <a:t>	</a:t>
            </a:r>
            <a:r>
              <a:rPr lang="pt-BR" dirty="0" smtClean="0">
                <a:latin typeface="Calibri Light" panose="020F0302020204030204" pitchFamily="34" charset="0"/>
              </a:rPr>
              <a:t>e) Encontrar as raízes de uma equação de segundo </a:t>
            </a:r>
            <a:r>
              <a:rPr lang="pt-BR" dirty="0" smtClean="0">
                <a:latin typeface="Calibri Light" panose="020F0302020204030204" pitchFamily="34" charset="0"/>
              </a:rPr>
              <a:t>grau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endParaRPr lang="pt-BR" dirty="0">
              <a:latin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tabLst>
                <a:tab pos="358775" algn="l"/>
              </a:tabLst>
            </a:pPr>
            <a:r>
              <a:rPr lang="pt-BR" sz="1000" dirty="0">
                <a:latin typeface="Calibri Light" panose="020F0302020204030204" pitchFamily="34" charset="0"/>
              </a:rPr>
              <a:t>Obs.: Os exercícios </a:t>
            </a:r>
            <a:r>
              <a:rPr lang="pt-BR" sz="1000" dirty="0" smtClean="0">
                <a:latin typeface="Calibri Light" panose="020F0302020204030204" pitchFamily="34" charset="0"/>
              </a:rPr>
              <a:t>d) e </a:t>
            </a:r>
            <a:r>
              <a:rPr lang="pt-BR" sz="1000" dirty="0" err="1" smtClean="0">
                <a:latin typeface="Calibri Light" panose="020F0302020204030204" pitchFamily="34" charset="0"/>
              </a:rPr>
              <a:t>e</a:t>
            </a:r>
            <a:r>
              <a:rPr lang="pt-BR" sz="1000" dirty="0" smtClean="0">
                <a:latin typeface="Calibri Light" panose="020F0302020204030204" pitchFamily="34" charset="0"/>
              </a:rPr>
              <a:t>) </a:t>
            </a:r>
            <a:r>
              <a:rPr lang="pt-BR" sz="1000" dirty="0">
                <a:latin typeface="Calibri Light" panose="020F0302020204030204" pitchFamily="34" charset="0"/>
              </a:rPr>
              <a:t>são considerado difíceis, portanto não se preocupe caso não consiga resolvê-los</a:t>
            </a:r>
          </a:p>
        </p:txBody>
      </p:sp>
    </p:spTree>
    <p:extLst>
      <p:ext uri="{BB962C8B-B14F-4D97-AF65-F5344CB8AC3E}">
        <p14:creationId xmlns:p14="http://schemas.microsoft.com/office/powerpoint/2010/main" val="22192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204</TotalTime>
  <Words>130</Words>
  <Application>Microsoft Office PowerPoint</Application>
  <PresentationFormat>Apresentação na tela (16:9)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Corbel</vt:lpstr>
      <vt:lpstr>Wingdings 2</vt:lpstr>
      <vt:lpstr>Quadro</vt:lpstr>
      <vt:lpstr>Algoritmos – Aula III Variáveis</vt:lpstr>
      <vt:lpstr>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– Aula I (Introdução)</dc:title>
  <dc:creator>Vitor Bruno de Oliveira Barth</dc:creator>
  <cp:lastModifiedBy>Vitor Bruno de Oliveira Barth</cp:lastModifiedBy>
  <cp:revision>26</cp:revision>
  <dcterms:created xsi:type="dcterms:W3CDTF">2016-04-20T22:58:08Z</dcterms:created>
  <dcterms:modified xsi:type="dcterms:W3CDTF">2016-04-21T02:50:20Z</dcterms:modified>
</cp:coreProperties>
</file>