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9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9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5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99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94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03E3-CFFA-4550-9168-1DD3D17B926D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D9A7-6D72-4C11-95A5-D4B6B7E49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3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84027"/>
            <a:ext cx="7772400" cy="1825936"/>
          </a:xfrm>
        </p:spPr>
        <p:txBody>
          <a:bodyPr anchor="ctr"/>
          <a:lstStyle/>
          <a:p>
            <a:r>
              <a:rPr lang="fr-FR" b="1" dirty="0"/>
              <a:t>Mon goût musical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748861"/>
            <a:ext cx="6858000" cy="1634605"/>
          </a:xfrm>
        </p:spPr>
        <p:txBody>
          <a:bodyPr>
            <a:normAutofit/>
          </a:bodyPr>
          <a:lstStyle/>
          <a:p>
            <a:r>
              <a:rPr lang="fr-FR" dirty="0"/>
              <a:t>Étudiant: Vitor Bruno – Français III</a:t>
            </a:r>
          </a:p>
          <a:p>
            <a:endParaRPr lang="fr-FR" dirty="0"/>
          </a:p>
          <a:p>
            <a:r>
              <a:rPr lang="fr-FR" dirty="0"/>
              <a:t>Professeure: Nayara</a:t>
            </a:r>
          </a:p>
        </p:txBody>
      </p:sp>
    </p:spTree>
    <p:extLst>
      <p:ext uri="{BB962C8B-B14F-4D97-AF65-F5344CB8AC3E}">
        <p14:creationId xmlns:p14="http://schemas.microsoft.com/office/powerpoint/2010/main" val="3913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Musiques en Français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227692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Grace Kelly </a:t>
            </a:r>
            <a:r>
              <a:rPr lang="fr-FR" sz="1400" dirty="0"/>
              <a:t>en Français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b="1" dirty="0"/>
              <a:t>Chanteur: </a:t>
            </a:r>
            <a:r>
              <a:rPr lang="fr-FR" sz="2000" dirty="0"/>
              <a:t>Mika </a:t>
            </a:r>
          </a:p>
          <a:p>
            <a:pPr marL="0" indent="0" algn="just">
              <a:buNone/>
            </a:pPr>
            <a:r>
              <a:rPr lang="fr-FR" sz="2000" b="1" dirty="0"/>
              <a:t>Origine: </a:t>
            </a:r>
            <a:r>
              <a:rPr lang="fr-FR" sz="2000" i="1" dirty="0"/>
              <a:t>Liban</a:t>
            </a:r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Musiques Françaises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8750" y="1825625"/>
            <a:ext cx="345250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Claire de Lune </a:t>
            </a:r>
            <a:r>
              <a:rPr lang="fr-FR" sz="1400" dirty="0"/>
              <a:t>3éme mouvement de Suite bergamasque</a:t>
            </a:r>
          </a:p>
          <a:p>
            <a:pPr marL="0" indent="0" algn="just">
              <a:buNone/>
            </a:pPr>
            <a:r>
              <a:rPr lang="fr-FR" sz="2000" b="1" dirty="0"/>
              <a:t>Compositeur: </a:t>
            </a:r>
            <a:r>
              <a:rPr lang="fr-FR" sz="2000" i="1" dirty="0"/>
              <a:t>Claude Debussy </a:t>
            </a:r>
          </a:p>
          <a:p>
            <a:pPr marL="0" indent="0" algn="just">
              <a:buNone/>
            </a:pPr>
            <a:r>
              <a:rPr lang="fr-FR" sz="2000" b="1" dirty="0"/>
              <a:t>Origine: </a:t>
            </a:r>
            <a:r>
              <a:rPr lang="fr-FR" sz="2000" i="1" dirty="0"/>
              <a:t>France</a:t>
            </a:r>
          </a:p>
          <a:p>
            <a:pPr marL="0" indent="0" algn="just">
              <a:buNone/>
            </a:pPr>
            <a:endParaRPr lang="fr-FR" b="1" dirty="0"/>
          </a:p>
          <a:p>
            <a:pPr marL="0" indent="0" algn="just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1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Musiques en Anglais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70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Kashmir</a:t>
            </a:r>
          </a:p>
          <a:p>
            <a:pPr marL="0" indent="0" algn="just">
              <a:buNone/>
            </a:pPr>
            <a:r>
              <a:rPr lang="fr-FR" sz="2000" b="1" dirty="0"/>
              <a:t>Chanteur: </a:t>
            </a:r>
            <a:r>
              <a:rPr lang="fr-FR" sz="2000" dirty="0" err="1"/>
              <a:t>Led</a:t>
            </a:r>
            <a:r>
              <a:rPr lang="fr-FR" sz="2000" dirty="0"/>
              <a:t> Zeppelin</a:t>
            </a:r>
          </a:p>
          <a:p>
            <a:pPr marL="0" indent="0" algn="just">
              <a:buNone/>
            </a:pPr>
            <a:r>
              <a:rPr lang="fr-FR" sz="2000" b="1" dirty="0"/>
              <a:t>Origine: </a:t>
            </a:r>
            <a:r>
              <a:rPr lang="fr-FR" sz="2000" i="1" dirty="0"/>
              <a:t>Angleterre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481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Musiques en Portugais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8750" y="1825625"/>
            <a:ext cx="3452501" cy="4351338"/>
          </a:xfrm>
        </p:spPr>
        <p:txBody>
          <a:bodyPr/>
          <a:lstStyle/>
          <a:p>
            <a:pPr marL="0" indent="0" algn="just">
              <a:buNone/>
            </a:pPr>
            <a:endParaRPr lang="fr-FR" sz="2000" b="1"/>
          </a:p>
          <a:p>
            <a:pPr marL="0" indent="0" algn="just">
              <a:buNone/>
            </a:pPr>
            <a:r>
              <a:rPr lang="fr-FR" sz="2000" b="1"/>
              <a:t>Compositeur</a:t>
            </a:r>
            <a:r>
              <a:rPr lang="fr-FR" sz="2000" b="1" dirty="0"/>
              <a:t>: </a:t>
            </a:r>
            <a:r>
              <a:rPr lang="fr-FR" sz="2000" i="1" dirty="0"/>
              <a:t>Claude Debussy </a:t>
            </a:r>
          </a:p>
          <a:p>
            <a:pPr marL="0" indent="0" algn="just">
              <a:buNone/>
            </a:pPr>
            <a:r>
              <a:rPr lang="fr-FR" sz="2000" b="1" dirty="0"/>
              <a:t>Origine: </a:t>
            </a:r>
            <a:r>
              <a:rPr lang="fr-FR" sz="2000" i="1" dirty="0"/>
              <a:t>France</a:t>
            </a:r>
          </a:p>
          <a:p>
            <a:pPr marL="0" indent="0" algn="just">
              <a:buNone/>
            </a:pPr>
            <a:endParaRPr lang="fr-FR" b="1" dirty="0"/>
          </a:p>
          <a:p>
            <a:pPr marL="0" indent="0" algn="just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517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64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Mon goût musical</vt:lpstr>
      <vt:lpstr>Musiques en Français</vt:lpstr>
      <vt:lpstr>Musiques Françaises</vt:lpstr>
      <vt:lpstr>Musiques en Anglais</vt:lpstr>
      <vt:lpstr>Musiques en Portugais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goût musical</dc:title>
  <dc:creator>Vitor Bruno de Oliveira Barth</dc:creator>
  <cp:lastModifiedBy>Vitor Bruno de Oliveira Barth</cp:lastModifiedBy>
  <cp:revision>8</cp:revision>
  <dcterms:created xsi:type="dcterms:W3CDTF">2016-05-29T20:11:27Z</dcterms:created>
  <dcterms:modified xsi:type="dcterms:W3CDTF">2016-05-29T23:18:32Z</dcterms:modified>
</cp:coreProperties>
</file>