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566"/>
    <a:srgbClr val="F3F1F3"/>
    <a:srgbClr val="485A96"/>
    <a:srgbClr val="7EC234"/>
    <a:srgbClr val="FF3F88"/>
    <a:srgbClr val="FAE440"/>
    <a:srgbClr val="FFEA1E"/>
    <a:srgbClr val="FF3783"/>
    <a:srgbClr val="E2045A"/>
    <a:srgbClr val="3CC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A104-9A27-4421-BC13-5F9016169C71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216C-6D39-431E-8183-356E466722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20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A104-9A27-4421-BC13-5F9016169C71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216C-6D39-431E-8183-356E466722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72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A104-9A27-4421-BC13-5F9016169C71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216C-6D39-431E-8183-356E466722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60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A104-9A27-4421-BC13-5F9016169C71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216C-6D39-431E-8183-356E466722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4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A104-9A27-4421-BC13-5F9016169C71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216C-6D39-431E-8183-356E466722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47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A104-9A27-4421-BC13-5F9016169C71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216C-6D39-431E-8183-356E466722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0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A104-9A27-4421-BC13-5F9016169C71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216C-6D39-431E-8183-356E466722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7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A104-9A27-4421-BC13-5F9016169C71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216C-6D39-431E-8183-356E466722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43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A104-9A27-4421-BC13-5F9016169C71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216C-6D39-431E-8183-356E466722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24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A104-9A27-4421-BC13-5F9016169C71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216C-6D39-431E-8183-356E466722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66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A104-9A27-4421-BC13-5F9016169C71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1216C-6D39-431E-8183-356E466722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25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7A104-9A27-4421-BC13-5F9016169C71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1216C-6D39-431E-8183-356E466722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74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5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6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4.jpeg"/><Relationship Id="rId2" Type="http://schemas.openxmlformats.org/officeDocument/2006/relationships/image" Target="../media/image1.png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6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docs.google.com/forms/d/1dDyWyZhctGCMtrZZ2hD5T23qhuOEqdGZ7kN-XeH8Hd0/edit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1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-11696684" y="-18289"/>
            <a:ext cx="17217945" cy="6876289"/>
            <a:chOff x="-13773264" y="-18289"/>
            <a:chExt cx="17217945" cy="6876289"/>
          </a:xfrm>
        </p:grpSpPr>
        <p:grpSp>
          <p:nvGrpSpPr>
            <p:cNvPr id="69" name="Grupo 68"/>
            <p:cNvGrpSpPr/>
            <p:nvPr/>
          </p:nvGrpSpPr>
          <p:grpSpPr>
            <a:xfrm>
              <a:off x="-13773264" y="-18289"/>
              <a:ext cx="17217945" cy="6876289"/>
              <a:chOff x="-11684330" y="-4560"/>
              <a:chExt cx="17217945" cy="6876289"/>
            </a:xfrm>
          </p:grpSpPr>
          <p:grpSp>
            <p:nvGrpSpPr>
              <p:cNvPr id="67" name="Grupo 66"/>
              <p:cNvGrpSpPr/>
              <p:nvPr/>
            </p:nvGrpSpPr>
            <p:grpSpPr>
              <a:xfrm>
                <a:off x="-6661181" y="13729"/>
                <a:ext cx="12194796" cy="6858000"/>
                <a:chOff x="-6650183" y="17"/>
                <a:chExt cx="12194796" cy="6858000"/>
              </a:xfrm>
            </p:grpSpPr>
            <p:grpSp>
              <p:nvGrpSpPr>
                <p:cNvPr id="15" name="Grupo 14"/>
                <p:cNvGrpSpPr/>
                <p:nvPr/>
              </p:nvGrpSpPr>
              <p:grpSpPr>
                <a:xfrm>
                  <a:off x="-6650183" y="17"/>
                  <a:ext cx="12194796" cy="6858000"/>
                  <a:chOff x="0" y="0"/>
                  <a:chExt cx="10305774" cy="6858000"/>
                </a:xfrm>
              </p:grpSpPr>
              <p:sp>
                <p:nvSpPr>
                  <p:cNvPr id="4" name="Retângulo 3"/>
                  <p:cNvSpPr/>
                  <p:nvPr/>
                </p:nvSpPr>
                <p:spPr>
                  <a:xfrm>
                    <a:off x="0" y="0"/>
                    <a:ext cx="10292080" cy="6858000"/>
                  </a:xfrm>
                  <a:prstGeom prst="rect">
                    <a:avLst/>
                  </a:prstGeom>
                  <a:solidFill>
                    <a:srgbClr val="F3F1F3"/>
                  </a:solidFill>
                  <a:ln>
                    <a:noFill/>
                  </a:ln>
                  <a:effectLst>
                    <a:outerShdw blurRad="215900" dist="38100" sx="101000" sy="101000" algn="ctr" rotWithShape="0">
                      <a:schemeClr val="tx1">
                        <a:lumMod val="65000"/>
                        <a:lumOff val="35000"/>
                        <a:alpha val="3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4" name="Grupo 13"/>
                  <p:cNvGrpSpPr/>
                  <p:nvPr/>
                </p:nvGrpSpPr>
                <p:grpSpPr>
                  <a:xfrm>
                    <a:off x="9213612" y="2072716"/>
                    <a:ext cx="1092162" cy="2712559"/>
                    <a:chOff x="9213612" y="2072716"/>
                    <a:chExt cx="1092162" cy="2712559"/>
                  </a:xfrm>
                </p:grpSpPr>
                <p:sp>
                  <p:nvSpPr>
                    <p:cNvPr id="7" name="Forma livre 6"/>
                    <p:cNvSpPr/>
                    <p:nvPr/>
                  </p:nvSpPr>
                  <p:spPr>
                    <a:xfrm>
                      <a:off x="9213612" y="2072716"/>
                      <a:ext cx="1092162" cy="2712559"/>
                    </a:xfrm>
                    <a:custGeom>
                      <a:avLst/>
                      <a:gdLst>
                        <a:gd name="connsiteX0" fmla="*/ 1290320 w 1290320"/>
                        <a:gd name="connsiteY0" fmla="*/ 0 h 2903549"/>
                        <a:gd name="connsiteX1" fmla="*/ 1290320 w 1290320"/>
                        <a:gd name="connsiteY1" fmla="*/ 2903549 h 2903549"/>
                        <a:gd name="connsiteX2" fmla="*/ 1184412 w 1290320"/>
                        <a:gd name="connsiteY2" fmla="*/ 2887579 h 2903549"/>
                        <a:gd name="connsiteX3" fmla="*/ 0 w 1290320"/>
                        <a:gd name="connsiteY3" fmla="*/ 1451774 h 2903549"/>
                        <a:gd name="connsiteX4" fmla="*/ 1184412 w 1290320"/>
                        <a:gd name="connsiteY4" fmla="*/ 15970 h 29035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90320" h="2903549">
                          <a:moveTo>
                            <a:pt x="1290320" y="0"/>
                          </a:moveTo>
                          <a:lnTo>
                            <a:pt x="1290320" y="2903549"/>
                          </a:lnTo>
                          <a:lnTo>
                            <a:pt x="1184412" y="2887579"/>
                          </a:lnTo>
                          <a:cubicBezTo>
                            <a:pt x="508469" y="2750919"/>
                            <a:pt x="0" y="2160014"/>
                            <a:pt x="0" y="1451774"/>
                          </a:cubicBezTo>
                          <a:cubicBezTo>
                            <a:pt x="0" y="743534"/>
                            <a:pt x="508469" y="152630"/>
                            <a:pt x="1184412" y="15970"/>
                          </a:cubicBezTo>
                          <a:close/>
                        </a:path>
                      </a:pathLst>
                    </a:custGeom>
                    <a:solidFill>
                      <a:srgbClr val="FF378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" name="CaixaDeTexto 7"/>
                    <p:cNvSpPr txBox="1"/>
                    <p:nvPr/>
                  </p:nvSpPr>
                  <p:spPr>
                    <a:xfrm rot="16200000">
                      <a:off x="9235673" y="3155888"/>
                      <a:ext cx="1589526" cy="54621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sz="3600" b="1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d</a:t>
                      </a:r>
                      <a:r>
                        <a:rPr lang="pt-BR" sz="3600" b="1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esafio</a:t>
                      </a:r>
                      <a:endParaRPr lang="pt-BR" sz="3600" b="1" dirty="0">
                        <a:solidFill>
                          <a:schemeClr val="bg1"/>
                        </a:solidFill>
                        <a:latin typeface="Tw Cen MT" panose="020B0602020104020603" pitchFamily="34" charset="0"/>
                      </a:endParaRPr>
                    </a:p>
                  </p:txBody>
                </p:sp>
              </p:grpSp>
            </p:grpSp>
            <p:pic>
              <p:nvPicPr>
                <p:cNvPr id="16" name="Imagem 15"/>
                <p:cNvPicPr>
                  <a:picLocks noChangeAspect="1"/>
                </p:cNvPicPr>
                <p:nvPr/>
              </p:nvPicPr>
              <p:blipFill>
                <a:blip r:embed="rId2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353101" y="3121923"/>
                  <a:ext cx="632463" cy="632463"/>
                </a:xfrm>
                <a:prstGeom prst="rect">
                  <a:avLst/>
                </a:prstGeom>
              </p:spPr>
            </p:pic>
          </p:grpSp>
          <p:grpSp>
            <p:nvGrpSpPr>
              <p:cNvPr id="66" name="Grupo 65"/>
              <p:cNvGrpSpPr/>
              <p:nvPr/>
            </p:nvGrpSpPr>
            <p:grpSpPr>
              <a:xfrm>
                <a:off x="-11684330" y="-4560"/>
                <a:ext cx="16669894" cy="6867154"/>
                <a:chOff x="-11691114" y="-9145"/>
                <a:chExt cx="16669894" cy="6867154"/>
              </a:xfrm>
            </p:grpSpPr>
            <p:grpSp>
              <p:nvGrpSpPr>
                <p:cNvPr id="18" name="Grupo 17"/>
                <p:cNvGrpSpPr/>
                <p:nvPr/>
              </p:nvGrpSpPr>
              <p:grpSpPr>
                <a:xfrm>
                  <a:off x="-7206438" y="9"/>
                  <a:ext cx="12185218" cy="6858000"/>
                  <a:chOff x="0" y="0"/>
                  <a:chExt cx="12185218" cy="6858000"/>
                </a:xfrm>
              </p:grpSpPr>
              <p:grpSp>
                <p:nvGrpSpPr>
                  <p:cNvPr id="19" name="Grupo 18"/>
                  <p:cNvGrpSpPr/>
                  <p:nvPr/>
                </p:nvGrpSpPr>
                <p:grpSpPr>
                  <a:xfrm>
                    <a:off x="0" y="0"/>
                    <a:ext cx="12179122" cy="6858000"/>
                    <a:chOff x="0" y="0"/>
                    <a:chExt cx="12179122" cy="6858000"/>
                  </a:xfrm>
                </p:grpSpPr>
                <p:sp>
                  <p:nvSpPr>
                    <p:cNvPr id="21" name="Retângulo 20"/>
                    <p:cNvSpPr/>
                    <p:nvPr/>
                  </p:nvSpPr>
                  <p:spPr>
                    <a:xfrm>
                      <a:off x="0" y="0"/>
                      <a:ext cx="12178590" cy="6858000"/>
                    </a:xfrm>
                    <a:prstGeom prst="rect">
                      <a:avLst/>
                    </a:prstGeom>
                    <a:solidFill>
                      <a:srgbClr val="F3F1F3"/>
                    </a:solidFill>
                    <a:ln>
                      <a:noFill/>
                    </a:ln>
                    <a:effectLst>
                      <a:outerShdw blurRad="215900" dist="38100" sx="101000" sy="101000" algn="ctr" rotWithShape="0">
                        <a:schemeClr val="tx1">
                          <a:lumMod val="65000"/>
                          <a:lumOff val="35000"/>
                          <a:alpha val="35000"/>
                        </a:scheme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2" name="Grupo 21"/>
                    <p:cNvGrpSpPr/>
                    <p:nvPr/>
                  </p:nvGrpSpPr>
                  <p:grpSpPr>
                    <a:xfrm>
                      <a:off x="10886769" y="2072715"/>
                      <a:ext cx="1292353" cy="2712559"/>
                      <a:chOff x="10886769" y="2072715"/>
                      <a:chExt cx="1292353" cy="2712559"/>
                    </a:xfrm>
                  </p:grpSpPr>
                  <p:sp>
                    <p:nvSpPr>
                      <p:cNvPr id="23" name="Forma livre 22"/>
                      <p:cNvSpPr/>
                      <p:nvPr/>
                    </p:nvSpPr>
                    <p:spPr>
                      <a:xfrm>
                        <a:off x="10886769" y="2072715"/>
                        <a:ext cx="1292353" cy="2712559"/>
                      </a:xfrm>
                      <a:custGeom>
                        <a:avLst/>
                        <a:gdLst>
                          <a:gd name="connsiteX0" fmla="*/ 1290320 w 1290320"/>
                          <a:gd name="connsiteY0" fmla="*/ 0 h 2903549"/>
                          <a:gd name="connsiteX1" fmla="*/ 1290320 w 1290320"/>
                          <a:gd name="connsiteY1" fmla="*/ 2903549 h 2903549"/>
                          <a:gd name="connsiteX2" fmla="*/ 1184412 w 1290320"/>
                          <a:gd name="connsiteY2" fmla="*/ 2887579 h 2903549"/>
                          <a:gd name="connsiteX3" fmla="*/ 0 w 1290320"/>
                          <a:gd name="connsiteY3" fmla="*/ 1451774 h 2903549"/>
                          <a:gd name="connsiteX4" fmla="*/ 1184412 w 1290320"/>
                          <a:gd name="connsiteY4" fmla="*/ 15970 h 290354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290320" h="2903549">
                            <a:moveTo>
                              <a:pt x="1290320" y="0"/>
                            </a:moveTo>
                            <a:lnTo>
                              <a:pt x="1290320" y="2903549"/>
                            </a:lnTo>
                            <a:lnTo>
                              <a:pt x="1184412" y="2887579"/>
                            </a:lnTo>
                            <a:cubicBezTo>
                              <a:pt x="508469" y="2750919"/>
                              <a:pt x="0" y="2160014"/>
                              <a:pt x="0" y="1451774"/>
                            </a:cubicBezTo>
                            <a:cubicBezTo>
                              <a:pt x="0" y="743534"/>
                              <a:pt x="508469" y="152630"/>
                              <a:pt x="1184412" y="15970"/>
                            </a:cubicBezTo>
                            <a:close/>
                          </a:path>
                        </a:pathLst>
                      </a:custGeom>
                      <a:solidFill>
                        <a:srgbClr val="92D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pic>
                    <p:nvPicPr>
                      <p:cNvPr id="24" name="Imagem 23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6200000">
                        <a:off x="11039880" y="3197229"/>
                        <a:ext cx="548363" cy="463524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sp>
                <p:nvSpPr>
                  <p:cNvPr id="20" name="CaixaDeTexto 19"/>
                  <p:cNvSpPr txBox="1"/>
                  <p:nvPr/>
                </p:nvSpPr>
                <p:spPr>
                  <a:xfrm rot="16200000">
                    <a:off x="10784990" y="3105827"/>
                    <a:ext cx="2154126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3600" b="1" dirty="0" smtClean="0">
                        <a:solidFill>
                          <a:schemeClr val="bg1"/>
                        </a:solidFill>
                        <a:latin typeface="Tw Cen MT" panose="020B0602020104020603" pitchFamily="34" charset="0"/>
                      </a:rPr>
                      <a:t>estatística</a:t>
                    </a:r>
                    <a:endParaRPr lang="pt-BR" sz="3600" b="1" dirty="0">
                      <a:solidFill>
                        <a:schemeClr val="bg1"/>
                      </a:solidFill>
                      <a:latin typeface="Tw Cen MT" panose="020B0602020104020603" pitchFamily="34" charset="0"/>
                    </a:endParaRPr>
                  </a:p>
                </p:txBody>
              </p:sp>
            </p:grpSp>
            <p:grpSp>
              <p:nvGrpSpPr>
                <p:cNvPr id="25" name="Grupo 24"/>
                <p:cNvGrpSpPr/>
                <p:nvPr/>
              </p:nvGrpSpPr>
              <p:grpSpPr>
                <a:xfrm>
                  <a:off x="-7762695" y="0"/>
                  <a:ext cx="12181919" cy="6858000"/>
                  <a:chOff x="0" y="0"/>
                  <a:chExt cx="12181919" cy="6858000"/>
                </a:xfrm>
              </p:grpSpPr>
              <p:sp>
                <p:nvSpPr>
                  <p:cNvPr id="26" name="Retângulo 25"/>
                  <p:cNvSpPr/>
                  <p:nvPr/>
                </p:nvSpPr>
                <p:spPr>
                  <a:xfrm>
                    <a:off x="0" y="0"/>
                    <a:ext cx="12178590" cy="6858000"/>
                  </a:xfrm>
                  <a:prstGeom prst="rect">
                    <a:avLst/>
                  </a:prstGeom>
                  <a:solidFill>
                    <a:srgbClr val="F3F1F3"/>
                  </a:solidFill>
                  <a:ln>
                    <a:noFill/>
                  </a:ln>
                  <a:effectLst>
                    <a:outerShdw blurRad="215900" dist="38100" sx="101000" sy="101000" algn="ctr" rotWithShape="0">
                      <a:schemeClr val="tx1">
                        <a:lumMod val="65000"/>
                        <a:lumOff val="35000"/>
                        <a:alpha val="3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" name="Forma livre 26"/>
                  <p:cNvSpPr/>
                  <p:nvPr/>
                </p:nvSpPr>
                <p:spPr>
                  <a:xfrm>
                    <a:off x="10889566" y="2072715"/>
                    <a:ext cx="1292353" cy="2712559"/>
                  </a:xfrm>
                  <a:custGeom>
                    <a:avLst/>
                    <a:gdLst>
                      <a:gd name="connsiteX0" fmla="*/ 1290320 w 1290320"/>
                      <a:gd name="connsiteY0" fmla="*/ 0 h 2903549"/>
                      <a:gd name="connsiteX1" fmla="*/ 1290320 w 1290320"/>
                      <a:gd name="connsiteY1" fmla="*/ 2903549 h 2903549"/>
                      <a:gd name="connsiteX2" fmla="*/ 1184412 w 1290320"/>
                      <a:gd name="connsiteY2" fmla="*/ 2887579 h 2903549"/>
                      <a:gd name="connsiteX3" fmla="*/ 0 w 1290320"/>
                      <a:gd name="connsiteY3" fmla="*/ 1451774 h 2903549"/>
                      <a:gd name="connsiteX4" fmla="*/ 1184412 w 1290320"/>
                      <a:gd name="connsiteY4" fmla="*/ 15970 h 29035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90320" h="2903549">
                        <a:moveTo>
                          <a:pt x="1290320" y="0"/>
                        </a:moveTo>
                        <a:lnTo>
                          <a:pt x="1290320" y="2903549"/>
                        </a:lnTo>
                        <a:lnTo>
                          <a:pt x="1184412" y="2887579"/>
                        </a:lnTo>
                        <a:cubicBezTo>
                          <a:pt x="508469" y="2750919"/>
                          <a:pt x="0" y="2160014"/>
                          <a:pt x="0" y="1451774"/>
                        </a:cubicBezTo>
                        <a:cubicBezTo>
                          <a:pt x="0" y="743534"/>
                          <a:pt x="508469" y="152630"/>
                          <a:pt x="1184412" y="15970"/>
                        </a:cubicBezTo>
                        <a:close/>
                      </a:path>
                    </a:pathLst>
                  </a:custGeom>
                  <a:solidFill>
                    <a:srgbClr val="FAE4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" name="CaixaDeTexto 27"/>
                  <p:cNvSpPr txBox="1"/>
                  <p:nvPr/>
                </p:nvSpPr>
                <p:spPr>
                  <a:xfrm rot="16200000">
                    <a:off x="10693927" y="3136605"/>
                    <a:ext cx="234642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3200" b="1" dirty="0" smtClean="0">
                        <a:solidFill>
                          <a:schemeClr val="bg1"/>
                        </a:solidFill>
                        <a:latin typeface="Tw Cen MT" panose="020B0602020104020603" pitchFamily="34" charset="0"/>
                      </a:rPr>
                      <a:t>você sabia...</a:t>
                    </a:r>
                    <a:endParaRPr lang="pt-BR" sz="3200" b="1" dirty="0">
                      <a:solidFill>
                        <a:schemeClr val="bg1"/>
                      </a:solidFill>
                      <a:latin typeface="Tw Cen MT" panose="020B0602020104020603" pitchFamily="34" charset="0"/>
                    </a:endParaRPr>
                  </a:p>
                </p:txBody>
              </p:sp>
              <p:pic>
                <p:nvPicPr>
                  <p:cNvPr id="29" name="Imagem 2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biLevel thresh="7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6200000">
                    <a:off x="11016984" y="3150108"/>
                    <a:ext cx="557770" cy="55777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0" name="Grupo 29"/>
                <p:cNvGrpSpPr/>
                <p:nvPr/>
              </p:nvGrpSpPr>
              <p:grpSpPr>
                <a:xfrm>
                  <a:off x="-8313670" y="-17"/>
                  <a:ext cx="12185925" cy="6858000"/>
                  <a:chOff x="2624" y="-9171"/>
                  <a:chExt cx="12185925" cy="6858000"/>
                </a:xfrm>
              </p:grpSpPr>
              <p:sp>
                <p:nvSpPr>
                  <p:cNvPr id="31" name="Retângulo 30"/>
                  <p:cNvSpPr/>
                  <p:nvPr/>
                </p:nvSpPr>
                <p:spPr>
                  <a:xfrm>
                    <a:off x="2624" y="-9171"/>
                    <a:ext cx="12178590" cy="6858000"/>
                  </a:xfrm>
                  <a:prstGeom prst="rect">
                    <a:avLst/>
                  </a:prstGeom>
                  <a:solidFill>
                    <a:srgbClr val="F3F1F3"/>
                  </a:solidFill>
                  <a:ln>
                    <a:noFill/>
                  </a:ln>
                  <a:effectLst>
                    <a:outerShdw blurRad="215900" dist="38100" sx="101000" sy="101000" algn="ctr" rotWithShape="0">
                      <a:schemeClr val="tx1">
                        <a:lumMod val="65000"/>
                        <a:lumOff val="35000"/>
                        <a:alpha val="3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Forma livre 31"/>
                  <p:cNvSpPr/>
                  <p:nvPr/>
                </p:nvSpPr>
                <p:spPr>
                  <a:xfrm>
                    <a:off x="10896196" y="2072715"/>
                    <a:ext cx="1292353" cy="2712559"/>
                  </a:xfrm>
                  <a:custGeom>
                    <a:avLst/>
                    <a:gdLst>
                      <a:gd name="connsiteX0" fmla="*/ 1290320 w 1290320"/>
                      <a:gd name="connsiteY0" fmla="*/ 0 h 2903549"/>
                      <a:gd name="connsiteX1" fmla="*/ 1290320 w 1290320"/>
                      <a:gd name="connsiteY1" fmla="*/ 2903549 h 2903549"/>
                      <a:gd name="connsiteX2" fmla="*/ 1184412 w 1290320"/>
                      <a:gd name="connsiteY2" fmla="*/ 2887579 h 2903549"/>
                      <a:gd name="connsiteX3" fmla="*/ 0 w 1290320"/>
                      <a:gd name="connsiteY3" fmla="*/ 1451774 h 2903549"/>
                      <a:gd name="connsiteX4" fmla="*/ 1184412 w 1290320"/>
                      <a:gd name="connsiteY4" fmla="*/ 15970 h 29035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90320" h="2903549">
                        <a:moveTo>
                          <a:pt x="1290320" y="0"/>
                        </a:moveTo>
                        <a:lnTo>
                          <a:pt x="1290320" y="2903549"/>
                        </a:lnTo>
                        <a:lnTo>
                          <a:pt x="1184412" y="2887579"/>
                        </a:lnTo>
                        <a:cubicBezTo>
                          <a:pt x="508469" y="2750919"/>
                          <a:pt x="0" y="2160014"/>
                          <a:pt x="0" y="1451774"/>
                        </a:cubicBezTo>
                        <a:cubicBezTo>
                          <a:pt x="0" y="743534"/>
                          <a:pt x="508469" y="152630"/>
                          <a:pt x="1184412" y="15970"/>
                        </a:cubicBezTo>
                        <a:close/>
                      </a:path>
                    </a:pathLst>
                  </a:custGeom>
                  <a:solidFill>
                    <a:srgbClr val="3CC7E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CaixaDeTexto 32"/>
                  <p:cNvSpPr txBox="1"/>
                  <p:nvPr/>
                </p:nvSpPr>
                <p:spPr>
                  <a:xfrm rot="16200000">
                    <a:off x="10899596" y="3105827"/>
                    <a:ext cx="189809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3600" b="1" dirty="0" smtClean="0">
                        <a:solidFill>
                          <a:schemeClr val="bg1"/>
                        </a:solidFill>
                        <a:latin typeface="Tw Cen MT" panose="020B0602020104020603" pitchFamily="34" charset="0"/>
                      </a:rPr>
                      <a:t>pesquisa</a:t>
                    </a:r>
                    <a:endParaRPr lang="pt-BR" sz="3600" b="1" dirty="0">
                      <a:solidFill>
                        <a:schemeClr val="bg1"/>
                      </a:solidFill>
                      <a:latin typeface="Tw Cen MT" panose="020B0602020104020603" pitchFamily="34" charset="0"/>
                    </a:endParaRPr>
                  </a:p>
                </p:txBody>
              </p:sp>
              <p:pic>
                <p:nvPicPr>
                  <p:cNvPr id="34" name="Imagem 33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biLevel thresh="7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6818967">
                    <a:off x="10951650" y="3109788"/>
                    <a:ext cx="638410" cy="63841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5" name="Grupo 34"/>
                <p:cNvGrpSpPr/>
                <p:nvPr/>
              </p:nvGrpSpPr>
              <p:grpSpPr>
                <a:xfrm>
                  <a:off x="-8873631" y="-4568"/>
                  <a:ext cx="12188177" cy="6858000"/>
                  <a:chOff x="1578" y="-13722"/>
                  <a:chExt cx="12188177" cy="6858000"/>
                </a:xfrm>
              </p:grpSpPr>
              <p:sp>
                <p:nvSpPr>
                  <p:cNvPr id="36" name="Retângulo 35"/>
                  <p:cNvSpPr/>
                  <p:nvPr/>
                </p:nvSpPr>
                <p:spPr>
                  <a:xfrm>
                    <a:off x="1578" y="-13722"/>
                    <a:ext cx="12178590" cy="6858000"/>
                  </a:xfrm>
                  <a:prstGeom prst="rect">
                    <a:avLst/>
                  </a:prstGeom>
                  <a:solidFill>
                    <a:srgbClr val="F3F1F3"/>
                  </a:solidFill>
                  <a:ln>
                    <a:noFill/>
                  </a:ln>
                  <a:effectLst>
                    <a:outerShdw blurRad="215900" dist="38100" sx="101000" sy="101000" algn="ctr" rotWithShape="0">
                      <a:schemeClr val="tx1">
                        <a:lumMod val="65000"/>
                        <a:lumOff val="35000"/>
                        <a:alpha val="3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" name="Forma livre 36"/>
                  <p:cNvSpPr/>
                  <p:nvPr/>
                </p:nvSpPr>
                <p:spPr>
                  <a:xfrm>
                    <a:off x="10897402" y="2072715"/>
                    <a:ext cx="1292353" cy="2712559"/>
                  </a:xfrm>
                  <a:custGeom>
                    <a:avLst/>
                    <a:gdLst>
                      <a:gd name="connsiteX0" fmla="*/ 1290320 w 1290320"/>
                      <a:gd name="connsiteY0" fmla="*/ 0 h 2903549"/>
                      <a:gd name="connsiteX1" fmla="*/ 1290320 w 1290320"/>
                      <a:gd name="connsiteY1" fmla="*/ 2903549 h 2903549"/>
                      <a:gd name="connsiteX2" fmla="*/ 1184412 w 1290320"/>
                      <a:gd name="connsiteY2" fmla="*/ 2887579 h 2903549"/>
                      <a:gd name="connsiteX3" fmla="*/ 0 w 1290320"/>
                      <a:gd name="connsiteY3" fmla="*/ 1451774 h 2903549"/>
                      <a:gd name="connsiteX4" fmla="*/ 1184412 w 1290320"/>
                      <a:gd name="connsiteY4" fmla="*/ 15970 h 29035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90320" h="2903549">
                        <a:moveTo>
                          <a:pt x="1290320" y="0"/>
                        </a:moveTo>
                        <a:lnTo>
                          <a:pt x="1290320" y="2903549"/>
                        </a:lnTo>
                        <a:lnTo>
                          <a:pt x="1184412" y="2887579"/>
                        </a:lnTo>
                        <a:cubicBezTo>
                          <a:pt x="508469" y="2750919"/>
                          <a:pt x="0" y="2160014"/>
                          <a:pt x="0" y="1451774"/>
                        </a:cubicBezTo>
                        <a:cubicBezTo>
                          <a:pt x="0" y="743534"/>
                          <a:pt x="508469" y="152630"/>
                          <a:pt x="1184412" y="15970"/>
                        </a:cubicBezTo>
                        <a:close/>
                      </a:path>
                    </a:pathLst>
                  </a:custGeom>
                  <a:solidFill>
                    <a:srgbClr val="FF378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CaixaDeTexto 37"/>
                  <p:cNvSpPr txBox="1"/>
                  <p:nvPr/>
                </p:nvSpPr>
                <p:spPr>
                  <a:xfrm rot="16200000">
                    <a:off x="10768700" y="3105825"/>
                    <a:ext cx="218686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3600" b="1" dirty="0" smtClean="0">
                        <a:solidFill>
                          <a:schemeClr val="bg1"/>
                        </a:solidFill>
                        <a:latin typeface="Tw Cen MT" panose="020B0602020104020603" pitchFamily="34" charset="0"/>
                      </a:rPr>
                      <a:t>formulário</a:t>
                    </a:r>
                    <a:endParaRPr lang="pt-BR" sz="3600" b="1" dirty="0">
                      <a:solidFill>
                        <a:schemeClr val="bg1"/>
                      </a:solidFill>
                      <a:latin typeface="Tw Cen MT" panose="020B0602020104020603" pitchFamily="34" charset="0"/>
                    </a:endParaRPr>
                  </a:p>
                </p:txBody>
              </p:sp>
              <p:pic>
                <p:nvPicPr>
                  <p:cNvPr id="39" name="Imagem 38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biLevel thresh="7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6200000">
                    <a:off x="11022090" y="3177451"/>
                    <a:ext cx="530513" cy="50308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0" name="Grupo 39"/>
                <p:cNvGrpSpPr/>
                <p:nvPr/>
              </p:nvGrpSpPr>
              <p:grpSpPr>
                <a:xfrm>
                  <a:off x="-9444876" y="-4568"/>
                  <a:ext cx="12179122" cy="6858000"/>
                  <a:chOff x="0" y="-13722"/>
                  <a:chExt cx="12179122" cy="6858000"/>
                </a:xfrm>
              </p:grpSpPr>
              <p:sp>
                <p:nvSpPr>
                  <p:cNvPr id="41" name="Retângulo 40"/>
                  <p:cNvSpPr/>
                  <p:nvPr/>
                </p:nvSpPr>
                <p:spPr>
                  <a:xfrm>
                    <a:off x="0" y="-13722"/>
                    <a:ext cx="12178590" cy="6858000"/>
                  </a:xfrm>
                  <a:prstGeom prst="rect">
                    <a:avLst/>
                  </a:prstGeom>
                  <a:solidFill>
                    <a:srgbClr val="F3F1F3"/>
                  </a:solidFill>
                  <a:ln>
                    <a:noFill/>
                  </a:ln>
                  <a:effectLst>
                    <a:outerShdw blurRad="215900" dist="38100" sx="101000" sy="101000" algn="ctr" rotWithShape="0">
                      <a:schemeClr val="tx1">
                        <a:lumMod val="65000"/>
                        <a:lumOff val="35000"/>
                        <a:alpha val="3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" name="Forma livre 41"/>
                  <p:cNvSpPr/>
                  <p:nvPr/>
                </p:nvSpPr>
                <p:spPr>
                  <a:xfrm>
                    <a:off x="10886769" y="2072715"/>
                    <a:ext cx="1292353" cy="2712559"/>
                  </a:xfrm>
                  <a:custGeom>
                    <a:avLst/>
                    <a:gdLst>
                      <a:gd name="connsiteX0" fmla="*/ 1290320 w 1290320"/>
                      <a:gd name="connsiteY0" fmla="*/ 0 h 2903549"/>
                      <a:gd name="connsiteX1" fmla="*/ 1290320 w 1290320"/>
                      <a:gd name="connsiteY1" fmla="*/ 2903549 h 2903549"/>
                      <a:gd name="connsiteX2" fmla="*/ 1184412 w 1290320"/>
                      <a:gd name="connsiteY2" fmla="*/ 2887579 h 2903549"/>
                      <a:gd name="connsiteX3" fmla="*/ 0 w 1290320"/>
                      <a:gd name="connsiteY3" fmla="*/ 1451774 h 2903549"/>
                      <a:gd name="connsiteX4" fmla="*/ 1184412 w 1290320"/>
                      <a:gd name="connsiteY4" fmla="*/ 15970 h 29035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90320" h="2903549">
                        <a:moveTo>
                          <a:pt x="1290320" y="0"/>
                        </a:moveTo>
                        <a:lnTo>
                          <a:pt x="1290320" y="2903549"/>
                        </a:lnTo>
                        <a:lnTo>
                          <a:pt x="1184412" y="2887579"/>
                        </a:lnTo>
                        <a:cubicBezTo>
                          <a:pt x="508469" y="2750919"/>
                          <a:pt x="0" y="2160014"/>
                          <a:pt x="0" y="1451774"/>
                        </a:cubicBezTo>
                        <a:cubicBezTo>
                          <a:pt x="0" y="743534"/>
                          <a:pt x="508469" y="152630"/>
                          <a:pt x="1184412" y="15970"/>
                        </a:cubicBezTo>
                        <a:close/>
                      </a:path>
                    </a:pathLst>
                  </a:custGeom>
                  <a:solidFill>
                    <a:srgbClr val="E2045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" name="CaixaDeTexto 42"/>
                  <p:cNvSpPr txBox="1"/>
                  <p:nvPr/>
                </p:nvSpPr>
                <p:spPr>
                  <a:xfrm rot="16200000">
                    <a:off x="11011533" y="3105825"/>
                    <a:ext cx="1687783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3600" b="1" dirty="0" smtClean="0">
                        <a:solidFill>
                          <a:schemeClr val="bg1"/>
                        </a:solidFill>
                        <a:latin typeface="Tw Cen MT" panose="020B0602020104020603" pitchFamily="34" charset="0"/>
                      </a:rPr>
                      <a:t>solução</a:t>
                    </a:r>
                    <a:endParaRPr lang="pt-BR" sz="3600" b="1" dirty="0">
                      <a:solidFill>
                        <a:schemeClr val="bg1"/>
                      </a:solidFill>
                      <a:latin typeface="Tw Cen MT" panose="020B0602020104020603" pitchFamily="34" charset="0"/>
                    </a:endParaRPr>
                  </a:p>
                </p:txBody>
              </p:sp>
              <p:pic>
                <p:nvPicPr>
                  <p:cNvPr id="44" name="Imagem 43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biLevel thresh="7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6200000">
                    <a:off x="11028921" y="3122781"/>
                    <a:ext cx="555046" cy="61242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5" name="Grupo 44"/>
                <p:cNvGrpSpPr/>
                <p:nvPr/>
              </p:nvGrpSpPr>
              <p:grpSpPr>
                <a:xfrm>
                  <a:off x="-10003637" y="-4568"/>
                  <a:ext cx="12178590" cy="6858000"/>
                  <a:chOff x="11165" y="-13722"/>
                  <a:chExt cx="12178590" cy="6858000"/>
                </a:xfrm>
              </p:grpSpPr>
              <p:sp>
                <p:nvSpPr>
                  <p:cNvPr id="46" name="Retângulo 45"/>
                  <p:cNvSpPr/>
                  <p:nvPr/>
                </p:nvSpPr>
                <p:spPr>
                  <a:xfrm>
                    <a:off x="11165" y="-13722"/>
                    <a:ext cx="12178590" cy="6858000"/>
                  </a:xfrm>
                  <a:prstGeom prst="rect">
                    <a:avLst/>
                  </a:prstGeom>
                  <a:solidFill>
                    <a:srgbClr val="F3F1F3"/>
                  </a:solidFill>
                  <a:ln>
                    <a:noFill/>
                  </a:ln>
                  <a:effectLst>
                    <a:outerShdw blurRad="215900" dist="38100" sx="101000" sy="101000" algn="ctr" rotWithShape="0">
                      <a:schemeClr val="tx1">
                        <a:lumMod val="65000"/>
                        <a:lumOff val="35000"/>
                        <a:alpha val="3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" name="Forma livre 46"/>
                  <p:cNvSpPr/>
                  <p:nvPr/>
                </p:nvSpPr>
                <p:spPr>
                  <a:xfrm>
                    <a:off x="10897402" y="2072715"/>
                    <a:ext cx="1292353" cy="2712559"/>
                  </a:xfrm>
                  <a:custGeom>
                    <a:avLst/>
                    <a:gdLst>
                      <a:gd name="connsiteX0" fmla="*/ 1290320 w 1290320"/>
                      <a:gd name="connsiteY0" fmla="*/ 0 h 2903549"/>
                      <a:gd name="connsiteX1" fmla="*/ 1290320 w 1290320"/>
                      <a:gd name="connsiteY1" fmla="*/ 2903549 h 2903549"/>
                      <a:gd name="connsiteX2" fmla="*/ 1184412 w 1290320"/>
                      <a:gd name="connsiteY2" fmla="*/ 2887579 h 2903549"/>
                      <a:gd name="connsiteX3" fmla="*/ 0 w 1290320"/>
                      <a:gd name="connsiteY3" fmla="*/ 1451774 h 2903549"/>
                      <a:gd name="connsiteX4" fmla="*/ 1184412 w 1290320"/>
                      <a:gd name="connsiteY4" fmla="*/ 15970 h 29035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90320" h="2903549">
                        <a:moveTo>
                          <a:pt x="1290320" y="0"/>
                        </a:moveTo>
                        <a:lnTo>
                          <a:pt x="1290320" y="2903549"/>
                        </a:lnTo>
                        <a:lnTo>
                          <a:pt x="1184412" y="2887579"/>
                        </a:lnTo>
                        <a:cubicBezTo>
                          <a:pt x="508469" y="2750919"/>
                          <a:pt x="0" y="2160014"/>
                          <a:pt x="0" y="1451774"/>
                        </a:cubicBezTo>
                        <a:cubicBezTo>
                          <a:pt x="0" y="743534"/>
                          <a:pt x="508469" y="152630"/>
                          <a:pt x="1184412" y="15970"/>
                        </a:cubicBezTo>
                        <a:close/>
                      </a:path>
                    </a:pathLst>
                  </a:custGeom>
                  <a:solidFill>
                    <a:srgbClr val="7EC23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CaixaDeTexto 47"/>
                  <p:cNvSpPr txBox="1"/>
                  <p:nvPr/>
                </p:nvSpPr>
                <p:spPr>
                  <a:xfrm rot="16200000">
                    <a:off x="11140645" y="3105826"/>
                    <a:ext cx="1442816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3600" b="1" dirty="0" smtClean="0">
                        <a:solidFill>
                          <a:schemeClr val="bg1"/>
                        </a:solidFill>
                        <a:latin typeface="Tw Cen MT" panose="020B0602020104020603" pitchFamily="34" charset="0"/>
                      </a:rPr>
                      <a:t>receita</a:t>
                    </a:r>
                    <a:endParaRPr lang="pt-BR" sz="3600" b="1" dirty="0">
                      <a:solidFill>
                        <a:schemeClr val="bg1"/>
                      </a:solidFill>
                      <a:latin typeface="Tw Cen MT" panose="020B0602020104020603" pitchFamily="34" charset="0"/>
                    </a:endParaRPr>
                  </a:p>
                </p:txBody>
              </p:sp>
              <p:pic>
                <p:nvPicPr>
                  <p:cNvPr id="49" name="Imagem 48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biLevel thresh="7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6200000">
                    <a:off x="11023439" y="3135795"/>
                    <a:ext cx="586392" cy="58639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0" name="Grupo 49"/>
                <p:cNvGrpSpPr/>
                <p:nvPr/>
              </p:nvGrpSpPr>
              <p:grpSpPr>
                <a:xfrm>
                  <a:off x="-10584779" y="-4568"/>
                  <a:ext cx="12192205" cy="6858000"/>
                  <a:chOff x="-51" y="-13722"/>
                  <a:chExt cx="12192205" cy="6858000"/>
                </a:xfrm>
              </p:grpSpPr>
              <p:sp>
                <p:nvSpPr>
                  <p:cNvPr id="51" name="Retângulo 50"/>
                  <p:cNvSpPr/>
                  <p:nvPr/>
                </p:nvSpPr>
                <p:spPr>
                  <a:xfrm>
                    <a:off x="-51" y="-13722"/>
                    <a:ext cx="12178590" cy="6858000"/>
                  </a:xfrm>
                  <a:prstGeom prst="rect">
                    <a:avLst/>
                  </a:prstGeom>
                  <a:solidFill>
                    <a:srgbClr val="F3F1F3"/>
                  </a:solidFill>
                  <a:ln>
                    <a:noFill/>
                  </a:ln>
                  <a:effectLst>
                    <a:outerShdw blurRad="215900" dist="38100" sx="101000" sy="101000" algn="ctr" rotWithShape="0">
                      <a:schemeClr val="tx1">
                        <a:lumMod val="65000"/>
                        <a:lumOff val="35000"/>
                        <a:alpha val="3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Forma livre 51"/>
                  <p:cNvSpPr/>
                  <p:nvPr/>
                </p:nvSpPr>
                <p:spPr>
                  <a:xfrm>
                    <a:off x="10886769" y="2072715"/>
                    <a:ext cx="1292353" cy="2712559"/>
                  </a:xfrm>
                  <a:custGeom>
                    <a:avLst/>
                    <a:gdLst>
                      <a:gd name="connsiteX0" fmla="*/ 1290320 w 1290320"/>
                      <a:gd name="connsiteY0" fmla="*/ 0 h 2903549"/>
                      <a:gd name="connsiteX1" fmla="*/ 1290320 w 1290320"/>
                      <a:gd name="connsiteY1" fmla="*/ 2903549 h 2903549"/>
                      <a:gd name="connsiteX2" fmla="*/ 1184412 w 1290320"/>
                      <a:gd name="connsiteY2" fmla="*/ 2887579 h 2903549"/>
                      <a:gd name="connsiteX3" fmla="*/ 0 w 1290320"/>
                      <a:gd name="connsiteY3" fmla="*/ 1451774 h 2903549"/>
                      <a:gd name="connsiteX4" fmla="*/ 1184412 w 1290320"/>
                      <a:gd name="connsiteY4" fmla="*/ 15970 h 29035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90320" h="2903549">
                        <a:moveTo>
                          <a:pt x="1290320" y="0"/>
                        </a:moveTo>
                        <a:lnTo>
                          <a:pt x="1290320" y="2903549"/>
                        </a:lnTo>
                        <a:lnTo>
                          <a:pt x="1184412" y="2887579"/>
                        </a:lnTo>
                        <a:cubicBezTo>
                          <a:pt x="508469" y="2750919"/>
                          <a:pt x="0" y="2160014"/>
                          <a:pt x="0" y="1451774"/>
                        </a:cubicBezTo>
                        <a:cubicBezTo>
                          <a:pt x="0" y="743534"/>
                          <a:pt x="508469" y="152630"/>
                          <a:pt x="1184412" y="15970"/>
                        </a:cubicBezTo>
                        <a:close/>
                      </a:path>
                    </a:pathLst>
                  </a:custGeom>
                  <a:solidFill>
                    <a:srgbClr val="FFEA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CaixaDeTexto 52"/>
                  <p:cNvSpPr txBox="1"/>
                  <p:nvPr/>
                </p:nvSpPr>
                <p:spPr>
                  <a:xfrm rot="16200000">
                    <a:off x="10906225" y="3105827"/>
                    <a:ext cx="192552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3600" b="1" dirty="0" smtClean="0">
                        <a:solidFill>
                          <a:schemeClr val="bg1"/>
                        </a:solidFill>
                        <a:latin typeface="Tw Cen MT" panose="020B0602020104020603" pitchFamily="34" charset="0"/>
                      </a:rPr>
                      <a:t>parceiros</a:t>
                    </a:r>
                    <a:endParaRPr lang="pt-BR" sz="3600" b="1" dirty="0">
                      <a:solidFill>
                        <a:schemeClr val="bg1"/>
                      </a:solidFill>
                      <a:latin typeface="Tw Cen MT" panose="020B0602020104020603" pitchFamily="34" charset="0"/>
                    </a:endParaRPr>
                  </a:p>
                </p:txBody>
              </p:sp>
              <p:pic>
                <p:nvPicPr>
                  <p:cNvPr id="54" name="Imagem 53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biLevel thresh="7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6200000">
                    <a:off x="10949953" y="3105826"/>
                    <a:ext cx="691717" cy="64633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5" name="Grupo 54"/>
                <p:cNvGrpSpPr/>
                <p:nvPr/>
              </p:nvGrpSpPr>
              <p:grpSpPr>
                <a:xfrm>
                  <a:off x="-11132254" y="-4568"/>
                  <a:ext cx="12187759" cy="6858000"/>
                  <a:chOff x="1996" y="-13722"/>
                  <a:chExt cx="12187759" cy="6858000"/>
                </a:xfrm>
              </p:grpSpPr>
              <p:sp>
                <p:nvSpPr>
                  <p:cNvPr id="56" name="Retângulo 55"/>
                  <p:cNvSpPr/>
                  <p:nvPr/>
                </p:nvSpPr>
                <p:spPr>
                  <a:xfrm>
                    <a:off x="1996" y="-13722"/>
                    <a:ext cx="12178590" cy="6858000"/>
                  </a:xfrm>
                  <a:prstGeom prst="rect">
                    <a:avLst/>
                  </a:prstGeom>
                  <a:solidFill>
                    <a:srgbClr val="F3F1F3"/>
                  </a:solidFill>
                  <a:ln>
                    <a:noFill/>
                  </a:ln>
                  <a:effectLst>
                    <a:outerShdw blurRad="215900" dist="38100" sx="101000" sy="101000" algn="ctr" rotWithShape="0">
                      <a:schemeClr val="tx1">
                        <a:lumMod val="65000"/>
                        <a:lumOff val="35000"/>
                        <a:alpha val="3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Forma livre 56"/>
                  <p:cNvSpPr/>
                  <p:nvPr/>
                </p:nvSpPr>
                <p:spPr>
                  <a:xfrm>
                    <a:off x="10897402" y="2072715"/>
                    <a:ext cx="1292353" cy="2712559"/>
                  </a:xfrm>
                  <a:custGeom>
                    <a:avLst/>
                    <a:gdLst>
                      <a:gd name="connsiteX0" fmla="*/ 1290320 w 1290320"/>
                      <a:gd name="connsiteY0" fmla="*/ 0 h 2903549"/>
                      <a:gd name="connsiteX1" fmla="*/ 1290320 w 1290320"/>
                      <a:gd name="connsiteY1" fmla="*/ 2903549 h 2903549"/>
                      <a:gd name="connsiteX2" fmla="*/ 1184412 w 1290320"/>
                      <a:gd name="connsiteY2" fmla="*/ 2887579 h 2903549"/>
                      <a:gd name="connsiteX3" fmla="*/ 0 w 1290320"/>
                      <a:gd name="connsiteY3" fmla="*/ 1451774 h 2903549"/>
                      <a:gd name="connsiteX4" fmla="*/ 1184412 w 1290320"/>
                      <a:gd name="connsiteY4" fmla="*/ 15970 h 29035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90320" h="2903549">
                        <a:moveTo>
                          <a:pt x="1290320" y="0"/>
                        </a:moveTo>
                        <a:lnTo>
                          <a:pt x="1290320" y="2903549"/>
                        </a:lnTo>
                        <a:lnTo>
                          <a:pt x="1184412" y="2887579"/>
                        </a:lnTo>
                        <a:cubicBezTo>
                          <a:pt x="508469" y="2750919"/>
                          <a:pt x="0" y="2160014"/>
                          <a:pt x="0" y="1451774"/>
                        </a:cubicBezTo>
                        <a:cubicBezTo>
                          <a:pt x="0" y="743534"/>
                          <a:pt x="508469" y="152630"/>
                          <a:pt x="1184412" y="1597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CaixaDeTexto 57"/>
                  <p:cNvSpPr txBox="1"/>
                  <p:nvPr/>
                </p:nvSpPr>
                <p:spPr>
                  <a:xfrm rot="16200000">
                    <a:off x="10682351" y="3105825"/>
                    <a:ext cx="234615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3600" b="1" dirty="0" smtClean="0">
                        <a:solidFill>
                          <a:schemeClr val="bg1"/>
                        </a:solidFill>
                        <a:latin typeface="Tw Cen MT" panose="020B0602020104020603" pitchFamily="34" charset="0"/>
                      </a:rPr>
                      <a:t>divulgação</a:t>
                    </a:r>
                    <a:endParaRPr lang="pt-BR" sz="3600" b="1" dirty="0">
                      <a:solidFill>
                        <a:schemeClr val="bg1"/>
                      </a:solidFill>
                      <a:latin typeface="Tw Cen MT" panose="020B0602020104020603" pitchFamily="34" charset="0"/>
                    </a:endParaRPr>
                  </a:p>
                </p:txBody>
              </p:sp>
              <p:pic>
                <p:nvPicPr>
                  <p:cNvPr id="59" name="Imagem 58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biLevel thresh="7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6200000">
                    <a:off x="10960990" y="3150321"/>
                    <a:ext cx="612325" cy="55734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0" name="Grupo 59"/>
                <p:cNvGrpSpPr/>
                <p:nvPr/>
              </p:nvGrpSpPr>
              <p:grpSpPr>
                <a:xfrm>
                  <a:off x="-11691114" y="-9145"/>
                  <a:ext cx="12183180" cy="6858000"/>
                  <a:chOff x="-607" y="-18299"/>
                  <a:chExt cx="12183180" cy="6858000"/>
                </a:xfrm>
              </p:grpSpPr>
              <p:sp>
                <p:nvSpPr>
                  <p:cNvPr id="61" name="Retângulo 60"/>
                  <p:cNvSpPr/>
                  <p:nvPr/>
                </p:nvSpPr>
                <p:spPr>
                  <a:xfrm>
                    <a:off x="-607" y="-18299"/>
                    <a:ext cx="12178590" cy="6858000"/>
                  </a:xfrm>
                  <a:prstGeom prst="rect">
                    <a:avLst/>
                  </a:prstGeom>
                  <a:solidFill>
                    <a:srgbClr val="F3F1F3"/>
                  </a:solidFill>
                  <a:ln>
                    <a:noFill/>
                  </a:ln>
                  <a:effectLst>
                    <a:outerShdw blurRad="215900" dist="38100" sx="101000" sy="101000" algn="ctr" rotWithShape="0">
                      <a:schemeClr val="tx1">
                        <a:lumMod val="65000"/>
                        <a:lumOff val="35000"/>
                        <a:alpha val="3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Forma livre 61"/>
                  <p:cNvSpPr/>
                  <p:nvPr/>
                </p:nvSpPr>
                <p:spPr>
                  <a:xfrm>
                    <a:off x="10890220" y="2072715"/>
                    <a:ext cx="1292353" cy="2712559"/>
                  </a:xfrm>
                  <a:custGeom>
                    <a:avLst/>
                    <a:gdLst>
                      <a:gd name="connsiteX0" fmla="*/ 1290320 w 1290320"/>
                      <a:gd name="connsiteY0" fmla="*/ 0 h 2903549"/>
                      <a:gd name="connsiteX1" fmla="*/ 1290320 w 1290320"/>
                      <a:gd name="connsiteY1" fmla="*/ 2903549 h 2903549"/>
                      <a:gd name="connsiteX2" fmla="*/ 1184412 w 1290320"/>
                      <a:gd name="connsiteY2" fmla="*/ 2887579 h 2903549"/>
                      <a:gd name="connsiteX3" fmla="*/ 0 w 1290320"/>
                      <a:gd name="connsiteY3" fmla="*/ 1451774 h 2903549"/>
                      <a:gd name="connsiteX4" fmla="*/ 1184412 w 1290320"/>
                      <a:gd name="connsiteY4" fmla="*/ 15970 h 29035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90320" h="2903549">
                        <a:moveTo>
                          <a:pt x="1290320" y="0"/>
                        </a:moveTo>
                        <a:lnTo>
                          <a:pt x="1290320" y="2903549"/>
                        </a:lnTo>
                        <a:lnTo>
                          <a:pt x="1184412" y="2887579"/>
                        </a:lnTo>
                        <a:cubicBezTo>
                          <a:pt x="508469" y="2750919"/>
                          <a:pt x="0" y="2160014"/>
                          <a:pt x="0" y="1451774"/>
                        </a:cubicBezTo>
                        <a:cubicBezTo>
                          <a:pt x="0" y="743534"/>
                          <a:pt x="508469" y="152630"/>
                          <a:pt x="1184412" y="15970"/>
                        </a:cubicBezTo>
                        <a:close/>
                      </a:path>
                    </a:pathLst>
                  </a:custGeom>
                  <a:solidFill>
                    <a:srgbClr val="FF056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pic>
          <p:nvPicPr>
            <p:cNvPr id="65" name="Imagem 64"/>
            <p:cNvPicPr>
              <a:picLocks noChangeAspect="1"/>
            </p:cNvPicPr>
            <p:nvPr/>
          </p:nvPicPr>
          <p:blipFill>
            <a:blip r:embed="rId1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724405" y="3078294"/>
              <a:ext cx="676242" cy="676242"/>
            </a:xfrm>
            <a:prstGeom prst="rect">
              <a:avLst/>
            </a:prstGeom>
          </p:spPr>
        </p:pic>
        <p:sp>
          <p:nvSpPr>
            <p:cNvPr id="68" name="CaixaDeTexto 67"/>
            <p:cNvSpPr txBox="1"/>
            <p:nvPr/>
          </p:nvSpPr>
          <p:spPr>
            <a:xfrm rot="16200000">
              <a:off x="-3202231" y="3158229"/>
              <a:ext cx="2639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implementações</a:t>
              </a:r>
              <a:endParaRPr lang="pt-BR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6" name="Grupo 95"/>
          <p:cNvGrpSpPr/>
          <p:nvPr/>
        </p:nvGrpSpPr>
        <p:grpSpPr>
          <a:xfrm>
            <a:off x="5372800" y="2117093"/>
            <a:ext cx="6665916" cy="2656393"/>
            <a:chOff x="1462661" y="1647437"/>
            <a:chExt cx="8552567" cy="3454812"/>
          </a:xfrm>
        </p:grpSpPr>
        <p:sp>
          <p:nvSpPr>
            <p:cNvPr id="97" name="TextBox 12">
              <a:extLst>
                <a:ext uri="{FF2B5EF4-FFF2-40B4-BE49-F238E27FC236}">
                  <a16:creationId xmlns:a16="http://schemas.microsoft.com/office/drawing/2014/main" xmlns="" id="{3E2F88F7-964F-4846-B825-2B643081D49B}"/>
                </a:ext>
              </a:extLst>
            </p:cNvPr>
            <p:cNvSpPr txBox="1"/>
            <p:nvPr/>
          </p:nvSpPr>
          <p:spPr>
            <a:xfrm>
              <a:off x="2099486" y="3843630"/>
              <a:ext cx="7278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  <a:latin typeface="Tw Cen MT" panose="020B0602020104020603" pitchFamily="34" charset="0"/>
                </a:rPr>
                <a:t>3º ETIM INFORMÁTICA - 2018</a:t>
              </a:r>
              <a:endParaRPr lang="en-US" sz="2800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Imagem 9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2661" y="1647437"/>
              <a:ext cx="8552567" cy="2201602"/>
            </a:xfrm>
            <a:prstGeom prst="rect">
              <a:avLst/>
            </a:prstGeom>
          </p:spPr>
        </p:pic>
        <p:grpSp>
          <p:nvGrpSpPr>
            <p:cNvPr id="99" name="Grupo 98"/>
            <p:cNvGrpSpPr/>
            <p:nvPr/>
          </p:nvGrpSpPr>
          <p:grpSpPr>
            <a:xfrm>
              <a:off x="1953182" y="4613644"/>
              <a:ext cx="7584010" cy="488605"/>
              <a:chOff x="2099488" y="4657720"/>
              <a:chExt cx="7278915" cy="451824"/>
            </a:xfrm>
          </p:grpSpPr>
          <p:grpSp>
            <p:nvGrpSpPr>
              <p:cNvPr id="100" name="Group 4">
                <a:extLst>
                  <a:ext uri="{FF2B5EF4-FFF2-40B4-BE49-F238E27FC236}">
                    <a16:creationId xmlns:a16="http://schemas.microsoft.com/office/drawing/2014/main" xmlns="" id="{4A0A8C2D-26D1-4C13-A880-31D658D53FA7}"/>
                  </a:ext>
                </a:extLst>
              </p:cNvPr>
              <p:cNvGrpSpPr/>
              <p:nvPr/>
            </p:nvGrpSpPr>
            <p:grpSpPr>
              <a:xfrm>
                <a:off x="2099488" y="4657720"/>
                <a:ext cx="3402294" cy="451824"/>
                <a:chOff x="4679586" y="878988"/>
                <a:chExt cx="1434489" cy="190500"/>
              </a:xfrm>
            </p:grpSpPr>
            <p:sp>
              <p:nvSpPr>
                <p:cNvPr id="117" name="Oval 5">
                  <a:extLst>
                    <a:ext uri="{FF2B5EF4-FFF2-40B4-BE49-F238E27FC236}">
                      <a16:creationId xmlns:a16="http://schemas.microsoft.com/office/drawing/2014/main" xmlns="" id="{C37E6D5B-B3E9-4894-9C23-739E88C5A89A}"/>
                    </a:ext>
                  </a:extLst>
                </p:cNvPr>
                <p:cNvSpPr/>
                <p:nvPr/>
              </p:nvSpPr>
              <p:spPr>
                <a:xfrm>
                  <a:off x="4679586" y="878988"/>
                  <a:ext cx="190500" cy="190500"/>
                </a:xfrm>
                <a:prstGeom prst="ellipse">
                  <a:avLst/>
                </a:prstGeom>
                <a:solidFill>
                  <a:srgbClr val="FF37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6">
                  <a:extLst>
                    <a:ext uri="{FF2B5EF4-FFF2-40B4-BE49-F238E27FC236}">
                      <a16:creationId xmlns:a16="http://schemas.microsoft.com/office/drawing/2014/main" xmlns="" id="{B90FCDAE-5079-4E52-863A-39643F6DC0EB}"/>
                    </a:ext>
                  </a:extLst>
                </p:cNvPr>
                <p:cNvSpPr/>
                <p:nvPr/>
              </p:nvSpPr>
              <p:spPr>
                <a:xfrm>
                  <a:off x="4990736" y="878988"/>
                  <a:ext cx="190500" cy="190500"/>
                </a:xfrm>
                <a:prstGeom prst="ellipse">
                  <a:avLst/>
                </a:prstGeom>
                <a:solidFill>
                  <a:srgbClr val="94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7">
                  <a:extLst>
                    <a:ext uri="{FF2B5EF4-FFF2-40B4-BE49-F238E27FC236}">
                      <a16:creationId xmlns:a16="http://schemas.microsoft.com/office/drawing/2014/main" xmlns="" id="{776E6B2E-83AE-4416-8164-F0DEDAA55877}"/>
                    </a:ext>
                  </a:extLst>
                </p:cNvPr>
                <p:cNvSpPr/>
                <p:nvPr/>
              </p:nvSpPr>
              <p:spPr>
                <a:xfrm>
                  <a:off x="5301522" y="878988"/>
                  <a:ext cx="190500" cy="190500"/>
                </a:xfrm>
                <a:prstGeom prst="ellipse">
                  <a:avLst/>
                </a:prstGeom>
                <a:solidFill>
                  <a:srgbClr val="FAE4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0" name="Oval 8">
                  <a:extLst>
                    <a:ext uri="{FF2B5EF4-FFF2-40B4-BE49-F238E27FC236}">
                      <a16:creationId xmlns:a16="http://schemas.microsoft.com/office/drawing/2014/main" xmlns="" id="{EFA8D9CF-D909-4A56-8F1E-312A551CCD85}"/>
                    </a:ext>
                  </a:extLst>
                </p:cNvPr>
                <p:cNvSpPr/>
                <p:nvPr/>
              </p:nvSpPr>
              <p:spPr>
                <a:xfrm>
                  <a:off x="5612308" y="878988"/>
                  <a:ext cx="190500" cy="190500"/>
                </a:xfrm>
                <a:prstGeom prst="ellipse">
                  <a:avLst/>
                </a:prstGeom>
                <a:solidFill>
                  <a:srgbClr val="3CC7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9">
                  <a:extLst>
                    <a:ext uri="{FF2B5EF4-FFF2-40B4-BE49-F238E27FC236}">
                      <a16:creationId xmlns:a16="http://schemas.microsoft.com/office/drawing/2014/main" xmlns="" id="{FB8DBF80-0EB8-4A2F-87B4-F60E3FE36C88}"/>
                    </a:ext>
                  </a:extLst>
                </p:cNvPr>
                <p:cNvSpPr/>
                <p:nvPr/>
              </p:nvSpPr>
              <p:spPr>
                <a:xfrm>
                  <a:off x="5923575" y="878988"/>
                  <a:ext cx="190500" cy="190500"/>
                </a:xfrm>
                <a:prstGeom prst="ellipse">
                  <a:avLst/>
                </a:prstGeom>
                <a:solidFill>
                  <a:srgbClr val="FF37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1" name="Group 4">
                <a:extLst>
                  <a:ext uri="{FF2B5EF4-FFF2-40B4-BE49-F238E27FC236}">
                    <a16:creationId xmlns:a16="http://schemas.microsoft.com/office/drawing/2014/main" xmlns="" id="{4A0A8C2D-26D1-4C13-A880-31D658D53FA7}"/>
                  </a:ext>
                </a:extLst>
              </p:cNvPr>
              <p:cNvGrpSpPr/>
              <p:nvPr/>
            </p:nvGrpSpPr>
            <p:grpSpPr>
              <a:xfrm>
                <a:off x="5976109" y="4657720"/>
                <a:ext cx="3402294" cy="451824"/>
                <a:chOff x="4679586" y="878988"/>
                <a:chExt cx="1434489" cy="190500"/>
              </a:xfrm>
            </p:grpSpPr>
            <p:sp>
              <p:nvSpPr>
                <p:cNvPr id="112" name="Oval 5">
                  <a:extLst>
                    <a:ext uri="{FF2B5EF4-FFF2-40B4-BE49-F238E27FC236}">
                      <a16:creationId xmlns:a16="http://schemas.microsoft.com/office/drawing/2014/main" xmlns="" id="{C37E6D5B-B3E9-4894-9C23-739E88C5A89A}"/>
                    </a:ext>
                  </a:extLst>
                </p:cNvPr>
                <p:cNvSpPr/>
                <p:nvPr/>
              </p:nvSpPr>
              <p:spPr>
                <a:xfrm>
                  <a:off x="4679586" y="878988"/>
                  <a:ext cx="190500" cy="190500"/>
                </a:xfrm>
                <a:prstGeom prst="ellipse">
                  <a:avLst/>
                </a:prstGeom>
                <a:solidFill>
                  <a:srgbClr val="E204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6">
                  <a:extLst>
                    <a:ext uri="{FF2B5EF4-FFF2-40B4-BE49-F238E27FC236}">
                      <a16:creationId xmlns:a16="http://schemas.microsoft.com/office/drawing/2014/main" xmlns="" id="{B90FCDAE-5079-4E52-863A-39643F6DC0EB}"/>
                    </a:ext>
                  </a:extLst>
                </p:cNvPr>
                <p:cNvSpPr/>
                <p:nvPr/>
              </p:nvSpPr>
              <p:spPr>
                <a:xfrm>
                  <a:off x="4990736" y="878988"/>
                  <a:ext cx="190500" cy="190500"/>
                </a:xfrm>
                <a:prstGeom prst="ellipse">
                  <a:avLst/>
                </a:prstGeom>
                <a:solidFill>
                  <a:srgbClr val="7EC23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7">
                  <a:extLst>
                    <a:ext uri="{FF2B5EF4-FFF2-40B4-BE49-F238E27FC236}">
                      <a16:creationId xmlns:a16="http://schemas.microsoft.com/office/drawing/2014/main" xmlns="" id="{776E6B2E-83AE-4416-8164-F0DEDAA55877}"/>
                    </a:ext>
                  </a:extLst>
                </p:cNvPr>
                <p:cNvSpPr/>
                <p:nvPr/>
              </p:nvSpPr>
              <p:spPr>
                <a:xfrm>
                  <a:off x="5301522" y="878988"/>
                  <a:ext cx="190500" cy="190500"/>
                </a:xfrm>
                <a:prstGeom prst="ellipse">
                  <a:avLst/>
                </a:prstGeom>
                <a:solidFill>
                  <a:srgbClr val="FFEA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Oval 8">
                  <a:extLst>
                    <a:ext uri="{FF2B5EF4-FFF2-40B4-BE49-F238E27FC236}">
                      <a16:creationId xmlns:a16="http://schemas.microsoft.com/office/drawing/2014/main" xmlns="" id="{EFA8D9CF-D909-4A56-8F1E-312A551CCD85}"/>
                    </a:ext>
                  </a:extLst>
                </p:cNvPr>
                <p:cNvSpPr/>
                <p:nvPr/>
              </p:nvSpPr>
              <p:spPr>
                <a:xfrm>
                  <a:off x="5612308" y="878988"/>
                  <a:ext cx="190500" cy="1905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9">
                  <a:extLst>
                    <a:ext uri="{FF2B5EF4-FFF2-40B4-BE49-F238E27FC236}">
                      <a16:creationId xmlns:a16="http://schemas.microsoft.com/office/drawing/2014/main" xmlns="" id="{FB8DBF80-0EB8-4A2F-87B4-F60E3FE36C88}"/>
                    </a:ext>
                  </a:extLst>
                </p:cNvPr>
                <p:cNvSpPr/>
                <p:nvPr/>
              </p:nvSpPr>
              <p:spPr>
                <a:xfrm>
                  <a:off x="5923575" y="878988"/>
                  <a:ext cx="190500" cy="190500"/>
                </a:xfrm>
                <a:prstGeom prst="ellipse">
                  <a:avLst/>
                </a:prstGeom>
                <a:solidFill>
                  <a:srgbClr val="FF05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" name="Imagem 101"/>
              <p:cNvPicPr>
                <a:picLocks noChangeAspect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7937" y="4726169"/>
                <a:ext cx="314926" cy="314926"/>
              </a:xfrm>
              <a:prstGeom prst="rect">
                <a:avLst/>
              </a:prstGeom>
            </p:spPr>
          </p:pic>
          <p:pic>
            <p:nvPicPr>
              <p:cNvPr id="103" name="Imagem 10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 flipH="1" flipV="1">
                <a:off x="2914556" y="4726169"/>
                <a:ext cx="297647" cy="251597"/>
              </a:xfrm>
              <a:prstGeom prst="rect">
                <a:avLst/>
              </a:prstGeom>
            </p:spPr>
          </p:pic>
          <p:pic>
            <p:nvPicPr>
              <p:cNvPr id="104" name="Imagem 103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47076" y="4726169"/>
                <a:ext cx="301969" cy="301969"/>
              </a:xfrm>
              <a:prstGeom prst="rect">
                <a:avLst/>
              </a:prstGeom>
            </p:spPr>
          </p:pic>
          <p:pic>
            <p:nvPicPr>
              <p:cNvPr id="105" name="Imagem 104"/>
              <p:cNvPicPr>
                <a:picLocks noChangeAspect="1"/>
              </p:cNvPicPr>
              <p:nvPr/>
            </p:nvPicPr>
            <p:blipFill>
              <a:blip r:embed="rId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18967">
                <a:off x="4366235" y="4707527"/>
                <a:ext cx="342754" cy="342754"/>
              </a:xfrm>
              <a:prstGeom prst="rect">
                <a:avLst/>
              </a:prstGeom>
            </p:spPr>
          </p:pic>
          <p:pic>
            <p:nvPicPr>
              <p:cNvPr id="106" name="Imagem 105"/>
              <p:cNvPicPr>
                <a:picLocks noChangeAspect="1"/>
              </p:cNvPicPr>
              <p:nvPr/>
            </p:nvPicPr>
            <p:blipFill>
              <a:blip r:embed="rId6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6381" y="4708271"/>
                <a:ext cx="338978" cy="321450"/>
              </a:xfrm>
              <a:prstGeom prst="rect">
                <a:avLst/>
              </a:prstGeom>
            </p:spPr>
          </p:pic>
          <p:pic>
            <p:nvPicPr>
              <p:cNvPr id="107" name="Imagem 106"/>
              <p:cNvPicPr>
                <a:picLocks noChangeAspect="1"/>
              </p:cNvPicPr>
              <p:nvPr/>
            </p:nvPicPr>
            <p:blipFill>
              <a:blip r:embed="rId7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0093" y="4687453"/>
                <a:ext cx="343855" cy="379399"/>
              </a:xfrm>
              <a:prstGeom prst="rect">
                <a:avLst/>
              </a:prstGeom>
            </p:spPr>
          </p:pic>
          <p:pic>
            <p:nvPicPr>
              <p:cNvPr id="108" name="Imagem 107"/>
              <p:cNvPicPr>
                <a:picLocks noChangeAspect="1"/>
              </p:cNvPicPr>
              <p:nvPr/>
            </p:nvPicPr>
            <p:blipFill>
              <a:blip r:embed="rId1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4918" y="4730929"/>
                <a:ext cx="310166" cy="310166"/>
              </a:xfrm>
              <a:prstGeom prst="rect">
                <a:avLst/>
              </a:prstGeom>
            </p:spPr>
          </p:pic>
          <p:pic>
            <p:nvPicPr>
              <p:cNvPr id="109" name="Imagem 108"/>
              <p:cNvPicPr>
                <a:picLocks noChangeAspect="1"/>
              </p:cNvPicPr>
              <p:nvPr/>
            </p:nvPicPr>
            <p:blipFill>
              <a:blip r:embed="rId9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7971" y="4716240"/>
                <a:ext cx="358292" cy="334783"/>
              </a:xfrm>
              <a:prstGeom prst="rect">
                <a:avLst/>
              </a:prstGeom>
            </p:spPr>
          </p:pic>
          <p:pic>
            <p:nvPicPr>
              <p:cNvPr id="110" name="Imagem 109"/>
              <p:cNvPicPr>
                <a:picLocks noChangeAspect="1"/>
              </p:cNvPicPr>
              <p:nvPr/>
            </p:nvPicPr>
            <p:blipFill>
              <a:blip r:embed="rId10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65799" y="4748526"/>
                <a:ext cx="296867" cy="270210"/>
              </a:xfrm>
              <a:prstGeom prst="rect">
                <a:avLst/>
              </a:prstGeom>
            </p:spPr>
          </p:pic>
        </p:grpSp>
      </p:grpSp>
      <p:grpSp>
        <p:nvGrpSpPr>
          <p:cNvPr id="122" name="Grupo 121"/>
          <p:cNvGrpSpPr/>
          <p:nvPr/>
        </p:nvGrpSpPr>
        <p:grpSpPr>
          <a:xfrm>
            <a:off x="10206109" y="208369"/>
            <a:ext cx="1838190" cy="543031"/>
            <a:chOff x="9966750" y="197737"/>
            <a:chExt cx="1838190" cy="543031"/>
          </a:xfrm>
        </p:grpSpPr>
        <p:sp>
          <p:nvSpPr>
            <p:cNvPr id="123" name="CaixaDeTexto 122"/>
            <p:cNvSpPr txBox="1"/>
            <p:nvPr/>
          </p:nvSpPr>
          <p:spPr>
            <a:xfrm>
              <a:off x="9966750" y="299975"/>
              <a:ext cx="7521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E2045A"/>
                  </a:solidFill>
                </a:rPr>
                <a:t>APOIO</a:t>
              </a:r>
              <a:endParaRPr lang="pt-BR" sz="1600" b="1" dirty="0">
                <a:solidFill>
                  <a:srgbClr val="E2045A"/>
                </a:solidFill>
              </a:endParaRPr>
            </a:p>
          </p:txBody>
        </p:sp>
        <p:pic>
          <p:nvPicPr>
            <p:cNvPr id="124" name="Imagem 12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8879" y="197737"/>
              <a:ext cx="1086061" cy="543031"/>
            </a:xfrm>
            <a:prstGeom prst="rect">
              <a:avLst/>
            </a:prstGeom>
          </p:spPr>
        </p:pic>
      </p:grpSp>
      <p:pic>
        <p:nvPicPr>
          <p:cNvPr id="88" name="Imagem 87"/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260" y="4447244"/>
            <a:ext cx="263644" cy="2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6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upo 119"/>
          <p:cNvGrpSpPr/>
          <p:nvPr/>
        </p:nvGrpSpPr>
        <p:grpSpPr>
          <a:xfrm>
            <a:off x="4762" y="25091"/>
            <a:ext cx="12194796" cy="6858000"/>
            <a:chOff x="-6650183" y="17"/>
            <a:chExt cx="12194796" cy="6858000"/>
          </a:xfrm>
        </p:grpSpPr>
        <p:grpSp>
          <p:nvGrpSpPr>
            <p:cNvPr id="169" name="Grupo 168"/>
            <p:cNvGrpSpPr/>
            <p:nvPr/>
          </p:nvGrpSpPr>
          <p:grpSpPr>
            <a:xfrm>
              <a:off x="-6650183" y="17"/>
              <a:ext cx="12194796" cy="6858000"/>
              <a:chOff x="0" y="0"/>
              <a:chExt cx="10305774" cy="6858000"/>
            </a:xfrm>
          </p:grpSpPr>
          <p:sp>
            <p:nvSpPr>
              <p:cNvPr id="171" name="Retângulo 170"/>
              <p:cNvSpPr/>
              <p:nvPr/>
            </p:nvSpPr>
            <p:spPr>
              <a:xfrm>
                <a:off x="0" y="0"/>
                <a:ext cx="10292080" cy="6858000"/>
              </a:xfrm>
              <a:prstGeom prst="rect">
                <a:avLst/>
              </a:prstGeom>
              <a:solidFill>
                <a:srgbClr val="F3F1F3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72" name="Grupo 171"/>
              <p:cNvGrpSpPr/>
              <p:nvPr/>
            </p:nvGrpSpPr>
            <p:grpSpPr>
              <a:xfrm>
                <a:off x="9213612" y="2072716"/>
                <a:ext cx="1092162" cy="2712559"/>
                <a:chOff x="9213612" y="2072716"/>
                <a:chExt cx="1092162" cy="2712559"/>
              </a:xfrm>
            </p:grpSpPr>
            <p:sp>
              <p:nvSpPr>
                <p:cNvPr id="173" name="Forma livre 172"/>
                <p:cNvSpPr/>
                <p:nvPr/>
              </p:nvSpPr>
              <p:spPr>
                <a:xfrm>
                  <a:off x="9213612" y="2072716"/>
                  <a:ext cx="1092162" cy="2712559"/>
                </a:xfrm>
                <a:custGeom>
                  <a:avLst/>
                  <a:gdLst>
                    <a:gd name="connsiteX0" fmla="*/ 1290320 w 1290320"/>
                    <a:gd name="connsiteY0" fmla="*/ 0 h 2903549"/>
                    <a:gd name="connsiteX1" fmla="*/ 1290320 w 1290320"/>
                    <a:gd name="connsiteY1" fmla="*/ 2903549 h 2903549"/>
                    <a:gd name="connsiteX2" fmla="*/ 1184412 w 1290320"/>
                    <a:gd name="connsiteY2" fmla="*/ 2887579 h 2903549"/>
                    <a:gd name="connsiteX3" fmla="*/ 0 w 1290320"/>
                    <a:gd name="connsiteY3" fmla="*/ 1451774 h 2903549"/>
                    <a:gd name="connsiteX4" fmla="*/ 1184412 w 1290320"/>
                    <a:gd name="connsiteY4" fmla="*/ 15970 h 2903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0320" h="2903549">
                      <a:moveTo>
                        <a:pt x="1290320" y="0"/>
                      </a:moveTo>
                      <a:lnTo>
                        <a:pt x="1290320" y="2903549"/>
                      </a:lnTo>
                      <a:lnTo>
                        <a:pt x="1184412" y="2887579"/>
                      </a:lnTo>
                      <a:cubicBezTo>
                        <a:pt x="508469" y="2750919"/>
                        <a:pt x="0" y="2160014"/>
                        <a:pt x="0" y="1451774"/>
                      </a:cubicBezTo>
                      <a:cubicBezTo>
                        <a:pt x="0" y="743534"/>
                        <a:pt x="508469" y="152630"/>
                        <a:pt x="1184412" y="15970"/>
                      </a:cubicBezTo>
                      <a:close/>
                    </a:path>
                  </a:pathLst>
                </a:custGeom>
                <a:solidFill>
                  <a:srgbClr val="FF37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CaixaDeTexto 173"/>
                <p:cNvSpPr txBox="1"/>
                <p:nvPr/>
              </p:nvSpPr>
              <p:spPr>
                <a:xfrm rot="16200000">
                  <a:off x="9235673" y="3155888"/>
                  <a:ext cx="1589526" cy="5462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3600" b="1" dirty="0">
                      <a:solidFill>
                        <a:schemeClr val="bg1"/>
                      </a:solidFill>
                      <a:latin typeface="Tw Cen MT" panose="020B0602020104020603" pitchFamily="34" charset="0"/>
                    </a:rPr>
                    <a:t>d</a:t>
                  </a:r>
                  <a:r>
                    <a:rPr lang="pt-BR" sz="3600" b="1" dirty="0" smtClean="0">
                      <a:solidFill>
                        <a:schemeClr val="bg1"/>
                      </a:solidFill>
                      <a:latin typeface="Tw Cen MT" panose="020B0602020104020603" pitchFamily="34" charset="0"/>
                    </a:rPr>
                    <a:t>esafio</a:t>
                  </a:r>
                  <a:endPara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endParaRPr>
                </a:p>
              </p:txBody>
            </p:sp>
          </p:grpSp>
        </p:grpSp>
        <p:pic>
          <p:nvPicPr>
            <p:cNvPr id="170" name="Imagem 169"/>
            <p:cNvPicPr>
              <a:picLocks noChangeAspect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353101" y="3121923"/>
              <a:ext cx="632463" cy="632463"/>
            </a:xfrm>
            <a:prstGeom prst="rect">
              <a:avLst/>
            </a:prstGeom>
          </p:spPr>
        </p:pic>
      </p:grpSp>
      <p:grpSp>
        <p:nvGrpSpPr>
          <p:cNvPr id="122" name="Grupo 121"/>
          <p:cNvGrpSpPr/>
          <p:nvPr/>
        </p:nvGrpSpPr>
        <p:grpSpPr>
          <a:xfrm>
            <a:off x="-502064" y="25084"/>
            <a:ext cx="12185218" cy="6858000"/>
            <a:chOff x="0" y="0"/>
            <a:chExt cx="12185218" cy="6858000"/>
          </a:xfrm>
        </p:grpSpPr>
        <p:grpSp>
          <p:nvGrpSpPr>
            <p:cNvPr id="163" name="Grupo 162"/>
            <p:cNvGrpSpPr/>
            <p:nvPr/>
          </p:nvGrpSpPr>
          <p:grpSpPr>
            <a:xfrm>
              <a:off x="0" y="0"/>
              <a:ext cx="12179122" cy="6858000"/>
              <a:chOff x="0" y="0"/>
              <a:chExt cx="12179122" cy="6858000"/>
            </a:xfrm>
          </p:grpSpPr>
          <p:sp>
            <p:nvSpPr>
              <p:cNvPr id="165" name="Retângulo 164"/>
              <p:cNvSpPr/>
              <p:nvPr/>
            </p:nvSpPr>
            <p:spPr>
              <a:xfrm>
                <a:off x="0" y="0"/>
                <a:ext cx="12178590" cy="6858000"/>
              </a:xfrm>
              <a:prstGeom prst="rect">
                <a:avLst/>
              </a:prstGeom>
              <a:solidFill>
                <a:srgbClr val="F3F1F3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66" name="Grupo 165"/>
              <p:cNvGrpSpPr/>
              <p:nvPr/>
            </p:nvGrpSpPr>
            <p:grpSpPr>
              <a:xfrm>
                <a:off x="10886769" y="2072715"/>
                <a:ext cx="1292353" cy="2712559"/>
                <a:chOff x="10886769" y="2072715"/>
                <a:chExt cx="1292353" cy="2712559"/>
              </a:xfrm>
            </p:grpSpPr>
            <p:sp>
              <p:nvSpPr>
                <p:cNvPr id="167" name="Forma livre 166"/>
                <p:cNvSpPr/>
                <p:nvPr/>
              </p:nvSpPr>
              <p:spPr>
                <a:xfrm>
                  <a:off x="10886769" y="2072715"/>
                  <a:ext cx="1292353" cy="2712559"/>
                </a:xfrm>
                <a:custGeom>
                  <a:avLst/>
                  <a:gdLst>
                    <a:gd name="connsiteX0" fmla="*/ 1290320 w 1290320"/>
                    <a:gd name="connsiteY0" fmla="*/ 0 h 2903549"/>
                    <a:gd name="connsiteX1" fmla="*/ 1290320 w 1290320"/>
                    <a:gd name="connsiteY1" fmla="*/ 2903549 h 2903549"/>
                    <a:gd name="connsiteX2" fmla="*/ 1184412 w 1290320"/>
                    <a:gd name="connsiteY2" fmla="*/ 2887579 h 2903549"/>
                    <a:gd name="connsiteX3" fmla="*/ 0 w 1290320"/>
                    <a:gd name="connsiteY3" fmla="*/ 1451774 h 2903549"/>
                    <a:gd name="connsiteX4" fmla="*/ 1184412 w 1290320"/>
                    <a:gd name="connsiteY4" fmla="*/ 15970 h 2903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0320" h="2903549">
                      <a:moveTo>
                        <a:pt x="1290320" y="0"/>
                      </a:moveTo>
                      <a:lnTo>
                        <a:pt x="1290320" y="2903549"/>
                      </a:lnTo>
                      <a:lnTo>
                        <a:pt x="1184412" y="2887579"/>
                      </a:lnTo>
                      <a:cubicBezTo>
                        <a:pt x="508469" y="2750919"/>
                        <a:pt x="0" y="2160014"/>
                        <a:pt x="0" y="1451774"/>
                      </a:cubicBezTo>
                      <a:cubicBezTo>
                        <a:pt x="0" y="743534"/>
                        <a:pt x="508469" y="152630"/>
                        <a:pt x="1184412" y="15970"/>
                      </a:cubicBez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68" name="Imagem 16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1039880" y="3197229"/>
                  <a:ext cx="548363" cy="463524"/>
                </a:xfrm>
                <a:prstGeom prst="rect">
                  <a:avLst/>
                </a:prstGeom>
              </p:spPr>
            </p:pic>
          </p:grpSp>
        </p:grpSp>
        <p:sp>
          <p:nvSpPr>
            <p:cNvPr id="164" name="CaixaDeTexto 163"/>
            <p:cNvSpPr txBox="1"/>
            <p:nvPr/>
          </p:nvSpPr>
          <p:spPr>
            <a:xfrm rot="16200000">
              <a:off x="10784990" y="3105827"/>
              <a:ext cx="21541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estatística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3" name="Grupo 122"/>
          <p:cNvGrpSpPr/>
          <p:nvPr/>
        </p:nvGrpSpPr>
        <p:grpSpPr>
          <a:xfrm>
            <a:off x="-1035182" y="25075"/>
            <a:ext cx="12181919" cy="6858000"/>
            <a:chOff x="0" y="0"/>
            <a:chExt cx="12181919" cy="6858000"/>
          </a:xfrm>
        </p:grpSpPr>
        <p:sp>
          <p:nvSpPr>
            <p:cNvPr id="159" name="Retângulo 158"/>
            <p:cNvSpPr/>
            <p:nvPr/>
          </p:nvSpPr>
          <p:spPr>
            <a:xfrm>
              <a:off x="0" y="0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orma livre 159"/>
            <p:cNvSpPr/>
            <p:nvPr/>
          </p:nvSpPr>
          <p:spPr>
            <a:xfrm>
              <a:off x="10889566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FAE4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CaixaDeTexto 160"/>
            <p:cNvSpPr txBox="1"/>
            <p:nvPr/>
          </p:nvSpPr>
          <p:spPr>
            <a:xfrm rot="16200000">
              <a:off x="10693927" y="3136605"/>
              <a:ext cx="23464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Você sabia...</a:t>
              </a:r>
              <a:endParaRPr lang="pt-BR" sz="32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62" name="Imagem 161"/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16984" y="3150108"/>
              <a:ext cx="557770" cy="557770"/>
            </a:xfrm>
            <a:prstGeom prst="rect">
              <a:avLst/>
            </a:prstGeom>
          </p:spPr>
        </p:pic>
      </p:grpSp>
      <p:grpSp>
        <p:nvGrpSpPr>
          <p:cNvPr id="124" name="Grupo 123"/>
          <p:cNvGrpSpPr/>
          <p:nvPr/>
        </p:nvGrpSpPr>
        <p:grpSpPr>
          <a:xfrm>
            <a:off x="-1536304" y="25067"/>
            <a:ext cx="12178590" cy="6858000"/>
            <a:chOff x="2624" y="-9171"/>
            <a:chExt cx="12178590" cy="6858000"/>
          </a:xfrm>
        </p:grpSpPr>
        <p:sp>
          <p:nvSpPr>
            <p:cNvPr id="155" name="Retângulo 154"/>
            <p:cNvSpPr/>
            <p:nvPr/>
          </p:nvSpPr>
          <p:spPr>
            <a:xfrm>
              <a:off x="2624" y="-9171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Forma livre 155"/>
            <p:cNvSpPr/>
            <p:nvPr/>
          </p:nvSpPr>
          <p:spPr>
            <a:xfrm>
              <a:off x="10886769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3CC7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CaixaDeTexto 156"/>
            <p:cNvSpPr txBox="1"/>
            <p:nvPr/>
          </p:nvSpPr>
          <p:spPr>
            <a:xfrm rot="16200000">
              <a:off x="10899596" y="3105827"/>
              <a:ext cx="18980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pesquisa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18967">
              <a:off x="10951650" y="3109788"/>
              <a:ext cx="638410" cy="638410"/>
            </a:xfrm>
            <a:prstGeom prst="rect">
              <a:avLst/>
            </a:prstGeom>
          </p:spPr>
        </p:pic>
      </p:grpSp>
      <p:grpSp>
        <p:nvGrpSpPr>
          <p:cNvPr id="125" name="Grupo 124"/>
          <p:cNvGrpSpPr/>
          <p:nvPr/>
        </p:nvGrpSpPr>
        <p:grpSpPr>
          <a:xfrm>
            <a:off x="-2082516" y="13712"/>
            <a:ext cx="12189419" cy="6858000"/>
            <a:chOff x="1578" y="-13722"/>
            <a:chExt cx="12189419" cy="6858000"/>
          </a:xfrm>
        </p:grpSpPr>
        <p:sp>
          <p:nvSpPr>
            <p:cNvPr id="151" name="Retângulo 150"/>
            <p:cNvSpPr/>
            <p:nvPr/>
          </p:nvSpPr>
          <p:spPr>
            <a:xfrm>
              <a:off x="1578" y="-13722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Forma livre 151"/>
            <p:cNvSpPr/>
            <p:nvPr/>
          </p:nvSpPr>
          <p:spPr>
            <a:xfrm>
              <a:off x="10898644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FF3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CaixaDeTexto 152"/>
            <p:cNvSpPr txBox="1"/>
            <p:nvPr/>
          </p:nvSpPr>
          <p:spPr>
            <a:xfrm rot="16200000">
              <a:off x="10768700" y="3105825"/>
              <a:ext cx="21868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formulário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22090" y="3177451"/>
              <a:ext cx="530513" cy="503081"/>
            </a:xfrm>
            <a:prstGeom prst="rect">
              <a:avLst/>
            </a:prstGeom>
          </p:spPr>
        </p:pic>
      </p:grpSp>
      <p:grpSp>
        <p:nvGrpSpPr>
          <p:cNvPr id="126" name="Grupo 125"/>
          <p:cNvGrpSpPr/>
          <p:nvPr/>
        </p:nvGrpSpPr>
        <p:grpSpPr>
          <a:xfrm>
            <a:off x="-2576250" y="25067"/>
            <a:ext cx="12179122" cy="6858000"/>
            <a:chOff x="0" y="-13722"/>
            <a:chExt cx="12179122" cy="6858000"/>
          </a:xfrm>
        </p:grpSpPr>
        <p:sp>
          <p:nvSpPr>
            <p:cNvPr id="147" name="Retângulo 146"/>
            <p:cNvSpPr/>
            <p:nvPr/>
          </p:nvSpPr>
          <p:spPr>
            <a:xfrm>
              <a:off x="0" y="-13722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Forma livre 147"/>
            <p:cNvSpPr/>
            <p:nvPr/>
          </p:nvSpPr>
          <p:spPr>
            <a:xfrm>
              <a:off x="10886769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E204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CaixaDeTexto 148"/>
            <p:cNvSpPr txBox="1"/>
            <p:nvPr/>
          </p:nvSpPr>
          <p:spPr>
            <a:xfrm rot="16200000">
              <a:off x="11011533" y="3105825"/>
              <a:ext cx="1687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solução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0" name="Imagem 149"/>
            <p:cNvPicPr>
              <a:picLocks noChangeAspect="1"/>
            </p:cNvPicPr>
            <p:nvPr/>
          </p:nvPicPr>
          <p:blipFill>
            <a:blip r:embed="rId7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28921" y="3122781"/>
              <a:ext cx="555046" cy="612421"/>
            </a:xfrm>
            <a:prstGeom prst="rect">
              <a:avLst/>
            </a:prstGeom>
          </p:spPr>
        </p:pic>
      </p:grpSp>
      <p:grpSp>
        <p:nvGrpSpPr>
          <p:cNvPr id="127" name="Grupo 126"/>
          <p:cNvGrpSpPr/>
          <p:nvPr/>
        </p:nvGrpSpPr>
        <p:grpSpPr>
          <a:xfrm>
            <a:off x="-3069984" y="25067"/>
            <a:ext cx="12184686" cy="6858000"/>
            <a:chOff x="532" y="-13722"/>
            <a:chExt cx="12184686" cy="6858000"/>
          </a:xfrm>
        </p:grpSpPr>
        <p:sp>
          <p:nvSpPr>
            <p:cNvPr id="143" name="Retângulo 142"/>
            <p:cNvSpPr/>
            <p:nvPr/>
          </p:nvSpPr>
          <p:spPr>
            <a:xfrm>
              <a:off x="532" y="-13722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orma livre 143"/>
            <p:cNvSpPr/>
            <p:nvPr/>
          </p:nvSpPr>
          <p:spPr>
            <a:xfrm>
              <a:off x="10886769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7EC2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CaixaDeTexto 144"/>
            <p:cNvSpPr txBox="1"/>
            <p:nvPr/>
          </p:nvSpPr>
          <p:spPr>
            <a:xfrm rot="16200000">
              <a:off x="11140645" y="3105826"/>
              <a:ext cx="14428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receita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6" name="Imagem 145"/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23439" y="3135795"/>
              <a:ext cx="586392" cy="586392"/>
            </a:xfrm>
            <a:prstGeom prst="rect">
              <a:avLst/>
            </a:prstGeom>
          </p:spPr>
        </p:pic>
      </p:grpSp>
      <p:grpSp>
        <p:nvGrpSpPr>
          <p:cNvPr id="128" name="Grupo 127"/>
          <p:cNvGrpSpPr/>
          <p:nvPr/>
        </p:nvGrpSpPr>
        <p:grpSpPr>
          <a:xfrm>
            <a:off x="-3563718" y="27424"/>
            <a:ext cx="12192205" cy="6858000"/>
            <a:chOff x="-51" y="-13722"/>
            <a:chExt cx="12192205" cy="6858000"/>
          </a:xfrm>
        </p:grpSpPr>
        <p:sp>
          <p:nvSpPr>
            <p:cNvPr id="139" name="Retângulo 138"/>
            <p:cNvSpPr/>
            <p:nvPr/>
          </p:nvSpPr>
          <p:spPr>
            <a:xfrm>
              <a:off x="-51" y="-13722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Forma livre 139"/>
            <p:cNvSpPr/>
            <p:nvPr/>
          </p:nvSpPr>
          <p:spPr>
            <a:xfrm>
              <a:off x="10886769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FFEA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CaixaDeTexto 140"/>
            <p:cNvSpPr txBox="1"/>
            <p:nvPr/>
          </p:nvSpPr>
          <p:spPr>
            <a:xfrm rot="16200000">
              <a:off x="10906225" y="3105827"/>
              <a:ext cx="19255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parceiros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2" name="Imagem 141"/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49953" y="3105826"/>
              <a:ext cx="691717" cy="646331"/>
            </a:xfrm>
            <a:prstGeom prst="rect">
              <a:avLst/>
            </a:prstGeom>
          </p:spPr>
        </p:pic>
      </p:grpSp>
      <p:grpSp>
        <p:nvGrpSpPr>
          <p:cNvPr id="129" name="Grupo 128"/>
          <p:cNvGrpSpPr/>
          <p:nvPr/>
        </p:nvGrpSpPr>
        <p:grpSpPr>
          <a:xfrm>
            <a:off x="-4076827" y="19390"/>
            <a:ext cx="12188277" cy="6858000"/>
            <a:chOff x="1996" y="-13722"/>
            <a:chExt cx="12188277" cy="6858000"/>
          </a:xfrm>
        </p:grpSpPr>
        <p:sp>
          <p:nvSpPr>
            <p:cNvPr id="135" name="Retângulo 134"/>
            <p:cNvSpPr/>
            <p:nvPr/>
          </p:nvSpPr>
          <p:spPr>
            <a:xfrm>
              <a:off x="1996" y="-13722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Forma livre 135"/>
            <p:cNvSpPr/>
            <p:nvPr/>
          </p:nvSpPr>
          <p:spPr>
            <a:xfrm>
              <a:off x="10897920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CaixaDeTexto 136"/>
            <p:cNvSpPr txBox="1"/>
            <p:nvPr/>
          </p:nvSpPr>
          <p:spPr>
            <a:xfrm rot="16200000">
              <a:off x="10682351" y="3105825"/>
              <a:ext cx="23461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divulgação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38" name="Imagem 137"/>
            <p:cNvPicPr>
              <a:picLocks noChangeAspect="1"/>
            </p:cNvPicPr>
            <p:nvPr/>
          </p:nvPicPr>
          <p:blipFill>
            <a:blip r:embed="rId10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60990" y="3150321"/>
              <a:ext cx="612325" cy="557341"/>
            </a:xfrm>
            <a:prstGeom prst="rect">
              <a:avLst/>
            </a:prstGeom>
          </p:spPr>
        </p:pic>
      </p:grpSp>
      <p:grpSp>
        <p:nvGrpSpPr>
          <p:cNvPr id="130" name="Grupo 129"/>
          <p:cNvGrpSpPr/>
          <p:nvPr/>
        </p:nvGrpSpPr>
        <p:grpSpPr>
          <a:xfrm>
            <a:off x="-11684330" y="-4560"/>
            <a:ext cx="12183180" cy="6858000"/>
            <a:chOff x="-607" y="-18299"/>
            <a:chExt cx="12183180" cy="6858000"/>
          </a:xfrm>
        </p:grpSpPr>
        <p:sp>
          <p:nvSpPr>
            <p:cNvPr id="131" name="Retângulo 130"/>
            <p:cNvSpPr/>
            <p:nvPr/>
          </p:nvSpPr>
          <p:spPr>
            <a:xfrm>
              <a:off x="-607" y="-18299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Forma livre 131"/>
            <p:cNvSpPr/>
            <p:nvPr/>
          </p:nvSpPr>
          <p:spPr>
            <a:xfrm>
              <a:off x="10890220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FF05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CaixaDeTexto 132"/>
            <p:cNvSpPr txBox="1"/>
            <p:nvPr/>
          </p:nvSpPr>
          <p:spPr>
            <a:xfrm rot="16200000">
              <a:off x="10538032" y="3149091"/>
              <a:ext cx="2726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</a:t>
              </a:r>
              <a:r>
                <a:rPr lang="pt-BR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mplementações</a:t>
              </a:r>
              <a:endParaRPr lang="pt-BR" sz="24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7" name="Imagem 6"/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35471" y="3092023"/>
            <a:ext cx="676242" cy="67624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12"/>
          <a:srcRect t="22277" r="17500" b="5528"/>
          <a:stretch/>
        </p:blipFill>
        <p:spPr>
          <a:xfrm>
            <a:off x="868179" y="445329"/>
            <a:ext cx="4674641" cy="23010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8"/>
          <a:stretch/>
        </p:blipFill>
        <p:spPr>
          <a:xfrm>
            <a:off x="1488231" y="3085898"/>
            <a:ext cx="2168447" cy="3403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535" y="5015205"/>
            <a:ext cx="422746" cy="42274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576" y="5675971"/>
            <a:ext cx="455410" cy="455194"/>
          </a:xfrm>
          <a:prstGeom prst="rect">
            <a:avLst/>
          </a:prstGeom>
        </p:spPr>
      </p:pic>
      <p:sp>
        <p:nvSpPr>
          <p:cNvPr id="67" name="CaixaDeTexto 66"/>
          <p:cNvSpPr txBox="1"/>
          <p:nvPr/>
        </p:nvSpPr>
        <p:spPr>
          <a:xfrm>
            <a:off x="4977854" y="4976286"/>
            <a:ext cx="1802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 smtClean="0">
                <a:solidFill>
                  <a:srgbClr val="485A96"/>
                </a:solidFill>
                <a:latin typeface="Tw Cen MT" panose="020B0602020104020603" pitchFamily="34" charset="0"/>
              </a:rPr>
              <a:t>/</a:t>
            </a:r>
            <a:r>
              <a:rPr lang="pt-BR" sz="2400" b="1" i="1" dirty="0" err="1" smtClean="0">
                <a:solidFill>
                  <a:srgbClr val="485A96"/>
                </a:solidFill>
                <a:latin typeface="Tw Cen MT" panose="020B0602020104020603" pitchFamily="34" charset="0"/>
              </a:rPr>
              <a:t>Amoremleite</a:t>
            </a:r>
            <a:endParaRPr lang="pt-BR" sz="2400" b="1" i="1" dirty="0">
              <a:solidFill>
                <a:srgbClr val="485A96"/>
              </a:solidFill>
              <a:latin typeface="Tw Cen MT" panose="020B0602020104020603" pitchFamily="34" charset="0"/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4984860" y="5669500"/>
            <a:ext cx="1998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 smtClean="0">
                <a:solidFill>
                  <a:srgbClr val="485A96"/>
                </a:solidFill>
                <a:latin typeface="Tw Cen MT" panose="020B0602020104020603" pitchFamily="34" charset="0"/>
              </a:rPr>
              <a:t>@</a:t>
            </a:r>
            <a:r>
              <a:rPr lang="pt-BR" sz="2400" b="1" i="1" dirty="0" err="1" smtClean="0">
                <a:solidFill>
                  <a:srgbClr val="485A96"/>
                </a:solidFill>
                <a:latin typeface="Tw Cen MT" panose="020B0602020104020603" pitchFamily="34" charset="0"/>
              </a:rPr>
              <a:t>amoremleite</a:t>
            </a:r>
            <a:endParaRPr lang="pt-BR" sz="2400" b="1" i="1" dirty="0">
              <a:solidFill>
                <a:srgbClr val="485A96"/>
              </a:solidFill>
              <a:latin typeface="Tw Cen MT" panose="020B0602020104020603" pitchFamily="34" charset="0"/>
            </a:endParaRPr>
          </a:p>
        </p:txBody>
      </p:sp>
      <p:grpSp>
        <p:nvGrpSpPr>
          <p:cNvPr id="69" name="Grupo 68"/>
          <p:cNvGrpSpPr/>
          <p:nvPr/>
        </p:nvGrpSpPr>
        <p:grpSpPr>
          <a:xfrm>
            <a:off x="6016965" y="153777"/>
            <a:ext cx="1838190" cy="543031"/>
            <a:chOff x="9966750" y="197737"/>
            <a:chExt cx="1838190" cy="543031"/>
          </a:xfrm>
        </p:grpSpPr>
        <p:sp>
          <p:nvSpPr>
            <p:cNvPr id="70" name="CaixaDeTexto 69"/>
            <p:cNvSpPr txBox="1"/>
            <p:nvPr/>
          </p:nvSpPr>
          <p:spPr>
            <a:xfrm>
              <a:off x="9966750" y="299975"/>
              <a:ext cx="7521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E2045A"/>
                  </a:solidFill>
                </a:rPr>
                <a:t>APOIO</a:t>
              </a:r>
              <a:endParaRPr lang="pt-BR" sz="1600" b="1" dirty="0">
                <a:solidFill>
                  <a:srgbClr val="E2045A"/>
                </a:solidFill>
              </a:endParaRPr>
            </a:p>
          </p:txBody>
        </p:sp>
        <p:pic>
          <p:nvPicPr>
            <p:cNvPr id="71" name="Imagem 70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8879" y="197737"/>
              <a:ext cx="1086061" cy="5430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76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upo 119"/>
          <p:cNvGrpSpPr/>
          <p:nvPr/>
        </p:nvGrpSpPr>
        <p:grpSpPr>
          <a:xfrm>
            <a:off x="4762" y="11355"/>
            <a:ext cx="12194796" cy="6871736"/>
            <a:chOff x="-6650183" y="17"/>
            <a:chExt cx="12194796" cy="6858000"/>
          </a:xfrm>
        </p:grpSpPr>
        <p:grpSp>
          <p:nvGrpSpPr>
            <p:cNvPr id="169" name="Grupo 168"/>
            <p:cNvGrpSpPr/>
            <p:nvPr/>
          </p:nvGrpSpPr>
          <p:grpSpPr>
            <a:xfrm>
              <a:off x="-6650183" y="17"/>
              <a:ext cx="12194796" cy="6858000"/>
              <a:chOff x="0" y="0"/>
              <a:chExt cx="10305774" cy="6858000"/>
            </a:xfrm>
          </p:grpSpPr>
          <p:sp>
            <p:nvSpPr>
              <p:cNvPr id="171" name="Retângulo 170"/>
              <p:cNvSpPr/>
              <p:nvPr/>
            </p:nvSpPr>
            <p:spPr>
              <a:xfrm>
                <a:off x="0" y="0"/>
                <a:ext cx="10292080" cy="6858000"/>
              </a:xfrm>
              <a:prstGeom prst="rect">
                <a:avLst/>
              </a:prstGeom>
              <a:solidFill>
                <a:srgbClr val="F3F1F3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72" name="Grupo 171"/>
              <p:cNvGrpSpPr/>
              <p:nvPr/>
            </p:nvGrpSpPr>
            <p:grpSpPr>
              <a:xfrm>
                <a:off x="9213612" y="2072716"/>
                <a:ext cx="1092162" cy="2712559"/>
                <a:chOff x="9213612" y="2072716"/>
                <a:chExt cx="1092162" cy="2712559"/>
              </a:xfrm>
            </p:grpSpPr>
            <p:sp>
              <p:nvSpPr>
                <p:cNvPr id="173" name="Forma livre 172"/>
                <p:cNvSpPr/>
                <p:nvPr/>
              </p:nvSpPr>
              <p:spPr>
                <a:xfrm>
                  <a:off x="9213612" y="2072716"/>
                  <a:ext cx="1092162" cy="2712559"/>
                </a:xfrm>
                <a:custGeom>
                  <a:avLst/>
                  <a:gdLst>
                    <a:gd name="connsiteX0" fmla="*/ 1290320 w 1290320"/>
                    <a:gd name="connsiteY0" fmla="*/ 0 h 2903549"/>
                    <a:gd name="connsiteX1" fmla="*/ 1290320 w 1290320"/>
                    <a:gd name="connsiteY1" fmla="*/ 2903549 h 2903549"/>
                    <a:gd name="connsiteX2" fmla="*/ 1184412 w 1290320"/>
                    <a:gd name="connsiteY2" fmla="*/ 2887579 h 2903549"/>
                    <a:gd name="connsiteX3" fmla="*/ 0 w 1290320"/>
                    <a:gd name="connsiteY3" fmla="*/ 1451774 h 2903549"/>
                    <a:gd name="connsiteX4" fmla="*/ 1184412 w 1290320"/>
                    <a:gd name="connsiteY4" fmla="*/ 15970 h 2903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0320" h="2903549">
                      <a:moveTo>
                        <a:pt x="1290320" y="0"/>
                      </a:moveTo>
                      <a:lnTo>
                        <a:pt x="1290320" y="2903549"/>
                      </a:lnTo>
                      <a:lnTo>
                        <a:pt x="1184412" y="2887579"/>
                      </a:lnTo>
                      <a:cubicBezTo>
                        <a:pt x="508469" y="2750919"/>
                        <a:pt x="0" y="2160014"/>
                        <a:pt x="0" y="1451774"/>
                      </a:cubicBezTo>
                      <a:cubicBezTo>
                        <a:pt x="0" y="743534"/>
                        <a:pt x="508469" y="152630"/>
                        <a:pt x="1184412" y="15970"/>
                      </a:cubicBezTo>
                      <a:close/>
                    </a:path>
                  </a:pathLst>
                </a:custGeom>
                <a:solidFill>
                  <a:srgbClr val="FF37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CaixaDeTexto 173"/>
                <p:cNvSpPr txBox="1"/>
                <p:nvPr/>
              </p:nvSpPr>
              <p:spPr>
                <a:xfrm rot="16200000">
                  <a:off x="9235673" y="3155888"/>
                  <a:ext cx="1589526" cy="5462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3600" b="1" dirty="0">
                      <a:solidFill>
                        <a:schemeClr val="bg1"/>
                      </a:solidFill>
                      <a:latin typeface="Tw Cen MT" panose="020B0602020104020603" pitchFamily="34" charset="0"/>
                    </a:rPr>
                    <a:t>d</a:t>
                  </a:r>
                  <a:r>
                    <a:rPr lang="pt-BR" sz="3600" b="1" dirty="0" smtClean="0">
                      <a:solidFill>
                        <a:schemeClr val="bg1"/>
                      </a:solidFill>
                      <a:latin typeface="Tw Cen MT" panose="020B0602020104020603" pitchFamily="34" charset="0"/>
                    </a:rPr>
                    <a:t>esafio</a:t>
                  </a:r>
                  <a:endPara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endParaRPr>
                </a:p>
              </p:txBody>
            </p:sp>
          </p:grpSp>
        </p:grpSp>
        <p:pic>
          <p:nvPicPr>
            <p:cNvPr id="170" name="Imagem 169"/>
            <p:cNvPicPr>
              <a:picLocks noChangeAspect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353101" y="3121923"/>
              <a:ext cx="632463" cy="632463"/>
            </a:xfrm>
            <a:prstGeom prst="rect">
              <a:avLst/>
            </a:prstGeom>
          </p:spPr>
        </p:pic>
      </p:grpSp>
      <p:grpSp>
        <p:nvGrpSpPr>
          <p:cNvPr id="122" name="Grupo 121"/>
          <p:cNvGrpSpPr/>
          <p:nvPr/>
        </p:nvGrpSpPr>
        <p:grpSpPr>
          <a:xfrm>
            <a:off x="-502064" y="11355"/>
            <a:ext cx="12185218" cy="6871729"/>
            <a:chOff x="0" y="0"/>
            <a:chExt cx="12185218" cy="6858000"/>
          </a:xfrm>
        </p:grpSpPr>
        <p:grpSp>
          <p:nvGrpSpPr>
            <p:cNvPr id="163" name="Grupo 162"/>
            <p:cNvGrpSpPr/>
            <p:nvPr/>
          </p:nvGrpSpPr>
          <p:grpSpPr>
            <a:xfrm>
              <a:off x="0" y="0"/>
              <a:ext cx="12179122" cy="6858000"/>
              <a:chOff x="0" y="0"/>
              <a:chExt cx="12179122" cy="6858000"/>
            </a:xfrm>
          </p:grpSpPr>
          <p:sp>
            <p:nvSpPr>
              <p:cNvPr id="165" name="Retângulo 164"/>
              <p:cNvSpPr/>
              <p:nvPr/>
            </p:nvSpPr>
            <p:spPr>
              <a:xfrm>
                <a:off x="0" y="0"/>
                <a:ext cx="12178590" cy="6858000"/>
              </a:xfrm>
              <a:prstGeom prst="rect">
                <a:avLst/>
              </a:prstGeom>
              <a:solidFill>
                <a:srgbClr val="F3F1F3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66" name="Grupo 165"/>
              <p:cNvGrpSpPr/>
              <p:nvPr/>
            </p:nvGrpSpPr>
            <p:grpSpPr>
              <a:xfrm>
                <a:off x="10886769" y="2072715"/>
                <a:ext cx="1292353" cy="2712559"/>
                <a:chOff x="10886769" y="2072715"/>
                <a:chExt cx="1292353" cy="2712559"/>
              </a:xfrm>
            </p:grpSpPr>
            <p:sp>
              <p:nvSpPr>
                <p:cNvPr id="167" name="Forma livre 166"/>
                <p:cNvSpPr/>
                <p:nvPr/>
              </p:nvSpPr>
              <p:spPr>
                <a:xfrm>
                  <a:off x="10886769" y="2072715"/>
                  <a:ext cx="1292353" cy="2712559"/>
                </a:xfrm>
                <a:custGeom>
                  <a:avLst/>
                  <a:gdLst>
                    <a:gd name="connsiteX0" fmla="*/ 1290320 w 1290320"/>
                    <a:gd name="connsiteY0" fmla="*/ 0 h 2903549"/>
                    <a:gd name="connsiteX1" fmla="*/ 1290320 w 1290320"/>
                    <a:gd name="connsiteY1" fmla="*/ 2903549 h 2903549"/>
                    <a:gd name="connsiteX2" fmla="*/ 1184412 w 1290320"/>
                    <a:gd name="connsiteY2" fmla="*/ 2887579 h 2903549"/>
                    <a:gd name="connsiteX3" fmla="*/ 0 w 1290320"/>
                    <a:gd name="connsiteY3" fmla="*/ 1451774 h 2903549"/>
                    <a:gd name="connsiteX4" fmla="*/ 1184412 w 1290320"/>
                    <a:gd name="connsiteY4" fmla="*/ 15970 h 2903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0320" h="2903549">
                      <a:moveTo>
                        <a:pt x="1290320" y="0"/>
                      </a:moveTo>
                      <a:lnTo>
                        <a:pt x="1290320" y="2903549"/>
                      </a:lnTo>
                      <a:lnTo>
                        <a:pt x="1184412" y="2887579"/>
                      </a:lnTo>
                      <a:cubicBezTo>
                        <a:pt x="508469" y="2750919"/>
                        <a:pt x="0" y="2160014"/>
                        <a:pt x="0" y="1451774"/>
                      </a:cubicBezTo>
                      <a:cubicBezTo>
                        <a:pt x="0" y="743534"/>
                        <a:pt x="508469" y="152630"/>
                        <a:pt x="1184412" y="15970"/>
                      </a:cubicBez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68" name="Imagem 16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1039880" y="3197229"/>
                  <a:ext cx="548363" cy="463524"/>
                </a:xfrm>
                <a:prstGeom prst="rect">
                  <a:avLst/>
                </a:prstGeom>
              </p:spPr>
            </p:pic>
          </p:grpSp>
        </p:grpSp>
        <p:sp>
          <p:nvSpPr>
            <p:cNvPr id="164" name="CaixaDeTexto 163"/>
            <p:cNvSpPr txBox="1"/>
            <p:nvPr/>
          </p:nvSpPr>
          <p:spPr>
            <a:xfrm rot="16200000">
              <a:off x="10784990" y="3105827"/>
              <a:ext cx="21541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estatística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3" name="Grupo 122"/>
          <p:cNvGrpSpPr/>
          <p:nvPr/>
        </p:nvGrpSpPr>
        <p:grpSpPr>
          <a:xfrm>
            <a:off x="-1035182" y="11355"/>
            <a:ext cx="12181919" cy="6871720"/>
            <a:chOff x="0" y="0"/>
            <a:chExt cx="12181919" cy="6858000"/>
          </a:xfrm>
        </p:grpSpPr>
        <p:sp>
          <p:nvSpPr>
            <p:cNvPr id="159" name="Retângulo 158"/>
            <p:cNvSpPr/>
            <p:nvPr/>
          </p:nvSpPr>
          <p:spPr>
            <a:xfrm>
              <a:off x="0" y="0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orma livre 159"/>
            <p:cNvSpPr/>
            <p:nvPr/>
          </p:nvSpPr>
          <p:spPr>
            <a:xfrm>
              <a:off x="10889566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FAE4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CaixaDeTexto 160"/>
            <p:cNvSpPr txBox="1"/>
            <p:nvPr/>
          </p:nvSpPr>
          <p:spPr>
            <a:xfrm rot="16200000">
              <a:off x="10693927" y="3136605"/>
              <a:ext cx="23464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Você sabia...</a:t>
              </a:r>
              <a:endParaRPr lang="pt-BR" sz="32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62" name="Imagem 161"/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16984" y="3150108"/>
              <a:ext cx="557770" cy="557770"/>
            </a:xfrm>
            <a:prstGeom prst="rect">
              <a:avLst/>
            </a:prstGeom>
          </p:spPr>
        </p:pic>
      </p:grpSp>
      <p:grpSp>
        <p:nvGrpSpPr>
          <p:cNvPr id="124" name="Grupo 123"/>
          <p:cNvGrpSpPr/>
          <p:nvPr/>
        </p:nvGrpSpPr>
        <p:grpSpPr>
          <a:xfrm>
            <a:off x="-1536304" y="11355"/>
            <a:ext cx="12178590" cy="6871712"/>
            <a:chOff x="2624" y="-9171"/>
            <a:chExt cx="12178590" cy="6858000"/>
          </a:xfrm>
        </p:grpSpPr>
        <p:sp>
          <p:nvSpPr>
            <p:cNvPr id="155" name="Retângulo 154"/>
            <p:cNvSpPr/>
            <p:nvPr/>
          </p:nvSpPr>
          <p:spPr>
            <a:xfrm>
              <a:off x="2624" y="-9171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Forma livre 155"/>
            <p:cNvSpPr/>
            <p:nvPr/>
          </p:nvSpPr>
          <p:spPr>
            <a:xfrm>
              <a:off x="10886769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3CC7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CaixaDeTexto 156"/>
            <p:cNvSpPr txBox="1"/>
            <p:nvPr/>
          </p:nvSpPr>
          <p:spPr>
            <a:xfrm rot="16200000">
              <a:off x="10899596" y="3105827"/>
              <a:ext cx="18980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pesquisa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18967">
              <a:off x="10951650" y="3109788"/>
              <a:ext cx="638410" cy="638410"/>
            </a:xfrm>
            <a:prstGeom prst="rect">
              <a:avLst/>
            </a:prstGeom>
          </p:spPr>
        </p:pic>
      </p:grpSp>
      <p:grpSp>
        <p:nvGrpSpPr>
          <p:cNvPr id="125" name="Grupo 124"/>
          <p:cNvGrpSpPr/>
          <p:nvPr/>
        </p:nvGrpSpPr>
        <p:grpSpPr>
          <a:xfrm>
            <a:off x="-2082516" y="13712"/>
            <a:ext cx="12189419" cy="6858000"/>
            <a:chOff x="1578" y="-13722"/>
            <a:chExt cx="12189419" cy="6858000"/>
          </a:xfrm>
        </p:grpSpPr>
        <p:sp>
          <p:nvSpPr>
            <p:cNvPr id="151" name="Retângulo 150"/>
            <p:cNvSpPr/>
            <p:nvPr/>
          </p:nvSpPr>
          <p:spPr>
            <a:xfrm>
              <a:off x="1578" y="-13722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Forma livre 151"/>
            <p:cNvSpPr/>
            <p:nvPr/>
          </p:nvSpPr>
          <p:spPr>
            <a:xfrm>
              <a:off x="10898644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FF3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CaixaDeTexto 152"/>
            <p:cNvSpPr txBox="1"/>
            <p:nvPr/>
          </p:nvSpPr>
          <p:spPr>
            <a:xfrm rot="16200000">
              <a:off x="10768700" y="3105825"/>
              <a:ext cx="21868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formulário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22090" y="3177451"/>
              <a:ext cx="530513" cy="503081"/>
            </a:xfrm>
            <a:prstGeom prst="rect">
              <a:avLst/>
            </a:prstGeom>
          </p:spPr>
        </p:pic>
      </p:grpSp>
      <p:grpSp>
        <p:nvGrpSpPr>
          <p:cNvPr id="126" name="Grupo 125"/>
          <p:cNvGrpSpPr/>
          <p:nvPr/>
        </p:nvGrpSpPr>
        <p:grpSpPr>
          <a:xfrm>
            <a:off x="-2576250" y="13712"/>
            <a:ext cx="12179122" cy="6869355"/>
            <a:chOff x="0" y="-13722"/>
            <a:chExt cx="12179122" cy="6858000"/>
          </a:xfrm>
        </p:grpSpPr>
        <p:sp>
          <p:nvSpPr>
            <p:cNvPr id="147" name="Retângulo 146"/>
            <p:cNvSpPr/>
            <p:nvPr/>
          </p:nvSpPr>
          <p:spPr>
            <a:xfrm>
              <a:off x="0" y="-13722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Forma livre 147"/>
            <p:cNvSpPr/>
            <p:nvPr/>
          </p:nvSpPr>
          <p:spPr>
            <a:xfrm>
              <a:off x="10886769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E204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CaixaDeTexto 148"/>
            <p:cNvSpPr txBox="1"/>
            <p:nvPr/>
          </p:nvSpPr>
          <p:spPr>
            <a:xfrm rot="16200000">
              <a:off x="11011533" y="3105825"/>
              <a:ext cx="1687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solução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0" name="Imagem 149"/>
            <p:cNvPicPr>
              <a:picLocks noChangeAspect="1"/>
            </p:cNvPicPr>
            <p:nvPr/>
          </p:nvPicPr>
          <p:blipFill>
            <a:blip r:embed="rId7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28921" y="3122781"/>
              <a:ext cx="555046" cy="612421"/>
            </a:xfrm>
            <a:prstGeom prst="rect">
              <a:avLst/>
            </a:prstGeom>
          </p:spPr>
        </p:pic>
      </p:grpSp>
      <p:grpSp>
        <p:nvGrpSpPr>
          <p:cNvPr id="127" name="Grupo 126"/>
          <p:cNvGrpSpPr/>
          <p:nvPr/>
        </p:nvGrpSpPr>
        <p:grpSpPr>
          <a:xfrm>
            <a:off x="-3069984" y="13712"/>
            <a:ext cx="12184686" cy="6869355"/>
            <a:chOff x="532" y="-13722"/>
            <a:chExt cx="12184686" cy="6858000"/>
          </a:xfrm>
        </p:grpSpPr>
        <p:sp>
          <p:nvSpPr>
            <p:cNvPr id="143" name="Retângulo 142"/>
            <p:cNvSpPr/>
            <p:nvPr/>
          </p:nvSpPr>
          <p:spPr>
            <a:xfrm>
              <a:off x="532" y="-13722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orma livre 143"/>
            <p:cNvSpPr/>
            <p:nvPr/>
          </p:nvSpPr>
          <p:spPr>
            <a:xfrm>
              <a:off x="10886769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7EC2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CaixaDeTexto 144"/>
            <p:cNvSpPr txBox="1"/>
            <p:nvPr/>
          </p:nvSpPr>
          <p:spPr>
            <a:xfrm rot="16200000">
              <a:off x="11140645" y="3105826"/>
              <a:ext cx="14428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receita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6" name="Imagem 145"/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23439" y="3135795"/>
              <a:ext cx="586392" cy="586392"/>
            </a:xfrm>
            <a:prstGeom prst="rect">
              <a:avLst/>
            </a:prstGeom>
          </p:spPr>
        </p:pic>
      </p:grpSp>
      <p:grpSp>
        <p:nvGrpSpPr>
          <p:cNvPr id="128" name="Grupo 127"/>
          <p:cNvGrpSpPr/>
          <p:nvPr/>
        </p:nvGrpSpPr>
        <p:grpSpPr>
          <a:xfrm>
            <a:off x="-3563718" y="13712"/>
            <a:ext cx="12192205" cy="6871712"/>
            <a:chOff x="-51" y="-13722"/>
            <a:chExt cx="12192205" cy="6858000"/>
          </a:xfrm>
        </p:grpSpPr>
        <p:sp>
          <p:nvSpPr>
            <p:cNvPr id="139" name="Retângulo 138"/>
            <p:cNvSpPr/>
            <p:nvPr/>
          </p:nvSpPr>
          <p:spPr>
            <a:xfrm>
              <a:off x="-51" y="-13722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Forma livre 139"/>
            <p:cNvSpPr/>
            <p:nvPr/>
          </p:nvSpPr>
          <p:spPr>
            <a:xfrm>
              <a:off x="10886769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FFEA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CaixaDeTexto 140"/>
            <p:cNvSpPr txBox="1"/>
            <p:nvPr/>
          </p:nvSpPr>
          <p:spPr>
            <a:xfrm rot="16200000">
              <a:off x="10906225" y="3105827"/>
              <a:ext cx="19255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parceiros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2" name="Imagem 141"/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49953" y="3105826"/>
              <a:ext cx="691717" cy="646331"/>
            </a:xfrm>
            <a:prstGeom prst="rect">
              <a:avLst/>
            </a:prstGeom>
          </p:spPr>
        </p:pic>
      </p:grpSp>
      <p:grpSp>
        <p:nvGrpSpPr>
          <p:cNvPr id="129" name="Grupo 128"/>
          <p:cNvGrpSpPr/>
          <p:nvPr/>
        </p:nvGrpSpPr>
        <p:grpSpPr>
          <a:xfrm>
            <a:off x="-4076827" y="19390"/>
            <a:ext cx="12178590" cy="6858000"/>
            <a:chOff x="1996" y="-13722"/>
            <a:chExt cx="12178590" cy="6858000"/>
          </a:xfrm>
        </p:grpSpPr>
        <p:sp>
          <p:nvSpPr>
            <p:cNvPr id="135" name="Retângulo 134"/>
            <p:cNvSpPr/>
            <p:nvPr/>
          </p:nvSpPr>
          <p:spPr>
            <a:xfrm>
              <a:off x="1996" y="-13722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Forma livre 135"/>
            <p:cNvSpPr/>
            <p:nvPr/>
          </p:nvSpPr>
          <p:spPr>
            <a:xfrm>
              <a:off x="10886769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CaixaDeTexto 136"/>
            <p:cNvSpPr txBox="1"/>
            <p:nvPr/>
          </p:nvSpPr>
          <p:spPr>
            <a:xfrm rot="16200000">
              <a:off x="10682351" y="3105825"/>
              <a:ext cx="23461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divulgação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38" name="Imagem 137"/>
            <p:cNvPicPr>
              <a:picLocks noChangeAspect="1"/>
            </p:cNvPicPr>
            <p:nvPr/>
          </p:nvPicPr>
          <p:blipFill>
            <a:blip r:embed="rId10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60990" y="3150321"/>
              <a:ext cx="612325" cy="557341"/>
            </a:xfrm>
            <a:prstGeom prst="rect">
              <a:avLst/>
            </a:prstGeom>
          </p:spPr>
        </p:pic>
      </p:grpSp>
      <p:grpSp>
        <p:nvGrpSpPr>
          <p:cNvPr id="130" name="Grupo 129"/>
          <p:cNvGrpSpPr/>
          <p:nvPr/>
        </p:nvGrpSpPr>
        <p:grpSpPr>
          <a:xfrm>
            <a:off x="-4592731" y="13712"/>
            <a:ext cx="12183180" cy="6858000"/>
            <a:chOff x="-607" y="-18299"/>
            <a:chExt cx="12183180" cy="6858000"/>
          </a:xfrm>
        </p:grpSpPr>
        <p:sp>
          <p:nvSpPr>
            <p:cNvPr id="131" name="Retângulo 130"/>
            <p:cNvSpPr/>
            <p:nvPr/>
          </p:nvSpPr>
          <p:spPr>
            <a:xfrm>
              <a:off x="-607" y="-18299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Forma livre 131"/>
            <p:cNvSpPr/>
            <p:nvPr/>
          </p:nvSpPr>
          <p:spPr>
            <a:xfrm>
              <a:off x="10890220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FF05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CaixaDeTexto 132"/>
            <p:cNvSpPr txBox="1"/>
            <p:nvPr/>
          </p:nvSpPr>
          <p:spPr>
            <a:xfrm rot="16200000">
              <a:off x="10541361" y="3149091"/>
              <a:ext cx="2639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implementações</a:t>
              </a:r>
              <a:endParaRPr lang="pt-BR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56" name="Imagem 55"/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27223" y="3164396"/>
            <a:ext cx="676242" cy="676242"/>
          </a:xfrm>
          <a:prstGeom prst="rect">
            <a:avLst/>
          </a:prstGeom>
        </p:spPr>
      </p:pic>
      <p:pic>
        <p:nvPicPr>
          <p:cNvPr id="57" name="Imagem 56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3" y="1411975"/>
            <a:ext cx="676242" cy="676242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75" y="2463271"/>
            <a:ext cx="676242" cy="676242"/>
          </a:xfrm>
          <a:prstGeom prst="rect">
            <a:avLst/>
          </a:prstGeom>
        </p:spPr>
      </p:pic>
      <p:pic>
        <p:nvPicPr>
          <p:cNvPr id="59" name="Imagem 58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56" y="3567330"/>
            <a:ext cx="676242" cy="676242"/>
          </a:xfrm>
          <a:prstGeom prst="rect">
            <a:avLst/>
          </a:prstGeom>
        </p:spPr>
      </p:pic>
      <p:sp>
        <p:nvSpPr>
          <p:cNvPr id="60" name="TextBox 5">
            <a:extLst>
              <a:ext uri="{FF2B5EF4-FFF2-40B4-BE49-F238E27FC236}">
                <a16:creationId xmlns:a16="http://schemas.microsoft.com/office/drawing/2014/main" xmlns="" id="{65327AF2-7E8F-4A6D-BF38-42C375637900}"/>
              </a:ext>
            </a:extLst>
          </p:cNvPr>
          <p:cNvSpPr txBox="1"/>
          <p:nvPr/>
        </p:nvSpPr>
        <p:spPr>
          <a:xfrm>
            <a:off x="1243926" y="1330754"/>
            <a:ext cx="5827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566"/>
                </a:solidFill>
                <a:latin typeface="Tw Cen MT" panose="020B0602020104020603" pitchFamily="34" charset="0"/>
              </a:rPr>
              <a:t>Adicionar</a:t>
            </a:r>
            <a:r>
              <a:rPr lang="en-US" sz="2400" dirty="0" smtClean="0">
                <a:solidFill>
                  <a:srgbClr val="FF0566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solidFill>
                  <a:srgbClr val="FF0566"/>
                </a:solidFill>
                <a:latin typeface="Tw Cen MT" panose="020B0602020104020603" pitchFamily="34" charset="0"/>
              </a:rPr>
              <a:t>funcionalidades</a:t>
            </a:r>
            <a:r>
              <a:rPr lang="en-US" sz="2400" dirty="0" smtClean="0">
                <a:solidFill>
                  <a:srgbClr val="FF0566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solidFill>
                  <a:srgbClr val="FF0566"/>
                </a:solidFill>
                <a:latin typeface="Tw Cen MT" panose="020B0602020104020603" pitchFamily="34" charset="0"/>
              </a:rPr>
              <a:t>voltadas</a:t>
            </a:r>
            <a:r>
              <a:rPr lang="en-US" sz="2400" dirty="0" smtClean="0">
                <a:solidFill>
                  <a:srgbClr val="FF0566"/>
                </a:solidFill>
                <a:latin typeface="Tw Cen MT" panose="020B0602020104020603" pitchFamily="34" charset="0"/>
              </a:rPr>
              <a:t> a </a:t>
            </a:r>
            <a:r>
              <a:rPr lang="en-US" sz="2400" dirty="0" err="1" smtClean="0">
                <a:solidFill>
                  <a:srgbClr val="FF0566"/>
                </a:solidFill>
                <a:latin typeface="Tw Cen MT" panose="020B0602020104020603" pitchFamily="34" charset="0"/>
              </a:rPr>
              <a:t>doação</a:t>
            </a:r>
            <a:r>
              <a:rPr lang="en-US" sz="2400" dirty="0" smtClean="0">
                <a:solidFill>
                  <a:srgbClr val="FF0566"/>
                </a:solidFill>
                <a:latin typeface="Tw Cen MT" panose="020B0602020104020603" pitchFamily="34" charset="0"/>
              </a:rPr>
              <a:t>: </a:t>
            </a:r>
            <a:r>
              <a:rPr lang="en-US" sz="2400" dirty="0" err="1" smtClean="0">
                <a:solidFill>
                  <a:srgbClr val="FF0566"/>
                </a:solidFill>
                <a:latin typeface="Tw Cen MT" panose="020B0602020104020603" pitchFamily="34" charset="0"/>
              </a:rPr>
              <a:t>agendamento</a:t>
            </a:r>
            <a:r>
              <a:rPr lang="en-US" sz="2400" dirty="0" smtClean="0">
                <a:solidFill>
                  <a:srgbClr val="FF0566"/>
                </a:solidFill>
                <a:latin typeface="Tw Cen MT" panose="020B0602020104020603" pitchFamily="34" charset="0"/>
              </a:rPr>
              <a:t>, </a:t>
            </a:r>
            <a:r>
              <a:rPr lang="en-US" sz="2400" dirty="0" err="1" smtClean="0">
                <a:solidFill>
                  <a:srgbClr val="FF0566"/>
                </a:solidFill>
                <a:latin typeface="Tw Cen MT" panose="020B0602020104020603" pitchFamily="34" charset="0"/>
              </a:rPr>
              <a:t>eventos</a:t>
            </a:r>
            <a:r>
              <a:rPr lang="en-US" sz="2400" dirty="0" smtClean="0">
                <a:solidFill>
                  <a:srgbClr val="FF0566"/>
                </a:solidFill>
                <a:latin typeface="Tw Cen MT" panose="020B0602020104020603" pitchFamily="34" charset="0"/>
              </a:rPr>
              <a:t>, </a:t>
            </a:r>
            <a:r>
              <a:rPr lang="en-US" sz="2400" dirty="0" err="1" smtClean="0">
                <a:solidFill>
                  <a:srgbClr val="FF0566"/>
                </a:solidFill>
                <a:latin typeface="Tw Cen MT" panose="020B0602020104020603" pitchFamily="34" charset="0"/>
              </a:rPr>
              <a:t>coleta</a:t>
            </a:r>
            <a:r>
              <a:rPr lang="en-US" sz="2400" dirty="0" smtClean="0">
                <a:solidFill>
                  <a:srgbClr val="FF0566"/>
                </a:solidFill>
                <a:latin typeface="Tw Cen MT" panose="020B0602020104020603" pitchFamily="34" charset="0"/>
              </a:rPr>
              <a:t> do </a:t>
            </a:r>
            <a:r>
              <a:rPr lang="en-US" sz="2400" dirty="0" err="1" smtClean="0">
                <a:solidFill>
                  <a:srgbClr val="FF0566"/>
                </a:solidFill>
                <a:latin typeface="Tw Cen MT" panose="020B0602020104020603" pitchFamily="34" charset="0"/>
              </a:rPr>
              <a:t>leite</a:t>
            </a:r>
            <a:r>
              <a:rPr lang="en-US" sz="2400" dirty="0" smtClean="0">
                <a:solidFill>
                  <a:srgbClr val="FF0566"/>
                </a:solidFill>
                <a:latin typeface="Tw Cen MT" panose="020B0602020104020603" pitchFamily="34" charset="0"/>
              </a:rPr>
              <a:t>…</a:t>
            </a:r>
            <a:endParaRPr lang="en-US" sz="2400" dirty="0">
              <a:solidFill>
                <a:srgbClr val="FF0566"/>
              </a:solidFill>
              <a:latin typeface="Tw Cen MT" panose="020B0602020104020603" pitchFamily="34" charset="0"/>
            </a:endParaRPr>
          </a:p>
        </p:txBody>
      </p:sp>
      <p:sp>
        <p:nvSpPr>
          <p:cNvPr id="61" name="TextBox 5">
            <a:extLst>
              <a:ext uri="{FF2B5EF4-FFF2-40B4-BE49-F238E27FC236}">
                <a16:creationId xmlns:a16="http://schemas.microsoft.com/office/drawing/2014/main" xmlns="" id="{65327AF2-7E8F-4A6D-BF38-42C375637900}"/>
              </a:ext>
            </a:extLst>
          </p:cNvPr>
          <p:cNvSpPr txBox="1"/>
          <p:nvPr/>
        </p:nvSpPr>
        <p:spPr>
          <a:xfrm>
            <a:off x="1251976" y="2385893"/>
            <a:ext cx="5172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566"/>
                </a:solidFill>
                <a:latin typeface="Tw Cen MT" panose="020B0602020104020603" pitchFamily="34" charset="0"/>
              </a:rPr>
              <a:t>Aprimoramento</a:t>
            </a:r>
            <a:r>
              <a:rPr lang="en-US" sz="2400" dirty="0" smtClean="0">
                <a:solidFill>
                  <a:srgbClr val="FF0566"/>
                </a:solidFill>
                <a:latin typeface="Tw Cen MT" panose="020B0602020104020603" pitchFamily="34" charset="0"/>
              </a:rPr>
              <a:t> do </a:t>
            </a:r>
            <a:r>
              <a:rPr lang="en-US" sz="2400" dirty="0" err="1" smtClean="0">
                <a:solidFill>
                  <a:srgbClr val="FF0566"/>
                </a:solidFill>
                <a:latin typeface="Tw Cen MT" panose="020B0602020104020603" pitchFamily="34" charset="0"/>
              </a:rPr>
              <a:t>mapa</a:t>
            </a:r>
            <a:r>
              <a:rPr lang="en-US" sz="2400" dirty="0" smtClean="0">
                <a:solidFill>
                  <a:srgbClr val="FF0566"/>
                </a:solidFill>
                <a:latin typeface="Tw Cen MT" panose="020B0602020104020603" pitchFamily="34" charset="0"/>
              </a:rPr>
              <a:t>: </a:t>
            </a:r>
            <a:r>
              <a:rPr lang="en-US" sz="2400" dirty="0" err="1" smtClean="0">
                <a:solidFill>
                  <a:srgbClr val="FF0566"/>
                </a:solidFill>
                <a:latin typeface="Tw Cen MT" panose="020B0602020104020603" pitchFamily="34" charset="0"/>
              </a:rPr>
              <a:t>localização</a:t>
            </a:r>
            <a:r>
              <a:rPr lang="en-US" sz="2400" dirty="0" smtClean="0">
                <a:solidFill>
                  <a:srgbClr val="FF0566"/>
                </a:solidFill>
                <a:latin typeface="Tw Cen MT" panose="020B0602020104020603" pitchFamily="34" charset="0"/>
              </a:rPr>
              <a:t> dos </a:t>
            </a:r>
            <a:r>
              <a:rPr lang="en-US" sz="2400" dirty="0" err="1" smtClean="0">
                <a:solidFill>
                  <a:srgbClr val="FF0566"/>
                </a:solidFill>
                <a:latin typeface="Tw Cen MT" panose="020B0602020104020603" pitchFamily="34" charset="0"/>
              </a:rPr>
              <a:t>Bancos</a:t>
            </a:r>
            <a:r>
              <a:rPr lang="en-US" sz="2400" dirty="0" smtClean="0">
                <a:solidFill>
                  <a:srgbClr val="FF0566"/>
                </a:solidFill>
                <a:latin typeface="Tw Cen MT" panose="020B0602020104020603" pitchFamily="34" charset="0"/>
              </a:rPr>
              <a:t> de </a:t>
            </a:r>
            <a:r>
              <a:rPr lang="en-US" sz="2400" dirty="0" err="1" smtClean="0">
                <a:solidFill>
                  <a:srgbClr val="FF0566"/>
                </a:solidFill>
                <a:latin typeface="Tw Cen MT" panose="020B0602020104020603" pitchFamily="34" charset="0"/>
              </a:rPr>
              <a:t>Leite</a:t>
            </a:r>
            <a:endParaRPr lang="en-US" sz="2400" dirty="0">
              <a:solidFill>
                <a:srgbClr val="FF0566"/>
              </a:solidFill>
              <a:latin typeface="Tw Cen MT" panose="020B0602020104020603" pitchFamily="34" charset="0"/>
            </a:endParaRPr>
          </a:p>
        </p:txBody>
      </p:sp>
      <p:sp>
        <p:nvSpPr>
          <p:cNvPr id="62" name="TextBox 5">
            <a:extLst>
              <a:ext uri="{FF2B5EF4-FFF2-40B4-BE49-F238E27FC236}">
                <a16:creationId xmlns:a16="http://schemas.microsoft.com/office/drawing/2014/main" xmlns="" id="{65327AF2-7E8F-4A6D-BF38-42C375637900}"/>
              </a:ext>
            </a:extLst>
          </p:cNvPr>
          <p:cNvSpPr txBox="1"/>
          <p:nvPr/>
        </p:nvSpPr>
        <p:spPr>
          <a:xfrm>
            <a:off x="1248062" y="3502516"/>
            <a:ext cx="5172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566"/>
                </a:solidFill>
                <a:latin typeface="Tw Cen MT" panose="020B0602020104020603" pitchFamily="34" charset="0"/>
              </a:rPr>
              <a:t>Aprimoramento</a:t>
            </a:r>
            <a:r>
              <a:rPr lang="en-US" sz="2400" dirty="0" smtClean="0">
                <a:solidFill>
                  <a:srgbClr val="FF0566"/>
                </a:solidFill>
                <a:latin typeface="Tw Cen MT" panose="020B0602020104020603" pitchFamily="34" charset="0"/>
              </a:rPr>
              <a:t> do </a:t>
            </a:r>
            <a:r>
              <a:rPr lang="en-US" sz="2400" dirty="0" err="1" smtClean="0">
                <a:solidFill>
                  <a:srgbClr val="FF0566"/>
                </a:solidFill>
                <a:latin typeface="Tw Cen MT" panose="020B0602020104020603" pitchFamily="34" charset="0"/>
              </a:rPr>
              <a:t>mapa</a:t>
            </a:r>
            <a:r>
              <a:rPr lang="en-US" sz="2400" dirty="0" smtClean="0">
                <a:solidFill>
                  <a:srgbClr val="FF0566"/>
                </a:solidFill>
                <a:latin typeface="Tw Cen MT" panose="020B0602020104020603" pitchFamily="34" charset="0"/>
              </a:rPr>
              <a:t>: </a:t>
            </a:r>
            <a:r>
              <a:rPr lang="en-US" sz="2400" dirty="0" err="1" smtClean="0">
                <a:solidFill>
                  <a:srgbClr val="FF0566"/>
                </a:solidFill>
                <a:latin typeface="Tw Cen MT" panose="020B0602020104020603" pitchFamily="34" charset="0"/>
              </a:rPr>
              <a:t>localização</a:t>
            </a:r>
            <a:r>
              <a:rPr lang="en-US" sz="2400" dirty="0" smtClean="0">
                <a:solidFill>
                  <a:srgbClr val="FF0566"/>
                </a:solidFill>
                <a:latin typeface="Tw Cen MT" panose="020B0602020104020603" pitchFamily="34" charset="0"/>
              </a:rPr>
              <a:t> dos </a:t>
            </a:r>
            <a:r>
              <a:rPr lang="en-US" sz="2400" dirty="0" err="1" smtClean="0">
                <a:solidFill>
                  <a:srgbClr val="FF0566"/>
                </a:solidFill>
                <a:latin typeface="Tw Cen MT" panose="020B0602020104020603" pitchFamily="34" charset="0"/>
              </a:rPr>
              <a:t>Bancos</a:t>
            </a:r>
            <a:r>
              <a:rPr lang="en-US" sz="2400" dirty="0" smtClean="0">
                <a:solidFill>
                  <a:srgbClr val="FF0566"/>
                </a:solidFill>
                <a:latin typeface="Tw Cen MT" panose="020B0602020104020603" pitchFamily="34" charset="0"/>
              </a:rPr>
              <a:t> de </a:t>
            </a:r>
            <a:r>
              <a:rPr lang="en-US" sz="2400" dirty="0" err="1" smtClean="0">
                <a:solidFill>
                  <a:srgbClr val="FF0566"/>
                </a:solidFill>
                <a:latin typeface="Tw Cen MT" panose="020B0602020104020603" pitchFamily="34" charset="0"/>
              </a:rPr>
              <a:t>Leite</a:t>
            </a:r>
            <a:endParaRPr lang="en-US" sz="2400" dirty="0">
              <a:solidFill>
                <a:srgbClr val="FF0566"/>
              </a:solidFill>
              <a:latin typeface="Tw Cen MT" panose="020B0602020104020603" pitchFamily="34" charset="0"/>
            </a:endParaRPr>
          </a:p>
        </p:txBody>
      </p:sp>
      <p:sp>
        <p:nvSpPr>
          <p:cNvPr id="63" name="TextBox 5">
            <a:extLst>
              <a:ext uri="{FF2B5EF4-FFF2-40B4-BE49-F238E27FC236}">
                <a16:creationId xmlns:a16="http://schemas.microsoft.com/office/drawing/2014/main" xmlns="" id="{65327AF2-7E8F-4A6D-BF38-42C375637900}"/>
              </a:ext>
            </a:extLst>
          </p:cNvPr>
          <p:cNvSpPr txBox="1"/>
          <p:nvPr/>
        </p:nvSpPr>
        <p:spPr>
          <a:xfrm>
            <a:off x="1176910" y="4544600"/>
            <a:ext cx="5827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566"/>
                </a:solidFill>
                <a:latin typeface="Tw Cen MT" panose="020B0602020104020603" pitchFamily="34" charset="0"/>
              </a:rPr>
              <a:t>Adicionar</a:t>
            </a:r>
            <a:r>
              <a:rPr lang="en-US" sz="2400" dirty="0" smtClean="0">
                <a:solidFill>
                  <a:srgbClr val="FF0566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solidFill>
                  <a:srgbClr val="FF0566"/>
                </a:solidFill>
                <a:latin typeface="Tw Cen MT" panose="020B0602020104020603" pitchFamily="34" charset="0"/>
              </a:rPr>
              <a:t>funcionalidades</a:t>
            </a:r>
            <a:r>
              <a:rPr lang="en-US" sz="2400" dirty="0" smtClean="0">
                <a:solidFill>
                  <a:srgbClr val="FF0566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solidFill>
                  <a:srgbClr val="FF0566"/>
                </a:solidFill>
                <a:latin typeface="Tw Cen MT" panose="020B0602020104020603" pitchFamily="34" charset="0"/>
              </a:rPr>
              <a:t>voltadas</a:t>
            </a:r>
            <a:r>
              <a:rPr lang="en-US" sz="2400" dirty="0" smtClean="0">
                <a:solidFill>
                  <a:srgbClr val="FF0566"/>
                </a:solidFill>
                <a:latin typeface="Tw Cen MT" panose="020B0602020104020603" pitchFamily="34" charset="0"/>
              </a:rPr>
              <a:t> a </a:t>
            </a:r>
            <a:r>
              <a:rPr lang="en-US" sz="2400" dirty="0" err="1" smtClean="0">
                <a:solidFill>
                  <a:srgbClr val="FF0566"/>
                </a:solidFill>
                <a:latin typeface="Tw Cen MT" panose="020B0602020104020603" pitchFamily="34" charset="0"/>
              </a:rPr>
              <a:t>amamentação</a:t>
            </a:r>
            <a:endParaRPr lang="en-US" sz="2400" dirty="0">
              <a:solidFill>
                <a:srgbClr val="FF0566"/>
              </a:solidFill>
              <a:latin typeface="Tw Cen MT" panose="020B0602020104020603" pitchFamily="34" charset="0"/>
            </a:endParaRPr>
          </a:p>
        </p:txBody>
      </p:sp>
      <p:pic>
        <p:nvPicPr>
          <p:cNvPr id="64" name="Imagem 63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58" y="4548096"/>
            <a:ext cx="676242" cy="676242"/>
          </a:xfrm>
          <a:prstGeom prst="rect">
            <a:avLst/>
          </a:prstGeom>
        </p:spPr>
      </p:pic>
      <p:pic>
        <p:nvPicPr>
          <p:cNvPr id="65" name="Imagem 64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24" y="5528862"/>
            <a:ext cx="676242" cy="676242"/>
          </a:xfrm>
          <a:prstGeom prst="rect">
            <a:avLst/>
          </a:prstGeom>
        </p:spPr>
      </p:pic>
      <p:sp>
        <p:nvSpPr>
          <p:cNvPr id="66" name="TextBox 5">
            <a:extLst>
              <a:ext uri="{FF2B5EF4-FFF2-40B4-BE49-F238E27FC236}">
                <a16:creationId xmlns:a16="http://schemas.microsoft.com/office/drawing/2014/main" xmlns="" id="{65327AF2-7E8F-4A6D-BF38-42C375637900}"/>
              </a:ext>
            </a:extLst>
          </p:cNvPr>
          <p:cNvSpPr txBox="1"/>
          <p:nvPr/>
        </p:nvSpPr>
        <p:spPr>
          <a:xfrm>
            <a:off x="1193566" y="5589096"/>
            <a:ext cx="582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566"/>
                </a:solidFill>
                <a:latin typeface="Tw Cen MT" panose="020B0602020104020603" pitchFamily="34" charset="0"/>
              </a:rPr>
              <a:t>Publicar</a:t>
            </a:r>
            <a:r>
              <a:rPr lang="en-US" sz="2400" dirty="0" smtClean="0">
                <a:solidFill>
                  <a:srgbClr val="FF0566"/>
                </a:solidFill>
                <a:latin typeface="Tw Cen MT" panose="020B0602020104020603" pitchFamily="34" charset="0"/>
              </a:rPr>
              <a:t> o </a:t>
            </a:r>
            <a:r>
              <a:rPr lang="en-US" sz="2400" dirty="0" err="1" smtClean="0">
                <a:solidFill>
                  <a:srgbClr val="FF0566"/>
                </a:solidFill>
                <a:latin typeface="Tw Cen MT" panose="020B0602020104020603" pitchFamily="34" charset="0"/>
              </a:rPr>
              <a:t>aplicativo</a:t>
            </a:r>
            <a:r>
              <a:rPr lang="en-US" sz="2400" dirty="0" smtClean="0">
                <a:solidFill>
                  <a:srgbClr val="FF0566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solidFill>
                  <a:srgbClr val="FF0566"/>
                </a:solidFill>
                <a:latin typeface="Tw Cen MT" panose="020B0602020104020603" pitchFamily="34" charset="0"/>
              </a:rPr>
              <a:t>na</a:t>
            </a:r>
            <a:r>
              <a:rPr lang="en-US" sz="2400" dirty="0" smtClean="0">
                <a:solidFill>
                  <a:srgbClr val="FF0566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 smtClean="0">
                <a:solidFill>
                  <a:srgbClr val="FF0566"/>
                </a:solidFill>
                <a:latin typeface="Tw Cen MT" panose="020B0602020104020603" pitchFamily="34" charset="0"/>
              </a:rPr>
              <a:t>PlayStore</a:t>
            </a:r>
            <a:endParaRPr lang="en-US" sz="2400" dirty="0">
              <a:solidFill>
                <a:srgbClr val="FF0566"/>
              </a:solidFill>
              <a:latin typeface="Tw Cen MT" panose="020B0602020104020603" pitchFamily="34" charset="0"/>
            </a:endParaRPr>
          </a:p>
        </p:txBody>
      </p:sp>
      <p:grpSp>
        <p:nvGrpSpPr>
          <p:cNvPr id="67" name="Grupo 66"/>
          <p:cNvGrpSpPr/>
          <p:nvPr/>
        </p:nvGrpSpPr>
        <p:grpSpPr>
          <a:xfrm>
            <a:off x="5570788" y="207139"/>
            <a:ext cx="1838190" cy="543031"/>
            <a:chOff x="9966750" y="197737"/>
            <a:chExt cx="1838190" cy="543031"/>
          </a:xfrm>
        </p:grpSpPr>
        <p:sp>
          <p:nvSpPr>
            <p:cNvPr id="68" name="CaixaDeTexto 67"/>
            <p:cNvSpPr txBox="1"/>
            <p:nvPr/>
          </p:nvSpPr>
          <p:spPr>
            <a:xfrm>
              <a:off x="9966750" y="299975"/>
              <a:ext cx="7521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E2045A"/>
                  </a:solidFill>
                </a:rPr>
                <a:t>APOIO</a:t>
              </a:r>
              <a:endParaRPr lang="pt-BR" sz="1600" b="1" dirty="0">
                <a:solidFill>
                  <a:srgbClr val="E2045A"/>
                </a:solidFill>
              </a:endParaRPr>
            </a:p>
          </p:txBody>
        </p:sp>
        <p:pic>
          <p:nvPicPr>
            <p:cNvPr id="69" name="Imagem 6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8879" y="197737"/>
              <a:ext cx="1086061" cy="5430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5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11696684" y="-18289"/>
            <a:ext cx="17217945" cy="6876289"/>
            <a:chOff x="-13773264" y="-18289"/>
            <a:chExt cx="17217945" cy="6876289"/>
          </a:xfrm>
        </p:grpSpPr>
        <p:grpSp>
          <p:nvGrpSpPr>
            <p:cNvPr id="3" name="Grupo 2"/>
            <p:cNvGrpSpPr/>
            <p:nvPr/>
          </p:nvGrpSpPr>
          <p:grpSpPr>
            <a:xfrm>
              <a:off x="-13773264" y="-18289"/>
              <a:ext cx="17217945" cy="6876289"/>
              <a:chOff x="-11684330" y="-4560"/>
              <a:chExt cx="17217945" cy="6876289"/>
            </a:xfrm>
          </p:grpSpPr>
          <p:grpSp>
            <p:nvGrpSpPr>
              <p:cNvPr id="6" name="Grupo 5"/>
              <p:cNvGrpSpPr/>
              <p:nvPr/>
            </p:nvGrpSpPr>
            <p:grpSpPr>
              <a:xfrm>
                <a:off x="-6661181" y="13729"/>
                <a:ext cx="12194796" cy="6858000"/>
                <a:chOff x="-6650183" y="17"/>
                <a:chExt cx="12194796" cy="6858000"/>
              </a:xfrm>
            </p:grpSpPr>
            <p:grpSp>
              <p:nvGrpSpPr>
                <p:cNvPr id="53" name="Grupo 52"/>
                <p:cNvGrpSpPr/>
                <p:nvPr/>
              </p:nvGrpSpPr>
              <p:grpSpPr>
                <a:xfrm>
                  <a:off x="-6650183" y="17"/>
                  <a:ext cx="12194796" cy="6858000"/>
                  <a:chOff x="0" y="0"/>
                  <a:chExt cx="10305774" cy="6858000"/>
                </a:xfrm>
              </p:grpSpPr>
              <p:sp>
                <p:nvSpPr>
                  <p:cNvPr id="55" name="Retângulo 54"/>
                  <p:cNvSpPr/>
                  <p:nvPr/>
                </p:nvSpPr>
                <p:spPr>
                  <a:xfrm>
                    <a:off x="0" y="0"/>
                    <a:ext cx="10292080" cy="6858000"/>
                  </a:xfrm>
                  <a:prstGeom prst="rect">
                    <a:avLst/>
                  </a:prstGeom>
                  <a:solidFill>
                    <a:srgbClr val="F3F1F3"/>
                  </a:solidFill>
                  <a:ln>
                    <a:noFill/>
                  </a:ln>
                  <a:effectLst>
                    <a:outerShdw blurRad="215900" dist="38100" sx="101000" sy="101000" algn="ctr" rotWithShape="0">
                      <a:schemeClr val="tx1">
                        <a:lumMod val="65000"/>
                        <a:lumOff val="35000"/>
                        <a:alpha val="3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56" name="Grupo 55"/>
                  <p:cNvGrpSpPr/>
                  <p:nvPr/>
                </p:nvGrpSpPr>
                <p:grpSpPr>
                  <a:xfrm>
                    <a:off x="9213612" y="2072716"/>
                    <a:ext cx="1092162" cy="2712559"/>
                    <a:chOff x="9213612" y="2072716"/>
                    <a:chExt cx="1092162" cy="2712559"/>
                  </a:xfrm>
                </p:grpSpPr>
                <p:sp>
                  <p:nvSpPr>
                    <p:cNvPr id="57" name="Forma livre 56"/>
                    <p:cNvSpPr/>
                    <p:nvPr/>
                  </p:nvSpPr>
                  <p:spPr>
                    <a:xfrm>
                      <a:off x="9213612" y="2072716"/>
                      <a:ext cx="1092162" cy="2712559"/>
                    </a:xfrm>
                    <a:custGeom>
                      <a:avLst/>
                      <a:gdLst>
                        <a:gd name="connsiteX0" fmla="*/ 1290320 w 1290320"/>
                        <a:gd name="connsiteY0" fmla="*/ 0 h 2903549"/>
                        <a:gd name="connsiteX1" fmla="*/ 1290320 w 1290320"/>
                        <a:gd name="connsiteY1" fmla="*/ 2903549 h 2903549"/>
                        <a:gd name="connsiteX2" fmla="*/ 1184412 w 1290320"/>
                        <a:gd name="connsiteY2" fmla="*/ 2887579 h 2903549"/>
                        <a:gd name="connsiteX3" fmla="*/ 0 w 1290320"/>
                        <a:gd name="connsiteY3" fmla="*/ 1451774 h 2903549"/>
                        <a:gd name="connsiteX4" fmla="*/ 1184412 w 1290320"/>
                        <a:gd name="connsiteY4" fmla="*/ 15970 h 29035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90320" h="2903549">
                          <a:moveTo>
                            <a:pt x="1290320" y="0"/>
                          </a:moveTo>
                          <a:lnTo>
                            <a:pt x="1290320" y="2903549"/>
                          </a:lnTo>
                          <a:lnTo>
                            <a:pt x="1184412" y="2887579"/>
                          </a:lnTo>
                          <a:cubicBezTo>
                            <a:pt x="508469" y="2750919"/>
                            <a:pt x="0" y="2160014"/>
                            <a:pt x="0" y="1451774"/>
                          </a:cubicBezTo>
                          <a:cubicBezTo>
                            <a:pt x="0" y="743534"/>
                            <a:pt x="508469" y="152630"/>
                            <a:pt x="1184412" y="15970"/>
                          </a:cubicBezTo>
                          <a:close/>
                        </a:path>
                      </a:pathLst>
                    </a:custGeom>
                    <a:solidFill>
                      <a:srgbClr val="FF378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8" name="CaixaDeTexto 57"/>
                    <p:cNvSpPr txBox="1"/>
                    <p:nvPr/>
                  </p:nvSpPr>
                  <p:spPr>
                    <a:xfrm rot="16200000">
                      <a:off x="9235673" y="3155888"/>
                      <a:ext cx="1589526" cy="54621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sz="3600" b="1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d</a:t>
                      </a:r>
                      <a:r>
                        <a:rPr lang="pt-BR" sz="3600" b="1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esafio</a:t>
                      </a:r>
                      <a:endParaRPr lang="pt-BR" sz="3600" b="1" dirty="0">
                        <a:solidFill>
                          <a:schemeClr val="bg1"/>
                        </a:solidFill>
                        <a:latin typeface="Tw Cen MT" panose="020B0602020104020603" pitchFamily="34" charset="0"/>
                      </a:endParaRPr>
                    </a:p>
                  </p:txBody>
                </p:sp>
              </p:grpSp>
            </p:grpSp>
            <p:pic>
              <p:nvPicPr>
                <p:cNvPr id="54" name="Imagem 53"/>
                <p:cNvPicPr>
                  <a:picLocks noChangeAspect="1"/>
                </p:cNvPicPr>
                <p:nvPr/>
              </p:nvPicPr>
              <p:blipFill>
                <a:blip r:embed="rId2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4353101" y="3121923"/>
                  <a:ext cx="632463" cy="632463"/>
                </a:xfrm>
                <a:prstGeom prst="rect">
                  <a:avLst/>
                </a:prstGeom>
              </p:spPr>
            </p:pic>
          </p:grpSp>
          <p:grpSp>
            <p:nvGrpSpPr>
              <p:cNvPr id="7" name="Grupo 6"/>
              <p:cNvGrpSpPr/>
              <p:nvPr/>
            </p:nvGrpSpPr>
            <p:grpSpPr>
              <a:xfrm>
                <a:off x="-11684330" y="-4560"/>
                <a:ext cx="16669894" cy="6867154"/>
                <a:chOff x="-11691114" y="-9145"/>
                <a:chExt cx="16669894" cy="6867154"/>
              </a:xfrm>
            </p:grpSpPr>
            <p:grpSp>
              <p:nvGrpSpPr>
                <p:cNvPr id="8" name="Grupo 7"/>
                <p:cNvGrpSpPr/>
                <p:nvPr/>
              </p:nvGrpSpPr>
              <p:grpSpPr>
                <a:xfrm>
                  <a:off x="-7206438" y="9"/>
                  <a:ext cx="12185218" cy="6858000"/>
                  <a:chOff x="0" y="0"/>
                  <a:chExt cx="12185218" cy="6858000"/>
                </a:xfrm>
              </p:grpSpPr>
              <p:grpSp>
                <p:nvGrpSpPr>
                  <p:cNvPr id="47" name="Grupo 46"/>
                  <p:cNvGrpSpPr/>
                  <p:nvPr/>
                </p:nvGrpSpPr>
                <p:grpSpPr>
                  <a:xfrm>
                    <a:off x="0" y="0"/>
                    <a:ext cx="12179122" cy="6858000"/>
                    <a:chOff x="0" y="0"/>
                    <a:chExt cx="12179122" cy="6858000"/>
                  </a:xfrm>
                </p:grpSpPr>
                <p:sp>
                  <p:nvSpPr>
                    <p:cNvPr id="49" name="Retângulo 48"/>
                    <p:cNvSpPr/>
                    <p:nvPr/>
                  </p:nvSpPr>
                  <p:spPr>
                    <a:xfrm>
                      <a:off x="0" y="0"/>
                      <a:ext cx="12178590" cy="6858000"/>
                    </a:xfrm>
                    <a:prstGeom prst="rect">
                      <a:avLst/>
                    </a:prstGeom>
                    <a:solidFill>
                      <a:srgbClr val="F3F1F3"/>
                    </a:solidFill>
                    <a:ln>
                      <a:noFill/>
                    </a:ln>
                    <a:effectLst>
                      <a:outerShdw blurRad="215900" dist="38100" sx="101000" sy="101000" algn="ctr" rotWithShape="0">
                        <a:schemeClr val="tx1">
                          <a:lumMod val="65000"/>
                          <a:lumOff val="35000"/>
                          <a:alpha val="35000"/>
                        </a:scheme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50" name="Grupo 49"/>
                    <p:cNvGrpSpPr/>
                    <p:nvPr/>
                  </p:nvGrpSpPr>
                  <p:grpSpPr>
                    <a:xfrm>
                      <a:off x="10886769" y="2072715"/>
                      <a:ext cx="1292353" cy="2712559"/>
                      <a:chOff x="10886769" y="2072715"/>
                      <a:chExt cx="1292353" cy="2712559"/>
                    </a:xfrm>
                  </p:grpSpPr>
                  <p:sp>
                    <p:nvSpPr>
                      <p:cNvPr id="51" name="Forma livre 50"/>
                      <p:cNvSpPr/>
                      <p:nvPr/>
                    </p:nvSpPr>
                    <p:spPr>
                      <a:xfrm>
                        <a:off x="10886769" y="2072715"/>
                        <a:ext cx="1292353" cy="2712559"/>
                      </a:xfrm>
                      <a:custGeom>
                        <a:avLst/>
                        <a:gdLst>
                          <a:gd name="connsiteX0" fmla="*/ 1290320 w 1290320"/>
                          <a:gd name="connsiteY0" fmla="*/ 0 h 2903549"/>
                          <a:gd name="connsiteX1" fmla="*/ 1290320 w 1290320"/>
                          <a:gd name="connsiteY1" fmla="*/ 2903549 h 2903549"/>
                          <a:gd name="connsiteX2" fmla="*/ 1184412 w 1290320"/>
                          <a:gd name="connsiteY2" fmla="*/ 2887579 h 2903549"/>
                          <a:gd name="connsiteX3" fmla="*/ 0 w 1290320"/>
                          <a:gd name="connsiteY3" fmla="*/ 1451774 h 2903549"/>
                          <a:gd name="connsiteX4" fmla="*/ 1184412 w 1290320"/>
                          <a:gd name="connsiteY4" fmla="*/ 15970 h 290354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290320" h="2903549">
                            <a:moveTo>
                              <a:pt x="1290320" y="0"/>
                            </a:moveTo>
                            <a:lnTo>
                              <a:pt x="1290320" y="2903549"/>
                            </a:lnTo>
                            <a:lnTo>
                              <a:pt x="1184412" y="2887579"/>
                            </a:lnTo>
                            <a:cubicBezTo>
                              <a:pt x="508469" y="2750919"/>
                              <a:pt x="0" y="2160014"/>
                              <a:pt x="0" y="1451774"/>
                            </a:cubicBezTo>
                            <a:cubicBezTo>
                              <a:pt x="0" y="743534"/>
                              <a:pt x="508469" y="152630"/>
                              <a:pt x="1184412" y="15970"/>
                            </a:cubicBezTo>
                            <a:close/>
                          </a:path>
                        </a:pathLst>
                      </a:custGeom>
                      <a:solidFill>
                        <a:srgbClr val="92D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pic>
                    <p:nvPicPr>
                      <p:cNvPr id="52" name="Imagem 51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6200000">
                        <a:off x="11039880" y="3197229"/>
                        <a:ext cx="548363" cy="463524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sp>
                <p:nvSpPr>
                  <p:cNvPr id="48" name="CaixaDeTexto 47"/>
                  <p:cNvSpPr txBox="1"/>
                  <p:nvPr/>
                </p:nvSpPr>
                <p:spPr>
                  <a:xfrm rot="16200000">
                    <a:off x="10784990" y="3105827"/>
                    <a:ext cx="2154126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3600" b="1" dirty="0" smtClean="0">
                        <a:solidFill>
                          <a:schemeClr val="bg1"/>
                        </a:solidFill>
                        <a:latin typeface="Tw Cen MT" panose="020B0602020104020603" pitchFamily="34" charset="0"/>
                      </a:rPr>
                      <a:t>estatística</a:t>
                    </a:r>
                    <a:endParaRPr lang="pt-BR" sz="3600" b="1" dirty="0">
                      <a:solidFill>
                        <a:schemeClr val="bg1"/>
                      </a:solidFill>
                      <a:latin typeface="Tw Cen MT" panose="020B0602020104020603" pitchFamily="34" charset="0"/>
                    </a:endParaRPr>
                  </a:p>
                </p:txBody>
              </p:sp>
            </p:grpSp>
            <p:grpSp>
              <p:nvGrpSpPr>
                <p:cNvPr id="9" name="Grupo 8"/>
                <p:cNvGrpSpPr/>
                <p:nvPr/>
              </p:nvGrpSpPr>
              <p:grpSpPr>
                <a:xfrm>
                  <a:off x="-7762695" y="0"/>
                  <a:ext cx="12181919" cy="6858000"/>
                  <a:chOff x="0" y="0"/>
                  <a:chExt cx="12181919" cy="6858000"/>
                </a:xfrm>
              </p:grpSpPr>
              <p:sp>
                <p:nvSpPr>
                  <p:cNvPr id="43" name="Retângulo 42"/>
                  <p:cNvSpPr/>
                  <p:nvPr/>
                </p:nvSpPr>
                <p:spPr>
                  <a:xfrm>
                    <a:off x="0" y="0"/>
                    <a:ext cx="12178590" cy="6858000"/>
                  </a:xfrm>
                  <a:prstGeom prst="rect">
                    <a:avLst/>
                  </a:prstGeom>
                  <a:solidFill>
                    <a:srgbClr val="F3F1F3"/>
                  </a:solidFill>
                  <a:ln>
                    <a:noFill/>
                  </a:ln>
                  <a:effectLst>
                    <a:outerShdw blurRad="215900" dist="38100" sx="101000" sy="101000" algn="ctr" rotWithShape="0">
                      <a:schemeClr val="tx1">
                        <a:lumMod val="65000"/>
                        <a:lumOff val="35000"/>
                        <a:alpha val="3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" name="Forma livre 43"/>
                  <p:cNvSpPr/>
                  <p:nvPr/>
                </p:nvSpPr>
                <p:spPr>
                  <a:xfrm>
                    <a:off x="10889566" y="2072715"/>
                    <a:ext cx="1292353" cy="2712559"/>
                  </a:xfrm>
                  <a:custGeom>
                    <a:avLst/>
                    <a:gdLst>
                      <a:gd name="connsiteX0" fmla="*/ 1290320 w 1290320"/>
                      <a:gd name="connsiteY0" fmla="*/ 0 h 2903549"/>
                      <a:gd name="connsiteX1" fmla="*/ 1290320 w 1290320"/>
                      <a:gd name="connsiteY1" fmla="*/ 2903549 h 2903549"/>
                      <a:gd name="connsiteX2" fmla="*/ 1184412 w 1290320"/>
                      <a:gd name="connsiteY2" fmla="*/ 2887579 h 2903549"/>
                      <a:gd name="connsiteX3" fmla="*/ 0 w 1290320"/>
                      <a:gd name="connsiteY3" fmla="*/ 1451774 h 2903549"/>
                      <a:gd name="connsiteX4" fmla="*/ 1184412 w 1290320"/>
                      <a:gd name="connsiteY4" fmla="*/ 15970 h 29035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90320" h="2903549">
                        <a:moveTo>
                          <a:pt x="1290320" y="0"/>
                        </a:moveTo>
                        <a:lnTo>
                          <a:pt x="1290320" y="2903549"/>
                        </a:lnTo>
                        <a:lnTo>
                          <a:pt x="1184412" y="2887579"/>
                        </a:lnTo>
                        <a:cubicBezTo>
                          <a:pt x="508469" y="2750919"/>
                          <a:pt x="0" y="2160014"/>
                          <a:pt x="0" y="1451774"/>
                        </a:cubicBezTo>
                        <a:cubicBezTo>
                          <a:pt x="0" y="743534"/>
                          <a:pt x="508469" y="152630"/>
                          <a:pt x="1184412" y="15970"/>
                        </a:cubicBezTo>
                        <a:close/>
                      </a:path>
                    </a:pathLst>
                  </a:custGeom>
                  <a:solidFill>
                    <a:srgbClr val="FAE4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CaixaDeTexto 44"/>
                  <p:cNvSpPr txBox="1"/>
                  <p:nvPr/>
                </p:nvSpPr>
                <p:spPr>
                  <a:xfrm rot="16200000">
                    <a:off x="10693927" y="3136605"/>
                    <a:ext cx="234642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3200" b="1" dirty="0" smtClean="0">
                        <a:solidFill>
                          <a:schemeClr val="bg1"/>
                        </a:solidFill>
                        <a:latin typeface="Tw Cen MT" panose="020B0602020104020603" pitchFamily="34" charset="0"/>
                      </a:rPr>
                      <a:t>você sabia...</a:t>
                    </a:r>
                    <a:endParaRPr lang="pt-BR" sz="3200" b="1" dirty="0">
                      <a:solidFill>
                        <a:schemeClr val="bg1"/>
                      </a:solidFill>
                      <a:latin typeface="Tw Cen MT" panose="020B0602020104020603" pitchFamily="34" charset="0"/>
                    </a:endParaRPr>
                  </a:p>
                </p:txBody>
              </p:sp>
              <p:pic>
                <p:nvPicPr>
                  <p:cNvPr id="46" name="Imagem 45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biLevel thresh="7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6200000">
                    <a:off x="11016984" y="3150108"/>
                    <a:ext cx="557770" cy="55777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" name="Grupo 9"/>
                <p:cNvGrpSpPr/>
                <p:nvPr/>
              </p:nvGrpSpPr>
              <p:grpSpPr>
                <a:xfrm>
                  <a:off x="-8313670" y="-17"/>
                  <a:ext cx="12185925" cy="6858000"/>
                  <a:chOff x="2624" y="-9171"/>
                  <a:chExt cx="12185925" cy="6858000"/>
                </a:xfrm>
              </p:grpSpPr>
              <p:sp>
                <p:nvSpPr>
                  <p:cNvPr id="39" name="Retângulo 38"/>
                  <p:cNvSpPr/>
                  <p:nvPr/>
                </p:nvSpPr>
                <p:spPr>
                  <a:xfrm>
                    <a:off x="2624" y="-9171"/>
                    <a:ext cx="12178590" cy="6858000"/>
                  </a:xfrm>
                  <a:prstGeom prst="rect">
                    <a:avLst/>
                  </a:prstGeom>
                  <a:solidFill>
                    <a:srgbClr val="F3F1F3"/>
                  </a:solidFill>
                  <a:ln>
                    <a:noFill/>
                  </a:ln>
                  <a:effectLst>
                    <a:outerShdw blurRad="215900" dist="38100" sx="101000" sy="101000" algn="ctr" rotWithShape="0">
                      <a:schemeClr val="tx1">
                        <a:lumMod val="65000"/>
                        <a:lumOff val="35000"/>
                        <a:alpha val="3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Forma livre 39"/>
                  <p:cNvSpPr/>
                  <p:nvPr/>
                </p:nvSpPr>
                <p:spPr>
                  <a:xfrm>
                    <a:off x="10896196" y="2072715"/>
                    <a:ext cx="1292353" cy="2712559"/>
                  </a:xfrm>
                  <a:custGeom>
                    <a:avLst/>
                    <a:gdLst>
                      <a:gd name="connsiteX0" fmla="*/ 1290320 w 1290320"/>
                      <a:gd name="connsiteY0" fmla="*/ 0 h 2903549"/>
                      <a:gd name="connsiteX1" fmla="*/ 1290320 w 1290320"/>
                      <a:gd name="connsiteY1" fmla="*/ 2903549 h 2903549"/>
                      <a:gd name="connsiteX2" fmla="*/ 1184412 w 1290320"/>
                      <a:gd name="connsiteY2" fmla="*/ 2887579 h 2903549"/>
                      <a:gd name="connsiteX3" fmla="*/ 0 w 1290320"/>
                      <a:gd name="connsiteY3" fmla="*/ 1451774 h 2903549"/>
                      <a:gd name="connsiteX4" fmla="*/ 1184412 w 1290320"/>
                      <a:gd name="connsiteY4" fmla="*/ 15970 h 29035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90320" h="2903549">
                        <a:moveTo>
                          <a:pt x="1290320" y="0"/>
                        </a:moveTo>
                        <a:lnTo>
                          <a:pt x="1290320" y="2903549"/>
                        </a:lnTo>
                        <a:lnTo>
                          <a:pt x="1184412" y="2887579"/>
                        </a:lnTo>
                        <a:cubicBezTo>
                          <a:pt x="508469" y="2750919"/>
                          <a:pt x="0" y="2160014"/>
                          <a:pt x="0" y="1451774"/>
                        </a:cubicBezTo>
                        <a:cubicBezTo>
                          <a:pt x="0" y="743534"/>
                          <a:pt x="508469" y="152630"/>
                          <a:pt x="1184412" y="15970"/>
                        </a:cubicBezTo>
                        <a:close/>
                      </a:path>
                    </a:pathLst>
                  </a:custGeom>
                  <a:solidFill>
                    <a:srgbClr val="3CC7E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CaixaDeTexto 40"/>
                  <p:cNvSpPr txBox="1"/>
                  <p:nvPr/>
                </p:nvSpPr>
                <p:spPr>
                  <a:xfrm rot="16200000">
                    <a:off x="10899596" y="3105827"/>
                    <a:ext cx="189809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3600" b="1" dirty="0" smtClean="0">
                        <a:solidFill>
                          <a:schemeClr val="bg1"/>
                        </a:solidFill>
                        <a:latin typeface="Tw Cen MT" panose="020B0602020104020603" pitchFamily="34" charset="0"/>
                      </a:rPr>
                      <a:t>pesquisa</a:t>
                    </a:r>
                    <a:endParaRPr lang="pt-BR" sz="3600" b="1" dirty="0">
                      <a:solidFill>
                        <a:schemeClr val="bg1"/>
                      </a:solidFill>
                      <a:latin typeface="Tw Cen MT" panose="020B0602020104020603" pitchFamily="34" charset="0"/>
                    </a:endParaRPr>
                  </a:p>
                </p:txBody>
              </p:sp>
              <p:pic>
                <p:nvPicPr>
                  <p:cNvPr id="42" name="Imagem 41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biLevel thresh="7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6818967">
                    <a:off x="10951650" y="3109788"/>
                    <a:ext cx="638410" cy="63841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" name="Grupo 10"/>
                <p:cNvGrpSpPr/>
                <p:nvPr/>
              </p:nvGrpSpPr>
              <p:grpSpPr>
                <a:xfrm>
                  <a:off x="-8873631" y="-4568"/>
                  <a:ext cx="12188177" cy="6858000"/>
                  <a:chOff x="1578" y="-13722"/>
                  <a:chExt cx="12188177" cy="6858000"/>
                </a:xfrm>
              </p:grpSpPr>
              <p:sp>
                <p:nvSpPr>
                  <p:cNvPr id="35" name="Retângulo 34"/>
                  <p:cNvSpPr/>
                  <p:nvPr/>
                </p:nvSpPr>
                <p:spPr>
                  <a:xfrm>
                    <a:off x="1578" y="-13722"/>
                    <a:ext cx="12178590" cy="6858000"/>
                  </a:xfrm>
                  <a:prstGeom prst="rect">
                    <a:avLst/>
                  </a:prstGeom>
                  <a:solidFill>
                    <a:srgbClr val="F3F1F3"/>
                  </a:solidFill>
                  <a:ln>
                    <a:noFill/>
                  </a:ln>
                  <a:effectLst>
                    <a:outerShdw blurRad="215900" dist="38100" sx="101000" sy="101000" algn="ctr" rotWithShape="0">
                      <a:schemeClr val="tx1">
                        <a:lumMod val="65000"/>
                        <a:lumOff val="35000"/>
                        <a:alpha val="3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Forma livre 35"/>
                  <p:cNvSpPr/>
                  <p:nvPr/>
                </p:nvSpPr>
                <p:spPr>
                  <a:xfrm>
                    <a:off x="10897402" y="2072715"/>
                    <a:ext cx="1292353" cy="2712559"/>
                  </a:xfrm>
                  <a:custGeom>
                    <a:avLst/>
                    <a:gdLst>
                      <a:gd name="connsiteX0" fmla="*/ 1290320 w 1290320"/>
                      <a:gd name="connsiteY0" fmla="*/ 0 h 2903549"/>
                      <a:gd name="connsiteX1" fmla="*/ 1290320 w 1290320"/>
                      <a:gd name="connsiteY1" fmla="*/ 2903549 h 2903549"/>
                      <a:gd name="connsiteX2" fmla="*/ 1184412 w 1290320"/>
                      <a:gd name="connsiteY2" fmla="*/ 2887579 h 2903549"/>
                      <a:gd name="connsiteX3" fmla="*/ 0 w 1290320"/>
                      <a:gd name="connsiteY3" fmla="*/ 1451774 h 2903549"/>
                      <a:gd name="connsiteX4" fmla="*/ 1184412 w 1290320"/>
                      <a:gd name="connsiteY4" fmla="*/ 15970 h 29035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90320" h="2903549">
                        <a:moveTo>
                          <a:pt x="1290320" y="0"/>
                        </a:moveTo>
                        <a:lnTo>
                          <a:pt x="1290320" y="2903549"/>
                        </a:lnTo>
                        <a:lnTo>
                          <a:pt x="1184412" y="2887579"/>
                        </a:lnTo>
                        <a:cubicBezTo>
                          <a:pt x="508469" y="2750919"/>
                          <a:pt x="0" y="2160014"/>
                          <a:pt x="0" y="1451774"/>
                        </a:cubicBezTo>
                        <a:cubicBezTo>
                          <a:pt x="0" y="743534"/>
                          <a:pt x="508469" y="152630"/>
                          <a:pt x="1184412" y="15970"/>
                        </a:cubicBezTo>
                        <a:close/>
                      </a:path>
                    </a:pathLst>
                  </a:custGeom>
                  <a:solidFill>
                    <a:srgbClr val="FF378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" name="CaixaDeTexto 36"/>
                  <p:cNvSpPr txBox="1"/>
                  <p:nvPr/>
                </p:nvSpPr>
                <p:spPr>
                  <a:xfrm rot="16200000">
                    <a:off x="10768700" y="3105825"/>
                    <a:ext cx="218686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3600" b="1" dirty="0" smtClean="0">
                        <a:solidFill>
                          <a:schemeClr val="bg1"/>
                        </a:solidFill>
                        <a:latin typeface="Tw Cen MT" panose="020B0602020104020603" pitchFamily="34" charset="0"/>
                      </a:rPr>
                      <a:t>formulário</a:t>
                    </a:r>
                    <a:endParaRPr lang="pt-BR" sz="3600" b="1" dirty="0">
                      <a:solidFill>
                        <a:schemeClr val="bg1"/>
                      </a:solidFill>
                      <a:latin typeface="Tw Cen MT" panose="020B0602020104020603" pitchFamily="34" charset="0"/>
                    </a:endParaRPr>
                  </a:p>
                </p:txBody>
              </p:sp>
              <p:pic>
                <p:nvPicPr>
                  <p:cNvPr id="38" name="Imagem 37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biLevel thresh="7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6200000">
                    <a:off x="11022090" y="3177451"/>
                    <a:ext cx="530513" cy="50308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" name="Grupo 11"/>
                <p:cNvGrpSpPr/>
                <p:nvPr/>
              </p:nvGrpSpPr>
              <p:grpSpPr>
                <a:xfrm>
                  <a:off x="-9444876" y="-4568"/>
                  <a:ext cx="12179122" cy="6858000"/>
                  <a:chOff x="0" y="-13722"/>
                  <a:chExt cx="12179122" cy="6858000"/>
                </a:xfrm>
              </p:grpSpPr>
              <p:sp>
                <p:nvSpPr>
                  <p:cNvPr id="31" name="Retângulo 30"/>
                  <p:cNvSpPr/>
                  <p:nvPr/>
                </p:nvSpPr>
                <p:spPr>
                  <a:xfrm>
                    <a:off x="0" y="-13722"/>
                    <a:ext cx="12178590" cy="6858000"/>
                  </a:xfrm>
                  <a:prstGeom prst="rect">
                    <a:avLst/>
                  </a:prstGeom>
                  <a:solidFill>
                    <a:srgbClr val="F3F1F3"/>
                  </a:solidFill>
                  <a:ln>
                    <a:noFill/>
                  </a:ln>
                  <a:effectLst>
                    <a:outerShdw blurRad="215900" dist="38100" sx="101000" sy="101000" algn="ctr" rotWithShape="0">
                      <a:schemeClr val="tx1">
                        <a:lumMod val="65000"/>
                        <a:lumOff val="35000"/>
                        <a:alpha val="3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Forma livre 31"/>
                  <p:cNvSpPr/>
                  <p:nvPr/>
                </p:nvSpPr>
                <p:spPr>
                  <a:xfrm>
                    <a:off x="10886769" y="2072715"/>
                    <a:ext cx="1292353" cy="2712559"/>
                  </a:xfrm>
                  <a:custGeom>
                    <a:avLst/>
                    <a:gdLst>
                      <a:gd name="connsiteX0" fmla="*/ 1290320 w 1290320"/>
                      <a:gd name="connsiteY0" fmla="*/ 0 h 2903549"/>
                      <a:gd name="connsiteX1" fmla="*/ 1290320 w 1290320"/>
                      <a:gd name="connsiteY1" fmla="*/ 2903549 h 2903549"/>
                      <a:gd name="connsiteX2" fmla="*/ 1184412 w 1290320"/>
                      <a:gd name="connsiteY2" fmla="*/ 2887579 h 2903549"/>
                      <a:gd name="connsiteX3" fmla="*/ 0 w 1290320"/>
                      <a:gd name="connsiteY3" fmla="*/ 1451774 h 2903549"/>
                      <a:gd name="connsiteX4" fmla="*/ 1184412 w 1290320"/>
                      <a:gd name="connsiteY4" fmla="*/ 15970 h 29035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90320" h="2903549">
                        <a:moveTo>
                          <a:pt x="1290320" y="0"/>
                        </a:moveTo>
                        <a:lnTo>
                          <a:pt x="1290320" y="2903549"/>
                        </a:lnTo>
                        <a:lnTo>
                          <a:pt x="1184412" y="2887579"/>
                        </a:lnTo>
                        <a:cubicBezTo>
                          <a:pt x="508469" y="2750919"/>
                          <a:pt x="0" y="2160014"/>
                          <a:pt x="0" y="1451774"/>
                        </a:cubicBezTo>
                        <a:cubicBezTo>
                          <a:pt x="0" y="743534"/>
                          <a:pt x="508469" y="152630"/>
                          <a:pt x="1184412" y="15970"/>
                        </a:cubicBezTo>
                        <a:close/>
                      </a:path>
                    </a:pathLst>
                  </a:custGeom>
                  <a:solidFill>
                    <a:srgbClr val="E2045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CaixaDeTexto 32"/>
                  <p:cNvSpPr txBox="1"/>
                  <p:nvPr/>
                </p:nvSpPr>
                <p:spPr>
                  <a:xfrm rot="16200000">
                    <a:off x="11011533" y="3105825"/>
                    <a:ext cx="1687783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3600" b="1" dirty="0" smtClean="0">
                        <a:solidFill>
                          <a:schemeClr val="bg1"/>
                        </a:solidFill>
                        <a:latin typeface="Tw Cen MT" panose="020B0602020104020603" pitchFamily="34" charset="0"/>
                      </a:rPr>
                      <a:t>solução</a:t>
                    </a:r>
                    <a:endParaRPr lang="pt-BR" sz="3600" b="1" dirty="0">
                      <a:solidFill>
                        <a:schemeClr val="bg1"/>
                      </a:solidFill>
                      <a:latin typeface="Tw Cen MT" panose="020B0602020104020603" pitchFamily="34" charset="0"/>
                    </a:endParaRPr>
                  </a:p>
                </p:txBody>
              </p:sp>
              <p:pic>
                <p:nvPicPr>
                  <p:cNvPr id="34" name="Imagem 33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biLevel thresh="7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6200000">
                    <a:off x="11028921" y="3122781"/>
                    <a:ext cx="555046" cy="61242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" name="Grupo 12"/>
                <p:cNvGrpSpPr/>
                <p:nvPr/>
              </p:nvGrpSpPr>
              <p:grpSpPr>
                <a:xfrm>
                  <a:off x="-10003637" y="-4568"/>
                  <a:ext cx="12178590" cy="6858000"/>
                  <a:chOff x="11165" y="-13722"/>
                  <a:chExt cx="12178590" cy="6858000"/>
                </a:xfrm>
              </p:grpSpPr>
              <p:sp>
                <p:nvSpPr>
                  <p:cNvPr id="27" name="Retângulo 26"/>
                  <p:cNvSpPr/>
                  <p:nvPr/>
                </p:nvSpPr>
                <p:spPr>
                  <a:xfrm>
                    <a:off x="11165" y="-13722"/>
                    <a:ext cx="12178590" cy="6858000"/>
                  </a:xfrm>
                  <a:prstGeom prst="rect">
                    <a:avLst/>
                  </a:prstGeom>
                  <a:solidFill>
                    <a:srgbClr val="F3F1F3"/>
                  </a:solidFill>
                  <a:ln>
                    <a:noFill/>
                  </a:ln>
                  <a:effectLst>
                    <a:outerShdw blurRad="215900" dist="38100" sx="101000" sy="101000" algn="ctr" rotWithShape="0">
                      <a:schemeClr val="tx1">
                        <a:lumMod val="65000"/>
                        <a:lumOff val="35000"/>
                        <a:alpha val="3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" name="Forma livre 27"/>
                  <p:cNvSpPr/>
                  <p:nvPr/>
                </p:nvSpPr>
                <p:spPr>
                  <a:xfrm>
                    <a:off x="10897402" y="2072715"/>
                    <a:ext cx="1292353" cy="2712559"/>
                  </a:xfrm>
                  <a:custGeom>
                    <a:avLst/>
                    <a:gdLst>
                      <a:gd name="connsiteX0" fmla="*/ 1290320 w 1290320"/>
                      <a:gd name="connsiteY0" fmla="*/ 0 h 2903549"/>
                      <a:gd name="connsiteX1" fmla="*/ 1290320 w 1290320"/>
                      <a:gd name="connsiteY1" fmla="*/ 2903549 h 2903549"/>
                      <a:gd name="connsiteX2" fmla="*/ 1184412 w 1290320"/>
                      <a:gd name="connsiteY2" fmla="*/ 2887579 h 2903549"/>
                      <a:gd name="connsiteX3" fmla="*/ 0 w 1290320"/>
                      <a:gd name="connsiteY3" fmla="*/ 1451774 h 2903549"/>
                      <a:gd name="connsiteX4" fmla="*/ 1184412 w 1290320"/>
                      <a:gd name="connsiteY4" fmla="*/ 15970 h 29035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90320" h="2903549">
                        <a:moveTo>
                          <a:pt x="1290320" y="0"/>
                        </a:moveTo>
                        <a:lnTo>
                          <a:pt x="1290320" y="2903549"/>
                        </a:lnTo>
                        <a:lnTo>
                          <a:pt x="1184412" y="2887579"/>
                        </a:lnTo>
                        <a:cubicBezTo>
                          <a:pt x="508469" y="2750919"/>
                          <a:pt x="0" y="2160014"/>
                          <a:pt x="0" y="1451774"/>
                        </a:cubicBezTo>
                        <a:cubicBezTo>
                          <a:pt x="0" y="743534"/>
                          <a:pt x="508469" y="152630"/>
                          <a:pt x="1184412" y="15970"/>
                        </a:cubicBezTo>
                        <a:close/>
                      </a:path>
                    </a:pathLst>
                  </a:custGeom>
                  <a:solidFill>
                    <a:srgbClr val="7EC23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CaixaDeTexto 28"/>
                  <p:cNvSpPr txBox="1"/>
                  <p:nvPr/>
                </p:nvSpPr>
                <p:spPr>
                  <a:xfrm rot="16200000">
                    <a:off x="11140645" y="3105826"/>
                    <a:ext cx="1442816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3600" b="1" dirty="0" smtClean="0">
                        <a:solidFill>
                          <a:schemeClr val="bg1"/>
                        </a:solidFill>
                        <a:latin typeface="Tw Cen MT" panose="020B0602020104020603" pitchFamily="34" charset="0"/>
                      </a:rPr>
                      <a:t>receita</a:t>
                    </a:r>
                    <a:endParaRPr lang="pt-BR" sz="3600" b="1" dirty="0">
                      <a:solidFill>
                        <a:schemeClr val="bg1"/>
                      </a:solidFill>
                      <a:latin typeface="Tw Cen MT" panose="020B0602020104020603" pitchFamily="34" charset="0"/>
                    </a:endParaRPr>
                  </a:p>
                </p:txBody>
              </p:sp>
              <p:pic>
                <p:nvPicPr>
                  <p:cNvPr id="30" name="Imagem 29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biLevel thresh="7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6200000">
                    <a:off x="11023439" y="3135795"/>
                    <a:ext cx="586392" cy="58639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" name="Grupo 13"/>
                <p:cNvGrpSpPr/>
                <p:nvPr/>
              </p:nvGrpSpPr>
              <p:grpSpPr>
                <a:xfrm>
                  <a:off x="-10584779" y="-4568"/>
                  <a:ext cx="12192205" cy="6858000"/>
                  <a:chOff x="-51" y="-13722"/>
                  <a:chExt cx="12192205" cy="6858000"/>
                </a:xfrm>
              </p:grpSpPr>
              <p:sp>
                <p:nvSpPr>
                  <p:cNvPr id="23" name="Retângulo 22"/>
                  <p:cNvSpPr/>
                  <p:nvPr/>
                </p:nvSpPr>
                <p:spPr>
                  <a:xfrm>
                    <a:off x="-51" y="-13722"/>
                    <a:ext cx="12178590" cy="6858000"/>
                  </a:xfrm>
                  <a:prstGeom prst="rect">
                    <a:avLst/>
                  </a:prstGeom>
                  <a:solidFill>
                    <a:srgbClr val="F3F1F3"/>
                  </a:solidFill>
                  <a:ln>
                    <a:noFill/>
                  </a:ln>
                  <a:effectLst>
                    <a:outerShdw blurRad="215900" dist="38100" sx="101000" sy="101000" algn="ctr" rotWithShape="0">
                      <a:schemeClr val="tx1">
                        <a:lumMod val="65000"/>
                        <a:lumOff val="35000"/>
                        <a:alpha val="3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" name="Forma livre 23"/>
                  <p:cNvSpPr/>
                  <p:nvPr/>
                </p:nvSpPr>
                <p:spPr>
                  <a:xfrm>
                    <a:off x="10886769" y="2072715"/>
                    <a:ext cx="1292353" cy="2712559"/>
                  </a:xfrm>
                  <a:custGeom>
                    <a:avLst/>
                    <a:gdLst>
                      <a:gd name="connsiteX0" fmla="*/ 1290320 w 1290320"/>
                      <a:gd name="connsiteY0" fmla="*/ 0 h 2903549"/>
                      <a:gd name="connsiteX1" fmla="*/ 1290320 w 1290320"/>
                      <a:gd name="connsiteY1" fmla="*/ 2903549 h 2903549"/>
                      <a:gd name="connsiteX2" fmla="*/ 1184412 w 1290320"/>
                      <a:gd name="connsiteY2" fmla="*/ 2887579 h 2903549"/>
                      <a:gd name="connsiteX3" fmla="*/ 0 w 1290320"/>
                      <a:gd name="connsiteY3" fmla="*/ 1451774 h 2903549"/>
                      <a:gd name="connsiteX4" fmla="*/ 1184412 w 1290320"/>
                      <a:gd name="connsiteY4" fmla="*/ 15970 h 29035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90320" h="2903549">
                        <a:moveTo>
                          <a:pt x="1290320" y="0"/>
                        </a:moveTo>
                        <a:lnTo>
                          <a:pt x="1290320" y="2903549"/>
                        </a:lnTo>
                        <a:lnTo>
                          <a:pt x="1184412" y="2887579"/>
                        </a:lnTo>
                        <a:cubicBezTo>
                          <a:pt x="508469" y="2750919"/>
                          <a:pt x="0" y="2160014"/>
                          <a:pt x="0" y="1451774"/>
                        </a:cubicBezTo>
                        <a:cubicBezTo>
                          <a:pt x="0" y="743534"/>
                          <a:pt x="508469" y="152630"/>
                          <a:pt x="1184412" y="15970"/>
                        </a:cubicBezTo>
                        <a:close/>
                      </a:path>
                    </a:pathLst>
                  </a:custGeom>
                  <a:solidFill>
                    <a:srgbClr val="FFEA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" name="CaixaDeTexto 24"/>
                  <p:cNvSpPr txBox="1"/>
                  <p:nvPr/>
                </p:nvSpPr>
                <p:spPr>
                  <a:xfrm rot="16200000">
                    <a:off x="10906225" y="3105827"/>
                    <a:ext cx="192552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3600" b="1" dirty="0" smtClean="0">
                        <a:solidFill>
                          <a:schemeClr val="bg1"/>
                        </a:solidFill>
                        <a:latin typeface="Tw Cen MT" panose="020B0602020104020603" pitchFamily="34" charset="0"/>
                      </a:rPr>
                      <a:t>parceiros</a:t>
                    </a:r>
                    <a:endParaRPr lang="pt-BR" sz="3600" b="1" dirty="0">
                      <a:solidFill>
                        <a:schemeClr val="bg1"/>
                      </a:solidFill>
                      <a:latin typeface="Tw Cen MT" panose="020B0602020104020603" pitchFamily="34" charset="0"/>
                    </a:endParaRPr>
                  </a:p>
                </p:txBody>
              </p:sp>
              <p:pic>
                <p:nvPicPr>
                  <p:cNvPr id="26" name="Imagem 25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biLevel thresh="7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6200000">
                    <a:off x="10949953" y="3105826"/>
                    <a:ext cx="691717" cy="64633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" name="Grupo 14"/>
                <p:cNvGrpSpPr/>
                <p:nvPr/>
              </p:nvGrpSpPr>
              <p:grpSpPr>
                <a:xfrm>
                  <a:off x="-11132254" y="-4568"/>
                  <a:ext cx="12187759" cy="6858000"/>
                  <a:chOff x="1996" y="-13722"/>
                  <a:chExt cx="12187759" cy="6858000"/>
                </a:xfrm>
              </p:grpSpPr>
              <p:sp>
                <p:nvSpPr>
                  <p:cNvPr id="19" name="Retângulo 18"/>
                  <p:cNvSpPr/>
                  <p:nvPr/>
                </p:nvSpPr>
                <p:spPr>
                  <a:xfrm>
                    <a:off x="1996" y="-13722"/>
                    <a:ext cx="12178590" cy="6858000"/>
                  </a:xfrm>
                  <a:prstGeom prst="rect">
                    <a:avLst/>
                  </a:prstGeom>
                  <a:solidFill>
                    <a:srgbClr val="F3F1F3"/>
                  </a:solidFill>
                  <a:ln>
                    <a:noFill/>
                  </a:ln>
                  <a:effectLst>
                    <a:outerShdw blurRad="215900" dist="38100" sx="101000" sy="101000" algn="ctr" rotWithShape="0">
                      <a:schemeClr val="tx1">
                        <a:lumMod val="65000"/>
                        <a:lumOff val="35000"/>
                        <a:alpha val="3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Forma livre 19"/>
                  <p:cNvSpPr/>
                  <p:nvPr/>
                </p:nvSpPr>
                <p:spPr>
                  <a:xfrm>
                    <a:off x="10897402" y="2072715"/>
                    <a:ext cx="1292353" cy="2712559"/>
                  </a:xfrm>
                  <a:custGeom>
                    <a:avLst/>
                    <a:gdLst>
                      <a:gd name="connsiteX0" fmla="*/ 1290320 w 1290320"/>
                      <a:gd name="connsiteY0" fmla="*/ 0 h 2903549"/>
                      <a:gd name="connsiteX1" fmla="*/ 1290320 w 1290320"/>
                      <a:gd name="connsiteY1" fmla="*/ 2903549 h 2903549"/>
                      <a:gd name="connsiteX2" fmla="*/ 1184412 w 1290320"/>
                      <a:gd name="connsiteY2" fmla="*/ 2887579 h 2903549"/>
                      <a:gd name="connsiteX3" fmla="*/ 0 w 1290320"/>
                      <a:gd name="connsiteY3" fmla="*/ 1451774 h 2903549"/>
                      <a:gd name="connsiteX4" fmla="*/ 1184412 w 1290320"/>
                      <a:gd name="connsiteY4" fmla="*/ 15970 h 29035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90320" h="2903549">
                        <a:moveTo>
                          <a:pt x="1290320" y="0"/>
                        </a:moveTo>
                        <a:lnTo>
                          <a:pt x="1290320" y="2903549"/>
                        </a:lnTo>
                        <a:lnTo>
                          <a:pt x="1184412" y="2887579"/>
                        </a:lnTo>
                        <a:cubicBezTo>
                          <a:pt x="508469" y="2750919"/>
                          <a:pt x="0" y="2160014"/>
                          <a:pt x="0" y="1451774"/>
                        </a:cubicBezTo>
                        <a:cubicBezTo>
                          <a:pt x="0" y="743534"/>
                          <a:pt x="508469" y="152630"/>
                          <a:pt x="1184412" y="1597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" name="CaixaDeTexto 20"/>
                  <p:cNvSpPr txBox="1"/>
                  <p:nvPr/>
                </p:nvSpPr>
                <p:spPr>
                  <a:xfrm rot="16200000">
                    <a:off x="10682351" y="3105825"/>
                    <a:ext cx="234615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3600" b="1" dirty="0" smtClean="0">
                        <a:solidFill>
                          <a:schemeClr val="bg1"/>
                        </a:solidFill>
                        <a:latin typeface="Tw Cen MT" panose="020B0602020104020603" pitchFamily="34" charset="0"/>
                      </a:rPr>
                      <a:t>divulgação</a:t>
                    </a:r>
                    <a:endParaRPr lang="pt-BR" sz="3600" b="1" dirty="0">
                      <a:solidFill>
                        <a:schemeClr val="bg1"/>
                      </a:solidFill>
                      <a:latin typeface="Tw Cen MT" panose="020B0602020104020603" pitchFamily="34" charset="0"/>
                    </a:endParaRPr>
                  </a:p>
                </p:txBody>
              </p:sp>
              <p:pic>
                <p:nvPicPr>
                  <p:cNvPr id="22" name="Imagem 21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biLevel thresh="7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6200000">
                    <a:off x="10960990" y="3150321"/>
                    <a:ext cx="612325" cy="55734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" name="Grupo 15"/>
                <p:cNvGrpSpPr/>
                <p:nvPr/>
              </p:nvGrpSpPr>
              <p:grpSpPr>
                <a:xfrm>
                  <a:off x="-11691114" y="-9145"/>
                  <a:ext cx="12183180" cy="6858000"/>
                  <a:chOff x="-607" y="-18299"/>
                  <a:chExt cx="12183180" cy="6858000"/>
                </a:xfrm>
              </p:grpSpPr>
              <p:sp>
                <p:nvSpPr>
                  <p:cNvPr id="17" name="Retângulo 16"/>
                  <p:cNvSpPr/>
                  <p:nvPr/>
                </p:nvSpPr>
                <p:spPr>
                  <a:xfrm>
                    <a:off x="-607" y="-18299"/>
                    <a:ext cx="12178590" cy="6858000"/>
                  </a:xfrm>
                  <a:prstGeom prst="rect">
                    <a:avLst/>
                  </a:prstGeom>
                  <a:solidFill>
                    <a:srgbClr val="F3F1F3"/>
                  </a:solidFill>
                  <a:ln>
                    <a:noFill/>
                  </a:ln>
                  <a:effectLst>
                    <a:outerShdw blurRad="215900" dist="38100" sx="101000" sy="101000" algn="ctr" rotWithShape="0">
                      <a:schemeClr val="tx1">
                        <a:lumMod val="65000"/>
                        <a:lumOff val="35000"/>
                        <a:alpha val="3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Forma livre 17"/>
                  <p:cNvSpPr/>
                  <p:nvPr/>
                </p:nvSpPr>
                <p:spPr>
                  <a:xfrm>
                    <a:off x="10890220" y="2072715"/>
                    <a:ext cx="1292353" cy="2712559"/>
                  </a:xfrm>
                  <a:custGeom>
                    <a:avLst/>
                    <a:gdLst>
                      <a:gd name="connsiteX0" fmla="*/ 1290320 w 1290320"/>
                      <a:gd name="connsiteY0" fmla="*/ 0 h 2903549"/>
                      <a:gd name="connsiteX1" fmla="*/ 1290320 w 1290320"/>
                      <a:gd name="connsiteY1" fmla="*/ 2903549 h 2903549"/>
                      <a:gd name="connsiteX2" fmla="*/ 1184412 w 1290320"/>
                      <a:gd name="connsiteY2" fmla="*/ 2887579 h 2903549"/>
                      <a:gd name="connsiteX3" fmla="*/ 0 w 1290320"/>
                      <a:gd name="connsiteY3" fmla="*/ 1451774 h 2903549"/>
                      <a:gd name="connsiteX4" fmla="*/ 1184412 w 1290320"/>
                      <a:gd name="connsiteY4" fmla="*/ 15970 h 29035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90320" h="2903549">
                        <a:moveTo>
                          <a:pt x="1290320" y="0"/>
                        </a:moveTo>
                        <a:lnTo>
                          <a:pt x="1290320" y="2903549"/>
                        </a:lnTo>
                        <a:lnTo>
                          <a:pt x="1184412" y="2887579"/>
                        </a:lnTo>
                        <a:cubicBezTo>
                          <a:pt x="508469" y="2750919"/>
                          <a:pt x="0" y="2160014"/>
                          <a:pt x="0" y="1451774"/>
                        </a:cubicBezTo>
                        <a:cubicBezTo>
                          <a:pt x="0" y="743534"/>
                          <a:pt x="508469" y="152630"/>
                          <a:pt x="1184412" y="15970"/>
                        </a:cubicBezTo>
                        <a:close/>
                      </a:path>
                    </a:pathLst>
                  </a:custGeom>
                  <a:solidFill>
                    <a:srgbClr val="FF056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1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2724405" y="3078294"/>
              <a:ext cx="676242" cy="676242"/>
            </a:xfrm>
            <a:prstGeom prst="rect">
              <a:avLst/>
            </a:prstGeom>
          </p:spPr>
        </p:pic>
        <p:sp>
          <p:nvSpPr>
            <p:cNvPr id="5" name="CaixaDeTexto 4"/>
            <p:cNvSpPr txBox="1"/>
            <p:nvPr/>
          </p:nvSpPr>
          <p:spPr>
            <a:xfrm rot="16200000">
              <a:off x="-3202231" y="3158229"/>
              <a:ext cx="2639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implementações</a:t>
              </a:r>
              <a:endParaRPr lang="pt-BR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9" name="Grupo 58"/>
          <p:cNvGrpSpPr/>
          <p:nvPr/>
        </p:nvGrpSpPr>
        <p:grpSpPr>
          <a:xfrm>
            <a:off x="10206109" y="208369"/>
            <a:ext cx="1838190" cy="543031"/>
            <a:chOff x="9966750" y="197737"/>
            <a:chExt cx="1838190" cy="543031"/>
          </a:xfrm>
        </p:grpSpPr>
        <p:sp>
          <p:nvSpPr>
            <p:cNvPr id="60" name="CaixaDeTexto 59"/>
            <p:cNvSpPr txBox="1"/>
            <p:nvPr/>
          </p:nvSpPr>
          <p:spPr>
            <a:xfrm>
              <a:off x="9966750" y="299975"/>
              <a:ext cx="7521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E2045A"/>
                  </a:solidFill>
                </a:rPr>
                <a:t>APOIO</a:t>
              </a:r>
              <a:endParaRPr lang="pt-BR" sz="1600" b="1" dirty="0">
                <a:solidFill>
                  <a:srgbClr val="E2045A"/>
                </a:solidFill>
              </a:endParaRPr>
            </a:p>
          </p:txBody>
        </p:sp>
        <p:pic>
          <p:nvPicPr>
            <p:cNvPr id="61" name="Imagem 6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8879" y="197737"/>
              <a:ext cx="1086061" cy="543031"/>
            </a:xfrm>
            <a:prstGeom prst="rect">
              <a:avLst/>
            </a:prstGeom>
          </p:spPr>
        </p:pic>
      </p:grpSp>
      <p:grpSp>
        <p:nvGrpSpPr>
          <p:cNvPr id="62" name="Grupo 61"/>
          <p:cNvGrpSpPr/>
          <p:nvPr/>
        </p:nvGrpSpPr>
        <p:grpSpPr>
          <a:xfrm>
            <a:off x="5371531" y="1833760"/>
            <a:ext cx="6665916" cy="2656393"/>
            <a:chOff x="1462661" y="1647437"/>
            <a:chExt cx="8552567" cy="3454812"/>
          </a:xfrm>
        </p:grpSpPr>
        <p:sp>
          <p:nvSpPr>
            <p:cNvPr id="63" name="TextBox 12">
              <a:extLst>
                <a:ext uri="{FF2B5EF4-FFF2-40B4-BE49-F238E27FC236}">
                  <a16:creationId xmlns:a16="http://schemas.microsoft.com/office/drawing/2014/main" xmlns="" id="{3E2F88F7-964F-4846-B825-2B643081D49B}"/>
                </a:ext>
              </a:extLst>
            </p:cNvPr>
            <p:cNvSpPr txBox="1"/>
            <p:nvPr/>
          </p:nvSpPr>
          <p:spPr>
            <a:xfrm>
              <a:off x="2099486" y="3843630"/>
              <a:ext cx="7278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  <a:latin typeface="Tw Cen MT" panose="020B0602020104020603" pitchFamily="34" charset="0"/>
                </a:rPr>
                <a:t>3º ETIM INFORMÁTICA - 2018</a:t>
              </a:r>
              <a:endParaRPr lang="en-US" sz="2800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Imagem 6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2661" y="1647437"/>
              <a:ext cx="8552567" cy="2201602"/>
            </a:xfrm>
            <a:prstGeom prst="rect">
              <a:avLst/>
            </a:prstGeom>
          </p:spPr>
        </p:pic>
        <p:grpSp>
          <p:nvGrpSpPr>
            <p:cNvPr id="65" name="Grupo 64"/>
            <p:cNvGrpSpPr/>
            <p:nvPr/>
          </p:nvGrpSpPr>
          <p:grpSpPr>
            <a:xfrm>
              <a:off x="1953182" y="4613644"/>
              <a:ext cx="7584010" cy="488605"/>
              <a:chOff x="2099488" y="4657720"/>
              <a:chExt cx="7278915" cy="451824"/>
            </a:xfrm>
          </p:grpSpPr>
          <p:grpSp>
            <p:nvGrpSpPr>
              <p:cNvPr id="66" name="Group 4">
                <a:extLst>
                  <a:ext uri="{FF2B5EF4-FFF2-40B4-BE49-F238E27FC236}">
                    <a16:creationId xmlns:a16="http://schemas.microsoft.com/office/drawing/2014/main" xmlns="" id="{4A0A8C2D-26D1-4C13-A880-31D658D53FA7}"/>
                  </a:ext>
                </a:extLst>
              </p:cNvPr>
              <p:cNvGrpSpPr/>
              <p:nvPr/>
            </p:nvGrpSpPr>
            <p:grpSpPr>
              <a:xfrm>
                <a:off x="2099488" y="4657720"/>
                <a:ext cx="3402294" cy="451824"/>
                <a:chOff x="4679586" y="878988"/>
                <a:chExt cx="1434489" cy="190500"/>
              </a:xfrm>
            </p:grpSpPr>
            <p:sp>
              <p:nvSpPr>
                <p:cNvPr id="83" name="Oval 5">
                  <a:extLst>
                    <a:ext uri="{FF2B5EF4-FFF2-40B4-BE49-F238E27FC236}">
                      <a16:creationId xmlns:a16="http://schemas.microsoft.com/office/drawing/2014/main" xmlns="" id="{C37E6D5B-B3E9-4894-9C23-739E88C5A89A}"/>
                    </a:ext>
                  </a:extLst>
                </p:cNvPr>
                <p:cNvSpPr/>
                <p:nvPr/>
              </p:nvSpPr>
              <p:spPr>
                <a:xfrm>
                  <a:off x="4679586" y="878988"/>
                  <a:ext cx="190500" cy="190500"/>
                </a:xfrm>
                <a:prstGeom prst="ellipse">
                  <a:avLst/>
                </a:prstGeom>
                <a:solidFill>
                  <a:srgbClr val="FF37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6">
                  <a:extLst>
                    <a:ext uri="{FF2B5EF4-FFF2-40B4-BE49-F238E27FC236}">
                      <a16:creationId xmlns:a16="http://schemas.microsoft.com/office/drawing/2014/main" xmlns="" id="{B90FCDAE-5079-4E52-863A-39643F6DC0EB}"/>
                    </a:ext>
                  </a:extLst>
                </p:cNvPr>
                <p:cNvSpPr/>
                <p:nvPr/>
              </p:nvSpPr>
              <p:spPr>
                <a:xfrm>
                  <a:off x="4990736" y="878988"/>
                  <a:ext cx="190500" cy="190500"/>
                </a:xfrm>
                <a:prstGeom prst="ellipse">
                  <a:avLst/>
                </a:prstGeom>
                <a:solidFill>
                  <a:srgbClr val="94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7">
                  <a:extLst>
                    <a:ext uri="{FF2B5EF4-FFF2-40B4-BE49-F238E27FC236}">
                      <a16:creationId xmlns:a16="http://schemas.microsoft.com/office/drawing/2014/main" xmlns="" id="{776E6B2E-83AE-4416-8164-F0DEDAA55877}"/>
                    </a:ext>
                  </a:extLst>
                </p:cNvPr>
                <p:cNvSpPr/>
                <p:nvPr/>
              </p:nvSpPr>
              <p:spPr>
                <a:xfrm>
                  <a:off x="5301522" y="878988"/>
                  <a:ext cx="190500" cy="190500"/>
                </a:xfrm>
                <a:prstGeom prst="ellipse">
                  <a:avLst/>
                </a:prstGeom>
                <a:solidFill>
                  <a:srgbClr val="FAE4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Oval 8">
                  <a:extLst>
                    <a:ext uri="{FF2B5EF4-FFF2-40B4-BE49-F238E27FC236}">
                      <a16:creationId xmlns:a16="http://schemas.microsoft.com/office/drawing/2014/main" xmlns="" id="{EFA8D9CF-D909-4A56-8F1E-312A551CCD85}"/>
                    </a:ext>
                  </a:extLst>
                </p:cNvPr>
                <p:cNvSpPr/>
                <p:nvPr/>
              </p:nvSpPr>
              <p:spPr>
                <a:xfrm>
                  <a:off x="5612308" y="878988"/>
                  <a:ext cx="190500" cy="190500"/>
                </a:xfrm>
                <a:prstGeom prst="ellipse">
                  <a:avLst/>
                </a:prstGeom>
                <a:solidFill>
                  <a:srgbClr val="3CC7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9">
                  <a:extLst>
                    <a:ext uri="{FF2B5EF4-FFF2-40B4-BE49-F238E27FC236}">
                      <a16:creationId xmlns:a16="http://schemas.microsoft.com/office/drawing/2014/main" xmlns="" id="{FB8DBF80-0EB8-4A2F-87B4-F60E3FE36C88}"/>
                    </a:ext>
                  </a:extLst>
                </p:cNvPr>
                <p:cNvSpPr/>
                <p:nvPr/>
              </p:nvSpPr>
              <p:spPr>
                <a:xfrm>
                  <a:off x="5923575" y="878988"/>
                  <a:ext cx="190500" cy="190500"/>
                </a:xfrm>
                <a:prstGeom prst="ellipse">
                  <a:avLst/>
                </a:prstGeom>
                <a:solidFill>
                  <a:srgbClr val="FF37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7" name="Group 4">
                <a:extLst>
                  <a:ext uri="{FF2B5EF4-FFF2-40B4-BE49-F238E27FC236}">
                    <a16:creationId xmlns:a16="http://schemas.microsoft.com/office/drawing/2014/main" xmlns="" id="{4A0A8C2D-26D1-4C13-A880-31D658D53FA7}"/>
                  </a:ext>
                </a:extLst>
              </p:cNvPr>
              <p:cNvGrpSpPr/>
              <p:nvPr/>
            </p:nvGrpSpPr>
            <p:grpSpPr>
              <a:xfrm>
                <a:off x="5976109" y="4657720"/>
                <a:ext cx="3402294" cy="451824"/>
                <a:chOff x="4679586" y="878988"/>
                <a:chExt cx="1434489" cy="190500"/>
              </a:xfrm>
            </p:grpSpPr>
            <p:sp>
              <p:nvSpPr>
                <p:cNvPr id="78" name="Oval 5">
                  <a:extLst>
                    <a:ext uri="{FF2B5EF4-FFF2-40B4-BE49-F238E27FC236}">
                      <a16:creationId xmlns:a16="http://schemas.microsoft.com/office/drawing/2014/main" xmlns="" id="{C37E6D5B-B3E9-4894-9C23-739E88C5A89A}"/>
                    </a:ext>
                  </a:extLst>
                </p:cNvPr>
                <p:cNvSpPr/>
                <p:nvPr/>
              </p:nvSpPr>
              <p:spPr>
                <a:xfrm>
                  <a:off x="4679586" y="878988"/>
                  <a:ext cx="190500" cy="190500"/>
                </a:xfrm>
                <a:prstGeom prst="ellipse">
                  <a:avLst/>
                </a:prstGeom>
                <a:solidFill>
                  <a:srgbClr val="E204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6">
                  <a:extLst>
                    <a:ext uri="{FF2B5EF4-FFF2-40B4-BE49-F238E27FC236}">
                      <a16:creationId xmlns:a16="http://schemas.microsoft.com/office/drawing/2014/main" xmlns="" id="{B90FCDAE-5079-4E52-863A-39643F6DC0EB}"/>
                    </a:ext>
                  </a:extLst>
                </p:cNvPr>
                <p:cNvSpPr/>
                <p:nvPr/>
              </p:nvSpPr>
              <p:spPr>
                <a:xfrm>
                  <a:off x="4990736" y="878988"/>
                  <a:ext cx="190500" cy="190500"/>
                </a:xfrm>
                <a:prstGeom prst="ellipse">
                  <a:avLst/>
                </a:prstGeom>
                <a:solidFill>
                  <a:srgbClr val="7EC23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">
                  <a:extLst>
                    <a:ext uri="{FF2B5EF4-FFF2-40B4-BE49-F238E27FC236}">
                      <a16:creationId xmlns:a16="http://schemas.microsoft.com/office/drawing/2014/main" xmlns="" id="{776E6B2E-83AE-4416-8164-F0DEDAA55877}"/>
                    </a:ext>
                  </a:extLst>
                </p:cNvPr>
                <p:cNvSpPr/>
                <p:nvPr/>
              </p:nvSpPr>
              <p:spPr>
                <a:xfrm>
                  <a:off x="5301522" y="878988"/>
                  <a:ext cx="190500" cy="190500"/>
                </a:xfrm>
                <a:prstGeom prst="ellipse">
                  <a:avLst/>
                </a:prstGeom>
                <a:solidFill>
                  <a:srgbClr val="FFEA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Oval 8">
                  <a:extLst>
                    <a:ext uri="{FF2B5EF4-FFF2-40B4-BE49-F238E27FC236}">
                      <a16:creationId xmlns:a16="http://schemas.microsoft.com/office/drawing/2014/main" xmlns="" id="{EFA8D9CF-D909-4A56-8F1E-312A551CCD85}"/>
                    </a:ext>
                  </a:extLst>
                </p:cNvPr>
                <p:cNvSpPr/>
                <p:nvPr/>
              </p:nvSpPr>
              <p:spPr>
                <a:xfrm>
                  <a:off x="5612308" y="878988"/>
                  <a:ext cx="190500" cy="1905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9">
                  <a:extLst>
                    <a:ext uri="{FF2B5EF4-FFF2-40B4-BE49-F238E27FC236}">
                      <a16:creationId xmlns:a16="http://schemas.microsoft.com/office/drawing/2014/main" xmlns="" id="{FB8DBF80-0EB8-4A2F-87B4-F60E3FE36C88}"/>
                    </a:ext>
                  </a:extLst>
                </p:cNvPr>
                <p:cNvSpPr/>
                <p:nvPr/>
              </p:nvSpPr>
              <p:spPr>
                <a:xfrm>
                  <a:off x="5923575" y="878988"/>
                  <a:ext cx="190500" cy="190500"/>
                </a:xfrm>
                <a:prstGeom prst="ellipse">
                  <a:avLst/>
                </a:prstGeom>
                <a:solidFill>
                  <a:srgbClr val="FF05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8" name="Imagem 67"/>
              <p:cNvPicPr>
                <a:picLocks noChangeAspect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7937" y="4726169"/>
                <a:ext cx="314926" cy="314926"/>
              </a:xfrm>
              <a:prstGeom prst="rect">
                <a:avLst/>
              </a:prstGeom>
            </p:spPr>
          </p:pic>
          <p:pic>
            <p:nvPicPr>
              <p:cNvPr id="69" name="Imagem 6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 flipH="1" flipV="1">
                <a:off x="2914556" y="4726169"/>
                <a:ext cx="297647" cy="251597"/>
              </a:xfrm>
              <a:prstGeom prst="rect">
                <a:avLst/>
              </a:prstGeom>
            </p:spPr>
          </p:pic>
          <p:pic>
            <p:nvPicPr>
              <p:cNvPr id="70" name="Imagem 69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47076" y="4726169"/>
                <a:ext cx="301969" cy="301969"/>
              </a:xfrm>
              <a:prstGeom prst="rect">
                <a:avLst/>
              </a:prstGeom>
            </p:spPr>
          </p:pic>
          <p:pic>
            <p:nvPicPr>
              <p:cNvPr id="71" name="Imagem 70"/>
              <p:cNvPicPr>
                <a:picLocks noChangeAspect="1"/>
              </p:cNvPicPr>
              <p:nvPr/>
            </p:nvPicPr>
            <p:blipFill>
              <a:blip r:embed="rId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18967">
                <a:off x="4366235" y="4707527"/>
                <a:ext cx="342754" cy="342754"/>
              </a:xfrm>
              <a:prstGeom prst="rect">
                <a:avLst/>
              </a:prstGeom>
            </p:spPr>
          </p:pic>
          <p:pic>
            <p:nvPicPr>
              <p:cNvPr id="72" name="Imagem 71"/>
              <p:cNvPicPr>
                <a:picLocks noChangeAspect="1"/>
              </p:cNvPicPr>
              <p:nvPr/>
            </p:nvPicPr>
            <p:blipFill>
              <a:blip r:embed="rId6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6381" y="4708271"/>
                <a:ext cx="338978" cy="321450"/>
              </a:xfrm>
              <a:prstGeom prst="rect">
                <a:avLst/>
              </a:prstGeom>
            </p:spPr>
          </p:pic>
          <p:pic>
            <p:nvPicPr>
              <p:cNvPr id="73" name="Imagem 72"/>
              <p:cNvPicPr>
                <a:picLocks noChangeAspect="1"/>
              </p:cNvPicPr>
              <p:nvPr/>
            </p:nvPicPr>
            <p:blipFill>
              <a:blip r:embed="rId7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0093" y="4687453"/>
                <a:ext cx="343855" cy="379399"/>
              </a:xfrm>
              <a:prstGeom prst="rect">
                <a:avLst/>
              </a:prstGeom>
            </p:spPr>
          </p:pic>
          <p:pic>
            <p:nvPicPr>
              <p:cNvPr id="74" name="Imagem 73"/>
              <p:cNvPicPr>
                <a:picLocks noChangeAspect="1"/>
              </p:cNvPicPr>
              <p:nvPr/>
            </p:nvPicPr>
            <p:blipFill>
              <a:blip r:embed="rId1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4918" y="4730929"/>
                <a:ext cx="310166" cy="310166"/>
              </a:xfrm>
              <a:prstGeom prst="rect">
                <a:avLst/>
              </a:prstGeom>
            </p:spPr>
          </p:pic>
          <p:pic>
            <p:nvPicPr>
              <p:cNvPr id="75" name="Imagem 74"/>
              <p:cNvPicPr>
                <a:picLocks noChangeAspect="1"/>
              </p:cNvPicPr>
              <p:nvPr/>
            </p:nvPicPr>
            <p:blipFill>
              <a:blip r:embed="rId9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7971" y="4716240"/>
                <a:ext cx="358292" cy="334783"/>
              </a:xfrm>
              <a:prstGeom prst="rect">
                <a:avLst/>
              </a:prstGeom>
            </p:spPr>
          </p:pic>
          <p:pic>
            <p:nvPicPr>
              <p:cNvPr id="76" name="Imagem 75"/>
              <p:cNvPicPr>
                <a:picLocks noChangeAspect="1"/>
              </p:cNvPicPr>
              <p:nvPr/>
            </p:nvPicPr>
            <p:blipFill>
              <a:blip r:embed="rId10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65799" y="4748526"/>
                <a:ext cx="296867" cy="270210"/>
              </a:xfrm>
              <a:prstGeom prst="rect">
                <a:avLst/>
              </a:prstGeom>
            </p:spPr>
          </p:pic>
        </p:grpSp>
      </p:grpSp>
      <p:sp>
        <p:nvSpPr>
          <p:cNvPr id="88" name="TextBox 12">
            <a:extLst>
              <a:ext uri="{FF2B5EF4-FFF2-40B4-BE49-F238E27FC236}">
                <a16:creationId xmlns:a16="http://schemas.microsoft.com/office/drawing/2014/main" xmlns="" id="{3E2F88F7-964F-4846-B825-2B643081D49B}"/>
              </a:ext>
            </a:extLst>
          </p:cNvPr>
          <p:cNvSpPr txBox="1"/>
          <p:nvPr/>
        </p:nvSpPr>
        <p:spPr>
          <a:xfrm>
            <a:off x="5906066" y="5205995"/>
            <a:ext cx="4487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FF0566"/>
                </a:solidFill>
                <a:latin typeface="Tw Cen MT" panose="020B0602020104020603" pitchFamily="34" charset="0"/>
              </a:rPr>
              <a:t>Contamos</a:t>
            </a:r>
            <a:r>
              <a:rPr lang="en-US" sz="2000" dirty="0" smtClean="0">
                <a:solidFill>
                  <a:srgbClr val="FF0566"/>
                </a:solidFill>
                <a:latin typeface="Tw Cen MT" panose="020B0602020104020603" pitchFamily="34" charset="0"/>
              </a:rPr>
              <a:t> com a </a:t>
            </a:r>
            <a:r>
              <a:rPr lang="en-US" sz="2000" dirty="0" err="1" smtClean="0">
                <a:solidFill>
                  <a:srgbClr val="FF0566"/>
                </a:solidFill>
                <a:latin typeface="Tw Cen MT" panose="020B0602020104020603" pitchFamily="34" charset="0"/>
              </a:rPr>
              <a:t>sua</a:t>
            </a:r>
            <a:r>
              <a:rPr lang="en-US" sz="2000" dirty="0" smtClean="0">
                <a:solidFill>
                  <a:srgbClr val="FF0566"/>
                </a:solidFill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solidFill>
                  <a:srgbClr val="FF0566"/>
                </a:solidFill>
                <a:latin typeface="Tw Cen MT" panose="020B0602020104020603" pitchFamily="34" charset="0"/>
              </a:rPr>
              <a:t>presença</a:t>
            </a:r>
            <a:r>
              <a:rPr lang="en-US" sz="2000" dirty="0" smtClean="0">
                <a:solidFill>
                  <a:srgbClr val="FF0566"/>
                </a:solidFill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solidFill>
                  <a:srgbClr val="FF0566"/>
                </a:solidFill>
                <a:latin typeface="Tw Cen MT" panose="020B0602020104020603" pitchFamily="34" charset="0"/>
              </a:rPr>
              <a:t>na</a:t>
            </a:r>
            <a:r>
              <a:rPr lang="en-US" sz="2000" dirty="0" smtClean="0">
                <a:solidFill>
                  <a:srgbClr val="FF0566"/>
                </a:solidFill>
                <a:latin typeface="Tw Cen MT" panose="020B0602020104020603" pitchFamily="34" charset="0"/>
              </a:rPr>
              <a:t> 48ºExcute</a:t>
            </a:r>
            <a:endParaRPr lang="en-US" sz="2000" dirty="0">
              <a:solidFill>
                <a:srgbClr val="FF0566"/>
              </a:solidFill>
              <a:latin typeface="Tw Cen MT" panose="020B0602020104020603" pitchFamily="34" charset="0"/>
            </a:endParaRPr>
          </a:p>
        </p:txBody>
      </p:sp>
      <p:pic>
        <p:nvPicPr>
          <p:cNvPr id="89" name="Imagem 8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883" y="4916095"/>
            <a:ext cx="1786771" cy="1786771"/>
          </a:xfrm>
          <a:prstGeom prst="rect">
            <a:avLst/>
          </a:prstGeom>
        </p:spPr>
      </p:pic>
      <p:sp>
        <p:nvSpPr>
          <p:cNvPr id="90" name="Retângulo 89"/>
          <p:cNvSpPr/>
          <p:nvPr/>
        </p:nvSpPr>
        <p:spPr>
          <a:xfrm>
            <a:off x="6598051" y="5860486"/>
            <a:ext cx="3018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0566"/>
                </a:solidFill>
                <a:latin typeface="Tw Cen MT" panose="020B0602020104020603" pitchFamily="34" charset="0"/>
              </a:rPr>
              <a:t>Dias </a:t>
            </a:r>
            <a:r>
              <a:rPr lang="en-US" dirty="0">
                <a:solidFill>
                  <a:srgbClr val="FF0566"/>
                </a:solidFill>
                <a:latin typeface="Tw Cen MT" panose="020B0602020104020603" pitchFamily="34" charset="0"/>
              </a:rPr>
              <a:t>7 e </a:t>
            </a:r>
            <a:r>
              <a:rPr lang="en-US" dirty="0" smtClean="0">
                <a:solidFill>
                  <a:srgbClr val="FF0566"/>
                </a:solidFill>
                <a:latin typeface="Tw Cen MT" panose="020B0602020104020603" pitchFamily="34" charset="0"/>
              </a:rPr>
              <a:t>8 – ETEC Jorge Street</a:t>
            </a:r>
            <a:endParaRPr lang="en-US" dirty="0">
              <a:solidFill>
                <a:srgbClr val="FF0566"/>
              </a:solidFill>
              <a:latin typeface="Tw Cen MT" panose="020B0602020104020603" pitchFamily="34" charset="0"/>
            </a:endParaRPr>
          </a:p>
        </p:txBody>
      </p:sp>
      <p:pic>
        <p:nvPicPr>
          <p:cNvPr id="91" name="Imagem 90"/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9584" y="4172467"/>
            <a:ext cx="263644" cy="2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5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upo 119"/>
          <p:cNvGrpSpPr/>
          <p:nvPr/>
        </p:nvGrpSpPr>
        <p:grpSpPr>
          <a:xfrm>
            <a:off x="7462" y="13729"/>
            <a:ext cx="12194796" cy="6858000"/>
            <a:chOff x="-6650183" y="17"/>
            <a:chExt cx="12194796" cy="6858000"/>
          </a:xfrm>
        </p:grpSpPr>
        <p:grpSp>
          <p:nvGrpSpPr>
            <p:cNvPr id="169" name="Grupo 168"/>
            <p:cNvGrpSpPr/>
            <p:nvPr/>
          </p:nvGrpSpPr>
          <p:grpSpPr>
            <a:xfrm>
              <a:off x="-6650183" y="17"/>
              <a:ext cx="12194796" cy="6858000"/>
              <a:chOff x="0" y="0"/>
              <a:chExt cx="10305774" cy="6858000"/>
            </a:xfrm>
          </p:grpSpPr>
          <p:sp>
            <p:nvSpPr>
              <p:cNvPr id="171" name="Retângulo 170"/>
              <p:cNvSpPr/>
              <p:nvPr/>
            </p:nvSpPr>
            <p:spPr>
              <a:xfrm>
                <a:off x="0" y="0"/>
                <a:ext cx="10292080" cy="6858000"/>
              </a:xfrm>
              <a:prstGeom prst="rect">
                <a:avLst/>
              </a:prstGeom>
              <a:solidFill>
                <a:srgbClr val="F3F1F3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72" name="Grupo 171"/>
              <p:cNvGrpSpPr/>
              <p:nvPr/>
            </p:nvGrpSpPr>
            <p:grpSpPr>
              <a:xfrm>
                <a:off x="9213612" y="2072716"/>
                <a:ext cx="1092162" cy="2712559"/>
                <a:chOff x="9213612" y="2072716"/>
                <a:chExt cx="1092162" cy="2712559"/>
              </a:xfrm>
            </p:grpSpPr>
            <p:sp>
              <p:nvSpPr>
                <p:cNvPr id="173" name="Forma livre 172"/>
                <p:cNvSpPr/>
                <p:nvPr/>
              </p:nvSpPr>
              <p:spPr>
                <a:xfrm>
                  <a:off x="9213612" y="2072716"/>
                  <a:ext cx="1092162" cy="2712559"/>
                </a:xfrm>
                <a:custGeom>
                  <a:avLst/>
                  <a:gdLst>
                    <a:gd name="connsiteX0" fmla="*/ 1290320 w 1290320"/>
                    <a:gd name="connsiteY0" fmla="*/ 0 h 2903549"/>
                    <a:gd name="connsiteX1" fmla="*/ 1290320 w 1290320"/>
                    <a:gd name="connsiteY1" fmla="*/ 2903549 h 2903549"/>
                    <a:gd name="connsiteX2" fmla="*/ 1184412 w 1290320"/>
                    <a:gd name="connsiteY2" fmla="*/ 2887579 h 2903549"/>
                    <a:gd name="connsiteX3" fmla="*/ 0 w 1290320"/>
                    <a:gd name="connsiteY3" fmla="*/ 1451774 h 2903549"/>
                    <a:gd name="connsiteX4" fmla="*/ 1184412 w 1290320"/>
                    <a:gd name="connsiteY4" fmla="*/ 15970 h 2903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0320" h="2903549">
                      <a:moveTo>
                        <a:pt x="1290320" y="0"/>
                      </a:moveTo>
                      <a:lnTo>
                        <a:pt x="1290320" y="2903549"/>
                      </a:lnTo>
                      <a:lnTo>
                        <a:pt x="1184412" y="2887579"/>
                      </a:lnTo>
                      <a:cubicBezTo>
                        <a:pt x="508469" y="2750919"/>
                        <a:pt x="0" y="2160014"/>
                        <a:pt x="0" y="1451774"/>
                      </a:cubicBezTo>
                      <a:cubicBezTo>
                        <a:pt x="0" y="743534"/>
                        <a:pt x="508469" y="152630"/>
                        <a:pt x="1184412" y="15970"/>
                      </a:cubicBezTo>
                      <a:close/>
                    </a:path>
                  </a:pathLst>
                </a:custGeom>
                <a:solidFill>
                  <a:srgbClr val="FF37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CaixaDeTexto 173"/>
                <p:cNvSpPr txBox="1"/>
                <p:nvPr/>
              </p:nvSpPr>
              <p:spPr>
                <a:xfrm rot="16200000">
                  <a:off x="9235673" y="3155888"/>
                  <a:ext cx="1589526" cy="5462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3600" b="1" dirty="0">
                      <a:solidFill>
                        <a:schemeClr val="bg1"/>
                      </a:solidFill>
                      <a:latin typeface="Tw Cen MT" panose="020B0602020104020603" pitchFamily="34" charset="0"/>
                    </a:rPr>
                    <a:t>d</a:t>
                  </a:r>
                  <a:r>
                    <a:rPr lang="pt-BR" sz="3600" b="1" dirty="0" smtClean="0">
                      <a:solidFill>
                        <a:schemeClr val="bg1"/>
                      </a:solidFill>
                      <a:latin typeface="Tw Cen MT" panose="020B0602020104020603" pitchFamily="34" charset="0"/>
                    </a:rPr>
                    <a:t>esafio</a:t>
                  </a:r>
                  <a:endPara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endParaRPr>
                </a:p>
              </p:txBody>
            </p:sp>
          </p:grpSp>
        </p:grpSp>
        <p:pic>
          <p:nvPicPr>
            <p:cNvPr id="170" name="Imagem 169"/>
            <p:cNvPicPr>
              <a:picLocks noChangeAspect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353101" y="3121923"/>
              <a:ext cx="632463" cy="632463"/>
            </a:xfrm>
            <a:prstGeom prst="rect">
              <a:avLst/>
            </a:prstGeom>
          </p:spPr>
        </p:pic>
      </p:grpSp>
      <p:grpSp>
        <p:nvGrpSpPr>
          <p:cNvPr id="121" name="Grupo 120"/>
          <p:cNvGrpSpPr/>
          <p:nvPr/>
        </p:nvGrpSpPr>
        <p:grpSpPr>
          <a:xfrm>
            <a:off x="-11684330" y="-4560"/>
            <a:ext cx="16669894" cy="6867154"/>
            <a:chOff x="-11691114" y="-9145"/>
            <a:chExt cx="16669894" cy="6867154"/>
          </a:xfrm>
        </p:grpSpPr>
        <p:grpSp>
          <p:nvGrpSpPr>
            <p:cNvPr id="122" name="Grupo 121"/>
            <p:cNvGrpSpPr/>
            <p:nvPr/>
          </p:nvGrpSpPr>
          <p:grpSpPr>
            <a:xfrm>
              <a:off x="-7206438" y="9"/>
              <a:ext cx="12185218" cy="6858000"/>
              <a:chOff x="0" y="0"/>
              <a:chExt cx="12185218" cy="6858000"/>
            </a:xfrm>
          </p:grpSpPr>
          <p:grpSp>
            <p:nvGrpSpPr>
              <p:cNvPr id="163" name="Grupo 162"/>
              <p:cNvGrpSpPr/>
              <p:nvPr/>
            </p:nvGrpSpPr>
            <p:grpSpPr>
              <a:xfrm>
                <a:off x="0" y="0"/>
                <a:ext cx="12179122" cy="6858000"/>
                <a:chOff x="0" y="0"/>
                <a:chExt cx="12179122" cy="6858000"/>
              </a:xfrm>
            </p:grpSpPr>
            <p:sp>
              <p:nvSpPr>
                <p:cNvPr id="165" name="Retângulo 164"/>
                <p:cNvSpPr/>
                <p:nvPr/>
              </p:nvSpPr>
              <p:spPr>
                <a:xfrm>
                  <a:off x="0" y="0"/>
                  <a:ext cx="12178590" cy="6858000"/>
                </a:xfrm>
                <a:prstGeom prst="rect">
                  <a:avLst/>
                </a:prstGeom>
                <a:solidFill>
                  <a:srgbClr val="F3F1F3"/>
                </a:solidFill>
                <a:ln>
                  <a:noFill/>
                </a:ln>
                <a:effectLst>
                  <a:outerShdw blurRad="215900" dist="38100" sx="101000" sy="101000" algn="ctr" rotWithShape="0">
                    <a:schemeClr val="tx1">
                      <a:lumMod val="65000"/>
                      <a:lumOff val="35000"/>
                      <a:alpha val="3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6" name="Grupo 165"/>
                <p:cNvGrpSpPr/>
                <p:nvPr/>
              </p:nvGrpSpPr>
              <p:grpSpPr>
                <a:xfrm>
                  <a:off x="10886769" y="2072715"/>
                  <a:ext cx="1292353" cy="2712559"/>
                  <a:chOff x="10886769" y="2072715"/>
                  <a:chExt cx="1292353" cy="2712559"/>
                </a:xfrm>
              </p:grpSpPr>
              <p:sp>
                <p:nvSpPr>
                  <p:cNvPr id="167" name="Forma livre 166"/>
                  <p:cNvSpPr/>
                  <p:nvPr/>
                </p:nvSpPr>
                <p:spPr>
                  <a:xfrm>
                    <a:off x="10886769" y="2072715"/>
                    <a:ext cx="1292353" cy="2712559"/>
                  </a:xfrm>
                  <a:custGeom>
                    <a:avLst/>
                    <a:gdLst>
                      <a:gd name="connsiteX0" fmla="*/ 1290320 w 1290320"/>
                      <a:gd name="connsiteY0" fmla="*/ 0 h 2903549"/>
                      <a:gd name="connsiteX1" fmla="*/ 1290320 w 1290320"/>
                      <a:gd name="connsiteY1" fmla="*/ 2903549 h 2903549"/>
                      <a:gd name="connsiteX2" fmla="*/ 1184412 w 1290320"/>
                      <a:gd name="connsiteY2" fmla="*/ 2887579 h 2903549"/>
                      <a:gd name="connsiteX3" fmla="*/ 0 w 1290320"/>
                      <a:gd name="connsiteY3" fmla="*/ 1451774 h 2903549"/>
                      <a:gd name="connsiteX4" fmla="*/ 1184412 w 1290320"/>
                      <a:gd name="connsiteY4" fmla="*/ 15970 h 29035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90320" h="2903549">
                        <a:moveTo>
                          <a:pt x="1290320" y="0"/>
                        </a:moveTo>
                        <a:lnTo>
                          <a:pt x="1290320" y="2903549"/>
                        </a:lnTo>
                        <a:lnTo>
                          <a:pt x="1184412" y="2887579"/>
                        </a:lnTo>
                        <a:cubicBezTo>
                          <a:pt x="508469" y="2750919"/>
                          <a:pt x="0" y="2160014"/>
                          <a:pt x="0" y="1451774"/>
                        </a:cubicBezTo>
                        <a:cubicBezTo>
                          <a:pt x="0" y="743534"/>
                          <a:pt x="508469" y="152630"/>
                          <a:pt x="1184412" y="15970"/>
                        </a:cubicBezTo>
                        <a:close/>
                      </a:path>
                    </a:pathLst>
                  </a:cu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pic>
                <p:nvPicPr>
                  <p:cNvPr id="168" name="Imagem 167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6200000">
                    <a:off x="11039880" y="3197229"/>
                    <a:ext cx="548363" cy="463524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64" name="CaixaDeTexto 163"/>
              <p:cNvSpPr txBox="1"/>
              <p:nvPr/>
            </p:nvSpPr>
            <p:spPr>
              <a:xfrm rot="16200000">
                <a:off x="10784990" y="3105827"/>
                <a:ext cx="21541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3600" b="1" dirty="0" smtClean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estatística</a:t>
                </a:r>
                <a:endPara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23" name="Grupo 122"/>
            <p:cNvGrpSpPr/>
            <p:nvPr/>
          </p:nvGrpSpPr>
          <p:grpSpPr>
            <a:xfrm>
              <a:off x="-7762695" y="0"/>
              <a:ext cx="12181919" cy="6858000"/>
              <a:chOff x="0" y="0"/>
              <a:chExt cx="12181919" cy="6858000"/>
            </a:xfrm>
          </p:grpSpPr>
          <p:sp>
            <p:nvSpPr>
              <p:cNvPr id="159" name="Retângulo 158"/>
              <p:cNvSpPr/>
              <p:nvPr/>
            </p:nvSpPr>
            <p:spPr>
              <a:xfrm>
                <a:off x="0" y="0"/>
                <a:ext cx="12178590" cy="6858000"/>
              </a:xfrm>
              <a:prstGeom prst="rect">
                <a:avLst/>
              </a:prstGeom>
              <a:solidFill>
                <a:srgbClr val="F3F1F3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Forma livre 159"/>
              <p:cNvSpPr/>
              <p:nvPr/>
            </p:nvSpPr>
            <p:spPr>
              <a:xfrm>
                <a:off x="10889566" y="2072715"/>
                <a:ext cx="1292353" cy="2712559"/>
              </a:xfrm>
              <a:custGeom>
                <a:avLst/>
                <a:gdLst>
                  <a:gd name="connsiteX0" fmla="*/ 1290320 w 1290320"/>
                  <a:gd name="connsiteY0" fmla="*/ 0 h 2903549"/>
                  <a:gd name="connsiteX1" fmla="*/ 1290320 w 1290320"/>
                  <a:gd name="connsiteY1" fmla="*/ 2903549 h 2903549"/>
                  <a:gd name="connsiteX2" fmla="*/ 1184412 w 1290320"/>
                  <a:gd name="connsiteY2" fmla="*/ 2887579 h 2903549"/>
                  <a:gd name="connsiteX3" fmla="*/ 0 w 1290320"/>
                  <a:gd name="connsiteY3" fmla="*/ 1451774 h 2903549"/>
                  <a:gd name="connsiteX4" fmla="*/ 1184412 w 1290320"/>
                  <a:gd name="connsiteY4" fmla="*/ 15970 h 2903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0320" h="2903549">
                    <a:moveTo>
                      <a:pt x="1290320" y="0"/>
                    </a:moveTo>
                    <a:lnTo>
                      <a:pt x="1290320" y="2903549"/>
                    </a:lnTo>
                    <a:lnTo>
                      <a:pt x="1184412" y="2887579"/>
                    </a:lnTo>
                    <a:cubicBezTo>
                      <a:pt x="508469" y="2750919"/>
                      <a:pt x="0" y="2160014"/>
                      <a:pt x="0" y="1451774"/>
                    </a:cubicBezTo>
                    <a:cubicBezTo>
                      <a:pt x="0" y="743534"/>
                      <a:pt x="508469" y="152630"/>
                      <a:pt x="1184412" y="15970"/>
                    </a:cubicBezTo>
                    <a:close/>
                  </a:path>
                </a:pathLst>
              </a:custGeom>
              <a:solidFill>
                <a:srgbClr val="FAE4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CaixaDeTexto 160"/>
              <p:cNvSpPr txBox="1"/>
              <p:nvPr/>
            </p:nvSpPr>
            <p:spPr>
              <a:xfrm rot="16200000">
                <a:off x="10693927" y="3136605"/>
                <a:ext cx="23464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3200" b="1" dirty="0" smtClean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Você sabia...</a:t>
                </a:r>
                <a:endParaRPr lang="pt-BR" sz="3200" b="1" dirty="0">
                  <a:solidFill>
                    <a:schemeClr val="bg1"/>
                  </a:solidFill>
                  <a:latin typeface="Tw Cen MT" panose="020B0602020104020603" pitchFamily="34" charset="0"/>
                </a:endParaRPr>
              </a:p>
            </p:txBody>
          </p:sp>
          <p:pic>
            <p:nvPicPr>
              <p:cNvPr id="162" name="Imagem 161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016984" y="3150108"/>
                <a:ext cx="557770" cy="557770"/>
              </a:xfrm>
              <a:prstGeom prst="rect">
                <a:avLst/>
              </a:prstGeom>
            </p:spPr>
          </p:pic>
        </p:grpSp>
        <p:grpSp>
          <p:nvGrpSpPr>
            <p:cNvPr id="124" name="Grupo 123"/>
            <p:cNvGrpSpPr/>
            <p:nvPr/>
          </p:nvGrpSpPr>
          <p:grpSpPr>
            <a:xfrm>
              <a:off x="-8313670" y="-17"/>
              <a:ext cx="12185925" cy="6858000"/>
              <a:chOff x="2624" y="-9171"/>
              <a:chExt cx="12185925" cy="6858000"/>
            </a:xfrm>
          </p:grpSpPr>
          <p:sp>
            <p:nvSpPr>
              <p:cNvPr id="155" name="Retângulo 154"/>
              <p:cNvSpPr/>
              <p:nvPr/>
            </p:nvSpPr>
            <p:spPr>
              <a:xfrm>
                <a:off x="2624" y="-9171"/>
                <a:ext cx="12178590" cy="6858000"/>
              </a:xfrm>
              <a:prstGeom prst="rect">
                <a:avLst/>
              </a:prstGeom>
              <a:solidFill>
                <a:srgbClr val="F3F1F3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Forma livre 155"/>
              <p:cNvSpPr/>
              <p:nvPr/>
            </p:nvSpPr>
            <p:spPr>
              <a:xfrm>
                <a:off x="10896196" y="2072715"/>
                <a:ext cx="1292353" cy="2712559"/>
              </a:xfrm>
              <a:custGeom>
                <a:avLst/>
                <a:gdLst>
                  <a:gd name="connsiteX0" fmla="*/ 1290320 w 1290320"/>
                  <a:gd name="connsiteY0" fmla="*/ 0 h 2903549"/>
                  <a:gd name="connsiteX1" fmla="*/ 1290320 w 1290320"/>
                  <a:gd name="connsiteY1" fmla="*/ 2903549 h 2903549"/>
                  <a:gd name="connsiteX2" fmla="*/ 1184412 w 1290320"/>
                  <a:gd name="connsiteY2" fmla="*/ 2887579 h 2903549"/>
                  <a:gd name="connsiteX3" fmla="*/ 0 w 1290320"/>
                  <a:gd name="connsiteY3" fmla="*/ 1451774 h 2903549"/>
                  <a:gd name="connsiteX4" fmla="*/ 1184412 w 1290320"/>
                  <a:gd name="connsiteY4" fmla="*/ 15970 h 2903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0320" h="2903549">
                    <a:moveTo>
                      <a:pt x="1290320" y="0"/>
                    </a:moveTo>
                    <a:lnTo>
                      <a:pt x="1290320" y="2903549"/>
                    </a:lnTo>
                    <a:lnTo>
                      <a:pt x="1184412" y="2887579"/>
                    </a:lnTo>
                    <a:cubicBezTo>
                      <a:pt x="508469" y="2750919"/>
                      <a:pt x="0" y="2160014"/>
                      <a:pt x="0" y="1451774"/>
                    </a:cubicBezTo>
                    <a:cubicBezTo>
                      <a:pt x="0" y="743534"/>
                      <a:pt x="508469" y="152630"/>
                      <a:pt x="1184412" y="15970"/>
                    </a:cubicBezTo>
                    <a:close/>
                  </a:path>
                </a:pathLst>
              </a:custGeom>
              <a:solidFill>
                <a:srgbClr val="3CC7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CaixaDeTexto 156"/>
              <p:cNvSpPr txBox="1"/>
              <p:nvPr/>
            </p:nvSpPr>
            <p:spPr>
              <a:xfrm rot="16200000">
                <a:off x="10899596" y="3105827"/>
                <a:ext cx="18980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3600" b="1" dirty="0" smtClean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pesquisa</a:t>
                </a:r>
                <a:endPara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endParaRPr>
              </a:p>
            </p:txBody>
          </p:sp>
          <p:pic>
            <p:nvPicPr>
              <p:cNvPr id="158" name="Imagem 157"/>
              <p:cNvPicPr>
                <a:picLocks noChangeAspect="1"/>
              </p:cNvPicPr>
              <p:nvPr/>
            </p:nvPicPr>
            <p:blipFill>
              <a:blip r:embed="rId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818967">
                <a:off x="10951650" y="3109788"/>
                <a:ext cx="638410" cy="638410"/>
              </a:xfrm>
              <a:prstGeom prst="rect">
                <a:avLst/>
              </a:prstGeom>
            </p:spPr>
          </p:pic>
        </p:grpSp>
        <p:grpSp>
          <p:nvGrpSpPr>
            <p:cNvPr id="125" name="Grupo 124"/>
            <p:cNvGrpSpPr/>
            <p:nvPr/>
          </p:nvGrpSpPr>
          <p:grpSpPr>
            <a:xfrm>
              <a:off x="-8873631" y="-4568"/>
              <a:ext cx="12183717" cy="6858000"/>
              <a:chOff x="1578" y="-13722"/>
              <a:chExt cx="12183717" cy="6858000"/>
            </a:xfrm>
          </p:grpSpPr>
          <p:sp>
            <p:nvSpPr>
              <p:cNvPr id="151" name="Retângulo 150"/>
              <p:cNvSpPr/>
              <p:nvPr/>
            </p:nvSpPr>
            <p:spPr>
              <a:xfrm>
                <a:off x="1578" y="-13722"/>
                <a:ext cx="12178590" cy="6858000"/>
              </a:xfrm>
              <a:prstGeom prst="rect">
                <a:avLst/>
              </a:prstGeom>
              <a:solidFill>
                <a:srgbClr val="F3F1F3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Forma livre 151"/>
              <p:cNvSpPr/>
              <p:nvPr/>
            </p:nvSpPr>
            <p:spPr>
              <a:xfrm>
                <a:off x="10886769" y="2072715"/>
                <a:ext cx="1292353" cy="2712559"/>
              </a:xfrm>
              <a:custGeom>
                <a:avLst/>
                <a:gdLst>
                  <a:gd name="connsiteX0" fmla="*/ 1290320 w 1290320"/>
                  <a:gd name="connsiteY0" fmla="*/ 0 h 2903549"/>
                  <a:gd name="connsiteX1" fmla="*/ 1290320 w 1290320"/>
                  <a:gd name="connsiteY1" fmla="*/ 2903549 h 2903549"/>
                  <a:gd name="connsiteX2" fmla="*/ 1184412 w 1290320"/>
                  <a:gd name="connsiteY2" fmla="*/ 2887579 h 2903549"/>
                  <a:gd name="connsiteX3" fmla="*/ 0 w 1290320"/>
                  <a:gd name="connsiteY3" fmla="*/ 1451774 h 2903549"/>
                  <a:gd name="connsiteX4" fmla="*/ 1184412 w 1290320"/>
                  <a:gd name="connsiteY4" fmla="*/ 15970 h 2903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0320" h="2903549">
                    <a:moveTo>
                      <a:pt x="1290320" y="0"/>
                    </a:moveTo>
                    <a:lnTo>
                      <a:pt x="1290320" y="2903549"/>
                    </a:lnTo>
                    <a:lnTo>
                      <a:pt x="1184412" y="2887579"/>
                    </a:lnTo>
                    <a:cubicBezTo>
                      <a:pt x="508469" y="2750919"/>
                      <a:pt x="0" y="2160014"/>
                      <a:pt x="0" y="1451774"/>
                    </a:cubicBezTo>
                    <a:cubicBezTo>
                      <a:pt x="0" y="743534"/>
                      <a:pt x="508469" y="152630"/>
                      <a:pt x="1184412" y="15970"/>
                    </a:cubicBezTo>
                    <a:close/>
                  </a:path>
                </a:pathLst>
              </a:custGeom>
              <a:solidFill>
                <a:srgbClr val="FF37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CaixaDeTexto 152"/>
              <p:cNvSpPr txBox="1"/>
              <p:nvPr/>
            </p:nvSpPr>
            <p:spPr>
              <a:xfrm rot="16200000">
                <a:off x="10768700" y="3105825"/>
                <a:ext cx="21868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3600" b="1" dirty="0" smtClean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formulário</a:t>
                </a:r>
                <a:endPara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endParaRPr>
              </a:p>
            </p:txBody>
          </p:sp>
          <p:pic>
            <p:nvPicPr>
              <p:cNvPr id="154" name="Imagem 153"/>
              <p:cNvPicPr>
                <a:picLocks noChangeAspect="1"/>
              </p:cNvPicPr>
              <p:nvPr/>
            </p:nvPicPr>
            <p:blipFill>
              <a:blip r:embed="rId6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022090" y="3177451"/>
                <a:ext cx="530513" cy="503081"/>
              </a:xfrm>
              <a:prstGeom prst="rect">
                <a:avLst/>
              </a:prstGeom>
            </p:spPr>
          </p:pic>
        </p:grpSp>
        <p:grpSp>
          <p:nvGrpSpPr>
            <p:cNvPr id="126" name="Grupo 125"/>
            <p:cNvGrpSpPr/>
            <p:nvPr/>
          </p:nvGrpSpPr>
          <p:grpSpPr>
            <a:xfrm>
              <a:off x="-9444876" y="-4568"/>
              <a:ext cx="12179122" cy="6858000"/>
              <a:chOff x="0" y="-13722"/>
              <a:chExt cx="12179122" cy="6858000"/>
            </a:xfrm>
          </p:grpSpPr>
          <p:sp>
            <p:nvSpPr>
              <p:cNvPr id="147" name="Retângulo 146"/>
              <p:cNvSpPr/>
              <p:nvPr/>
            </p:nvSpPr>
            <p:spPr>
              <a:xfrm>
                <a:off x="0" y="-13722"/>
                <a:ext cx="12178590" cy="6858000"/>
              </a:xfrm>
              <a:prstGeom prst="rect">
                <a:avLst/>
              </a:prstGeom>
              <a:solidFill>
                <a:srgbClr val="F3F1F3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Forma livre 147"/>
              <p:cNvSpPr/>
              <p:nvPr/>
            </p:nvSpPr>
            <p:spPr>
              <a:xfrm>
                <a:off x="10886769" y="2072715"/>
                <a:ext cx="1292353" cy="2712559"/>
              </a:xfrm>
              <a:custGeom>
                <a:avLst/>
                <a:gdLst>
                  <a:gd name="connsiteX0" fmla="*/ 1290320 w 1290320"/>
                  <a:gd name="connsiteY0" fmla="*/ 0 h 2903549"/>
                  <a:gd name="connsiteX1" fmla="*/ 1290320 w 1290320"/>
                  <a:gd name="connsiteY1" fmla="*/ 2903549 h 2903549"/>
                  <a:gd name="connsiteX2" fmla="*/ 1184412 w 1290320"/>
                  <a:gd name="connsiteY2" fmla="*/ 2887579 h 2903549"/>
                  <a:gd name="connsiteX3" fmla="*/ 0 w 1290320"/>
                  <a:gd name="connsiteY3" fmla="*/ 1451774 h 2903549"/>
                  <a:gd name="connsiteX4" fmla="*/ 1184412 w 1290320"/>
                  <a:gd name="connsiteY4" fmla="*/ 15970 h 2903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0320" h="2903549">
                    <a:moveTo>
                      <a:pt x="1290320" y="0"/>
                    </a:moveTo>
                    <a:lnTo>
                      <a:pt x="1290320" y="2903549"/>
                    </a:lnTo>
                    <a:lnTo>
                      <a:pt x="1184412" y="2887579"/>
                    </a:lnTo>
                    <a:cubicBezTo>
                      <a:pt x="508469" y="2750919"/>
                      <a:pt x="0" y="2160014"/>
                      <a:pt x="0" y="1451774"/>
                    </a:cubicBezTo>
                    <a:cubicBezTo>
                      <a:pt x="0" y="743534"/>
                      <a:pt x="508469" y="152630"/>
                      <a:pt x="1184412" y="15970"/>
                    </a:cubicBezTo>
                    <a:close/>
                  </a:path>
                </a:pathLst>
              </a:custGeom>
              <a:solidFill>
                <a:srgbClr val="E204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CaixaDeTexto 148"/>
              <p:cNvSpPr txBox="1"/>
              <p:nvPr/>
            </p:nvSpPr>
            <p:spPr>
              <a:xfrm rot="16200000">
                <a:off x="11011533" y="3105825"/>
                <a:ext cx="16877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3600" b="1" dirty="0" smtClean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solução</a:t>
                </a:r>
                <a:endPara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endParaRPr>
              </a:p>
            </p:txBody>
          </p:sp>
          <p:pic>
            <p:nvPicPr>
              <p:cNvPr id="150" name="Imagem 149"/>
              <p:cNvPicPr>
                <a:picLocks noChangeAspect="1"/>
              </p:cNvPicPr>
              <p:nvPr/>
            </p:nvPicPr>
            <p:blipFill>
              <a:blip r:embed="rId7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028921" y="3122781"/>
                <a:ext cx="555046" cy="612421"/>
              </a:xfrm>
              <a:prstGeom prst="rect">
                <a:avLst/>
              </a:prstGeom>
            </p:spPr>
          </p:pic>
        </p:grpSp>
        <p:grpSp>
          <p:nvGrpSpPr>
            <p:cNvPr id="127" name="Grupo 126"/>
            <p:cNvGrpSpPr/>
            <p:nvPr/>
          </p:nvGrpSpPr>
          <p:grpSpPr>
            <a:xfrm>
              <a:off x="-10014270" y="-4568"/>
              <a:ext cx="12184686" cy="6858000"/>
              <a:chOff x="532" y="-13722"/>
              <a:chExt cx="12184686" cy="6858000"/>
            </a:xfrm>
          </p:grpSpPr>
          <p:sp>
            <p:nvSpPr>
              <p:cNvPr id="143" name="Retângulo 142"/>
              <p:cNvSpPr/>
              <p:nvPr/>
            </p:nvSpPr>
            <p:spPr>
              <a:xfrm>
                <a:off x="532" y="-13722"/>
                <a:ext cx="12178590" cy="6858000"/>
              </a:xfrm>
              <a:prstGeom prst="rect">
                <a:avLst/>
              </a:prstGeom>
              <a:solidFill>
                <a:srgbClr val="F3F1F3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Forma livre 143"/>
              <p:cNvSpPr/>
              <p:nvPr/>
            </p:nvSpPr>
            <p:spPr>
              <a:xfrm>
                <a:off x="10886769" y="2072715"/>
                <a:ext cx="1292353" cy="2712559"/>
              </a:xfrm>
              <a:custGeom>
                <a:avLst/>
                <a:gdLst>
                  <a:gd name="connsiteX0" fmla="*/ 1290320 w 1290320"/>
                  <a:gd name="connsiteY0" fmla="*/ 0 h 2903549"/>
                  <a:gd name="connsiteX1" fmla="*/ 1290320 w 1290320"/>
                  <a:gd name="connsiteY1" fmla="*/ 2903549 h 2903549"/>
                  <a:gd name="connsiteX2" fmla="*/ 1184412 w 1290320"/>
                  <a:gd name="connsiteY2" fmla="*/ 2887579 h 2903549"/>
                  <a:gd name="connsiteX3" fmla="*/ 0 w 1290320"/>
                  <a:gd name="connsiteY3" fmla="*/ 1451774 h 2903549"/>
                  <a:gd name="connsiteX4" fmla="*/ 1184412 w 1290320"/>
                  <a:gd name="connsiteY4" fmla="*/ 15970 h 2903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0320" h="2903549">
                    <a:moveTo>
                      <a:pt x="1290320" y="0"/>
                    </a:moveTo>
                    <a:lnTo>
                      <a:pt x="1290320" y="2903549"/>
                    </a:lnTo>
                    <a:lnTo>
                      <a:pt x="1184412" y="2887579"/>
                    </a:lnTo>
                    <a:cubicBezTo>
                      <a:pt x="508469" y="2750919"/>
                      <a:pt x="0" y="2160014"/>
                      <a:pt x="0" y="1451774"/>
                    </a:cubicBezTo>
                    <a:cubicBezTo>
                      <a:pt x="0" y="743534"/>
                      <a:pt x="508469" y="152630"/>
                      <a:pt x="1184412" y="15970"/>
                    </a:cubicBezTo>
                    <a:close/>
                  </a:path>
                </a:pathLst>
              </a:custGeom>
              <a:solidFill>
                <a:srgbClr val="7EC2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CaixaDeTexto 144"/>
              <p:cNvSpPr txBox="1"/>
              <p:nvPr/>
            </p:nvSpPr>
            <p:spPr>
              <a:xfrm rot="16200000">
                <a:off x="11140645" y="3105826"/>
                <a:ext cx="14428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3600" b="1" dirty="0" smtClean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receita</a:t>
                </a:r>
                <a:endPara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endParaRPr>
              </a:p>
            </p:txBody>
          </p:sp>
          <p:pic>
            <p:nvPicPr>
              <p:cNvPr id="146" name="Imagem 145"/>
              <p:cNvPicPr>
                <a:picLocks noChangeAspect="1"/>
              </p:cNvPicPr>
              <p:nvPr/>
            </p:nvPicPr>
            <p:blipFill>
              <a:blip r:embed="rId8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023439" y="3135795"/>
                <a:ext cx="586392" cy="586392"/>
              </a:xfrm>
              <a:prstGeom prst="rect">
                <a:avLst/>
              </a:prstGeom>
            </p:spPr>
          </p:pic>
        </p:grpSp>
        <p:grpSp>
          <p:nvGrpSpPr>
            <p:cNvPr id="128" name="Grupo 127"/>
            <p:cNvGrpSpPr/>
            <p:nvPr/>
          </p:nvGrpSpPr>
          <p:grpSpPr>
            <a:xfrm>
              <a:off x="-10584779" y="-4568"/>
              <a:ext cx="12192205" cy="6858000"/>
              <a:chOff x="-51" y="-13722"/>
              <a:chExt cx="12192205" cy="6858000"/>
            </a:xfrm>
          </p:grpSpPr>
          <p:sp>
            <p:nvSpPr>
              <p:cNvPr id="139" name="Retângulo 138"/>
              <p:cNvSpPr/>
              <p:nvPr/>
            </p:nvSpPr>
            <p:spPr>
              <a:xfrm>
                <a:off x="-51" y="-13722"/>
                <a:ext cx="12178590" cy="6858000"/>
              </a:xfrm>
              <a:prstGeom prst="rect">
                <a:avLst/>
              </a:prstGeom>
              <a:solidFill>
                <a:srgbClr val="F3F1F3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Forma livre 139"/>
              <p:cNvSpPr/>
              <p:nvPr/>
            </p:nvSpPr>
            <p:spPr>
              <a:xfrm>
                <a:off x="10886769" y="2072715"/>
                <a:ext cx="1292353" cy="2712559"/>
              </a:xfrm>
              <a:custGeom>
                <a:avLst/>
                <a:gdLst>
                  <a:gd name="connsiteX0" fmla="*/ 1290320 w 1290320"/>
                  <a:gd name="connsiteY0" fmla="*/ 0 h 2903549"/>
                  <a:gd name="connsiteX1" fmla="*/ 1290320 w 1290320"/>
                  <a:gd name="connsiteY1" fmla="*/ 2903549 h 2903549"/>
                  <a:gd name="connsiteX2" fmla="*/ 1184412 w 1290320"/>
                  <a:gd name="connsiteY2" fmla="*/ 2887579 h 2903549"/>
                  <a:gd name="connsiteX3" fmla="*/ 0 w 1290320"/>
                  <a:gd name="connsiteY3" fmla="*/ 1451774 h 2903549"/>
                  <a:gd name="connsiteX4" fmla="*/ 1184412 w 1290320"/>
                  <a:gd name="connsiteY4" fmla="*/ 15970 h 2903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0320" h="2903549">
                    <a:moveTo>
                      <a:pt x="1290320" y="0"/>
                    </a:moveTo>
                    <a:lnTo>
                      <a:pt x="1290320" y="2903549"/>
                    </a:lnTo>
                    <a:lnTo>
                      <a:pt x="1184412" y="2887579"/>
                    </a:lnTo>
                    <a:cubicBezTo>
                      <a:pt x="508469" y="2750919"/>
                      <a:pt x="0" y="2160014"/>
                      <a:pt x="0" y="1451774"/>
                    </a:cubicBezTo>
                    <a:cubicBezTo>
                      <a:pt x="0" y="743534"/>
                      <a:pt x="508469" y="152630"/>
                      <a:pt x="1184412" y="15970"/>
                    </a:cubicBezTo>
                    <a:close/>
                  </a:path>
                </a:pathLst>
              </a:custGeom>
              <a:solidFill>
                <a:srgbClr val="FFEA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CaixaDeTexto 140"/>
              <p:cNvSpPr txBox="1"/>
              <p:nvPr/>
            </p:nvSpPr>
            <p:spPr>
              <a:xfrm rot="16200000">
                <a:off x="10906225" y="3105827"/>
                <a:ext cx="19255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3600" b="1" dirty="0" smtClean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parceiros</a:t>
                </a:r>
                <a:endPara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endParaRPr>
              </a:p>
            </p:txBody>
          </p:sp>
          <p:pic>
            <p:nvPicPr>
              <p:cNvPr id="142" name="Imagem 141"/>
              <p:cNvPicPr>
                <a:picLocks noChangeAspect="1"/>
              </p:cNvPicPr>
              <p:nvPr/>
            </p:nvPicPr>
            <p:blipFill>
              <a:blip r:embed="rId9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949953" y="3105826"/>
                <a:ext cx="691717" cy="646331"/>
              </a:xfrm>
              <a:prstGeom prst="rect">
                <a:avLst/>
              </a:prstGeom>
            </p:spPr>
          </p:pic>
        </p:grpSp>
        <p:grpSp>
          <p:nvGrpSpPr>
            <p:cNvPr id="129" name="Grupo 128"/>
            <p:cNvGrpSpPr/>
            <p:nvPr/>
          </p:nvGrpSpPr>
          <p:grpSpPr>
            <a:xfrm>
              <a:off x="-11132254" y="-4568"/>
              <a:ext cx="12178590" cy="6858000"/>
              <a:chOff x="1996" y="-13722"/>
              <a:chExt cx="12178590" cy="6858000"/>
            </a:xfrm>
          </p:grpSpPr>
          <p:sp>
            <p:nvSpPr>
              <p:cNvPr id="135" name="Retângulo 134"/>
              <p:cNvSpPr/>
              <p:nvPr/>
            </p:nvSpPr>
            <p:spPr>
              <a:xfrm>
                <a:off x="1996" y="-13722"/>
                <a:ext cx="12178590" cy="6858000"/>
              </a:xfrm>
              <a:prstGeom prst="rect">
                <a:avLst/>
              </a:prstGeom>
              <a:solidFill>
                <a:srgbClr val="F3F1F3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 135"/>
              <p:cNvSpPr/>
              <p:nvPr/>
            </p:nvSpPr>
            <p:spPr>
              <a:xfrm>
                <a:off x="10886769" y="2072715"/>
                <a:ext cx="1292353" cy="2712559"/>
              </a:xfrm>
              <a:custGeom>
                <a:avLst/>
                <a:gdLst>
                  <a:gd name="connsiteX0" fmla="*/ 1290320 w 1290320"/>
                  <a:gd name="connsiteY0" fmla="*/ 0 h 2903549"/>
                  <a:gd name="connsiteX1" fmla="*/ 1290320 w 1290320"/>
                  <a:gd name="connsiteY1" fmla="*/ 2903549 h 2903549"/>
                  <a:gd name="connsiteX2" fmla="*/ 1184412 w 1290320"/>
                  <a:gd name="connsiteY2" fmla="*/ 2887579 h 2903549"/>
                  <a:gd name="connsiteX3" fmla="*/ 0 w 1290320"/>
                  <a:gd name="connsiteY3" fmla="*/ 1451774 h 2903549"/>
                  <a:gd name="connsiteX4" fmla="*/ 1184412 w 1290320"/>
                  <a:gd name="connsiteY4" fmla="*/ 15970 h 2903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0320" h="2903549">
                    <a:moveTo>
                      <a:pt x="1290320" y="0"/>
                    </a:moveTo>
                    <a:lnTo>
                      <a:pt x="1290320" y="2903549"/>
                    </a:lnTo>
                    <a:lnTo>
                      <a:pt x="1184412" y="2887579"/>
                    </a:lnTo>
                    <a:cubicBezTo>
                      <a:pt x="508469" y="2750919"/>
                      <a:pt x="0" y="2160014"/>
                      <a:pt x="0" y="1451774"/>
                    </a:cubicBezTo>
                    <a:cubicBezTo>
                      <a:pt x="0" y="743534"/>
                      <a:pt x="508469" y="152630"/>
                      <a:pt x="1184412" y="1597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CaixaDeTexto 136"/>
              <p:cNvSpPr txBox="1"/>
              <p:nvPr/>
            </p:nvSpPr>
            <p:spPr>
              <a:xfrm rot="16200000">
                <a:off x="10682351" y="3105825"/>
                <a:ext cx="23461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3600" b="1" dirty="0" smtClean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divulgação</a:t>
                </a:r>
                <a:endParaRPr lang="pt-BR" sz="3600" b="1" dirty="0">
                  <a:solidFill>
                    <a:schemeClr val="bg1"/>
                  </a:solidFill>
                  <a:latin typeface="Tw Cen MT" panose="020B0602020104020603" pitchFamily="34" charset="0"/>
                </a:endParaRPr>
              </a:p>
            </p:txBody>
          </p:sp>
          <p:pic>
            <p:nvPicPr>
              <p:cNvPr id="138" name="Imagem 137"/>
              <p:cNvPicPr>
                <a:picLocks noChangeAspect="1"/>
              </p:cNvPicPr>
              <p:nvPr/>
            </p:nvPicPr>
            <p:blipFill>
              <a:blip r:embed="rId10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960990" y="3150321"/>
                <a:ext cx="612325" cy="557341"/>
              </a:xfrm>
              <a:prstGeom prst="rect">
                <a:avLst/>
              </a:prstGeom>
            </p:spPr>
          </p:pic>
        </p:grpSp>
        <p:grpSp>
          <p:nvGrpSpPr>
            <p:cNvPr id="130" name="Grupo 129"/>
            <p:cNvGrpSpPr/>
            <p:nvPr/>
          </p:nvGrpSpPr>
          <p:grpSpPr>
            <a:xfrm>
              <a:off x="-11691114" y="-9145"/>
              <a:ext cx="12183180" cy="6858000"/>
              <a:chOff x="-607" y="-18299"/>
              <a:chExt cx="12183180" cy="6858000"/>
            </a:xfrm>
          </p:grpSpPr>
          <p:sp>
            <p:nvSpPr>
              <p:cNvPr id="131" name="Retângulo 130"/>
              <p:cNvSpPr/>
              <p:nvPr/>
            </p:nvSpPr>
            <p:spPr>
              <a:xfrm>
                <a:off x="-607" y="-18299"/>
                <a:ext cx="12178590" cy="6858000"/>
              </a:xfrm>
              <a:prstGeom prst="rect">
                <a:avLst/>
              </a:prstGeom>
              <a:solidFill>
                <a:srgbClr val="F3F1F3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Forma livre 131"/>
              <p:cNvSpPr/>
              <p:nvPr/>
            </p:nvSpPr>
            <p:spPr>
              <a:xfrm>
                <a:off x="10890220" y="2072715"/>
                <a:ext cx="1292353" cy="2712559"/>
              </a:xfrm>
              <a:custGeom>
                <a:avLst/>
                <a:gdLst>
                  <a:gd name="connsiteX0" fmla="*/ 1290320 w 1290320"/>
                  <a:gd name="connsiteY0" fmla="*/ 0 h 2903549"/>
                  <a:gd name="connsiteX1" fmla="*/ 1290320 w 1290320"/>
                  <a:gd name="connsiteY1" fmla="*/ 2903549 h 2903549"/>
                  <a:gd name="connsiteX2" fmla="*/ 1184412 w 1290320"/>
                  <a:gd name="connsiteY2" fmla="*/ 2887579 h 2903549"/>
                  <a:gd name="connsiteX3" fmla="*/ 0 w 1290320"/>
                  <a:gd name="connsiteY3" fmla="*/ 1451774 h 2903549"/>
                  <a:gd name="connsiteX4" fmla="*/ 1184412 w 1290320"/>
                  <a:gd name="connsiteY4" fmla="*/ 15970 h 2903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0320" h="2903549">
                    <a:moveTo>
                      <a:pt x="1290320" y="0"/>
                    </a:moveTo>
                    <a:lnTo>
                      <a:pt x="1290320" y="2903549"/>
                    </a:lnTo>
                    <a:lnTo>
                      <a:pt x="1184412" y="2887579"/>
                    </a:lnTo>
                    <a:cubicBezTo>
                      <a:pt x="508469" y="2750919"/>
                      <a:pt x="0" y="2160014"/>
                      <a:pt x="0" y="1451774"/>
                    </a:cubicBezTo>
                    <a:cubicBezTo>
                      <a:pt x="0" y="743534"/>
                      <a:pt x="508469" y="152630"/>
                      <a:pt x="1184412" y="15970"/>
                    </a:cubicBezTo>
                    <a:close/>
                  </a:path>
                </a:pathLst>
              </a:custGeom>
              <a:solidFill>
                <a:srgbClr val="FF05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7" name="CaixaDeTexto 56"/>
          <p:cNvSpPr txBox="1"/>
          <p:nvPr/>
        </p:nvSpPr>
        <p:spPr>
          <a:xfrm rot="16200000">
            <a:off x="-1108851" y="3171958"/>
            <a:ext cx="263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implementações</a:t>
            </a:r>
            <a:endParaRPr lang="pt-BR" sz="28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58" name="Imagem 57"/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35471" y="3092023"/>
            <a:ext cx="676242" cy="676242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5316411" y="1767215"/>
            <a:ext cx="5512419" cy="954107"/>
            <a:chOff x="5914528" y="1725578"/>
            <a:chExt cx="5512419" cy="954107"/>
          </a:xfrm>
        </p:grpSpPr>
        <p:grpSp>
          <p:nvGrpSpPr>
            <p:cNvPr id="59" name="Group 1">
              <a:extLst>
                <a:ext uri="{FF2B5EF4-FFF2-40B4-BE49-F238E27FC236}">
                  <a16:creationId xmlns:a16="http://schemas.microsoft.com/office/drawing/2014/main" xmlns="" id="{FC6AD48D-0CD1-414E-BB43-3C6997810727}"/>
                </a:ext>
              </a:extLst>
            </p:cNvPr>
            <p:cNvGrpSpPr/>
            <p:nvPr/>
          </p:nvGrpSpPr>
          <p:grpSpPr>
            <a:xfrm>
              <a:off x="5914528" y="1725578"/>
              <a:ext cx="5512419" cy="954107"/>
              <a:chOff x="764723" y="2184810"/>
              <a:chExt cx="5512419" cy="954107"/>
            </a:xfrm>
          </p:grpSpPr>
          <p:sp>
            <p:nvSpPr>
              <p:cNvPr id="60" name="Oval 2">
                <a:extLst>
                  <a:ext uri="{FF2B5EF4-FFF2-40B4-BE49-F238E27FC236}">
                    <a16:creationId xmlns:a16="http://schemas.microsoft.com/office/drawing/2014/main" xmlns="" id="{F85BDDBC-B31F-43B7-9760-DB6417E2C3E1}"/>
                  </a:ext>
                </a:extLst>
              </p:cNvPr>
              <p:cNvSpPr/>
              <p:nvPr/>
            </p:nvSpPr>
            <p:spPr>
              <a:xfrm>
                <a:off x="764723" y="2277144"/>
                <a:ext cx="662056" cy="662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5">
                <a:extLst>
                  <a:ext uri="{FF2B5EF4-FFF2-40B4-BE49-F238E27FC236}">
                    <a16:creationId xmlns:a16="http://schemas.microsoft.com/office/drawing/2014/main" xmlns="" id="{65327AF2-7E8F-4A6D-BF38-42C375637900}"/>
                  </a:ext>
                </a:extLst>
              </p:cNvPr>
              <p:cNvSpPr txBox="1"/>
              <p:nvPr/>
            </p:nvSpPr>
            <p:spPr>
              <a:xfrm>
                <a:off x="1438566" y="2184810"/>
                <a:ext cx="483857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 smtClean="0">
                    <a:solidFill>
                      <a:srgbClr val="FF3783"/>
                    </a:solidFill>
                    <a:latin typeface="Tw Cen MT" panose="020B0602020104020603" pitchFamily="34" charset="0"/>
                  </a:rPr>
                  <a:t>Falta</a:t>
                </a:r>
                <a:r>
                  <a:rPr lang="en-US" sz="2800" dirty="0" smtClean="0">
                    <a:solidFill>
                      <a:srgbClr val="FF3783"/>
                    </a:solidFill>
                    <a:latin typeface="Tw Cen MT" panose="020B0602020104020603" pitchFamily="34" charset="0"/>
                  </a:rPr>
                  <a:t> de </a:t>
                </a:r>
                <a:r>
                  <a:rPr lang="en-US" sz="2800" dirty="0" err="1" smtClean="0">
                    <a:solidFill>
                      <a:srgbClr val="FF3783"/>
                    </a:solidFill>
                    <a:latin typeface="Tw Cen MT" panose="020B0602020104020603" pitchFamily="34" charset="0"/>
                  </a:rPr>
                  <a:t>divulgação</a:t>
                </a:r>
                <a:r>
                  <a:rPr lang="en-US" sz="2800" dirty="0" smtClean="0">
                    <a:solidFill>
                      <a:srgbClr val="FF3783"/>
                    </a:solidFill>
                    <a:latin typeface="Tw Cen MT" panose="020B0602020104020603" pitchFamily="34" charset="0"/>
                  </a:rPr>
                  <a:t> do </a:t>
                </a:r>
                <a:r>
                  <a:rPr lang="en-US" sz="2800" dirty="0" err="1" smtClean="0">
                    <a:solidFill>
                      <a:srgbClr val="FF3783"/>
                    </a:solidFill>
                    <a:latin typeface="Tw Cen MT" panose="020B0602020104020603" pitchFamily="34" charset="0"/>
                  </a:rPr>
                  <a:t>trabalho</a:t>
                </a:r>
                <a:r>
                  <a:rPr lang="en-US" sz="2800" dirty="0" smtClean="0">
                    <a:solidFill>
                      <a:srgbClr val="FF3783"/>
                    </a:solidFill>
                    <a:latin typeface="Tw Cen MT" panose="020B0602020104020603" pitchFamily="34" charset="0"/>
                  </a:rPr>
                  <a:t> do Banco de </a:t>
                </a:r>
                <a:r>
                  <a:rPr lang="en-US" sz="2800" dirty="0" err="1" smtClean="0">
                    <a:solidFill>
                      <a:srgbClr val="FF3783"/>
                    </a:solidFill>
                    <a:latin typeface="Tw Cen MT" panose="020B0602020104020603" pitchFamily="34" charset="0"/>
                  </a:rPr>
                  <a:t>Leite</a:t>
                </a:r>
                <a:r>
                  <a:rPr lang="en-US" sz="2800" dirty="0" smtClean="0">
                    <a:solidFill>
                      <a:srgbClr val="FF3783"/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FF3783"/>
                    </a:solidFill>
                    <a:latin typeface="Tw Cen MT" panose="020B0602020104020603" pitchFamily="34" charset="0"/>
                  </a:rPr>
                  <a:t>Humano</a:t>
                </a:r>
                <a:endParaRPr lang="en-US" sz="2800" dirty="0">
                  <a:solidFill>
                    <a:srgbClr val="FF3783"/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2" name="CaixaDeTexto 1"/>
            <p:cNvSpPr txBox="1"/>
            <p:nvPr/>
          </p:nvSpPr>
          <p:spPr>
            <a:xfrm>
              <a:off x="6051149" y="1817912"/>
              <a:ext cx="2929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dirty="0" smtClean="0">
                  <a:solidFill>
                    <a:srgbClr val="FF3783"/>
                  </a:solidFill>
                  <a:latin typeface="Tw Cen MT" panose="020B0602020104020603" pitchFamily="34" charset="0"/>
                </a:rPr>
                <a:t>1</a:t>
              </a:r>
              <a:endParaRPr lang="pt-BR" sz="3600" dirty="0">
                <a:solidFill>
                  <a:srgbClr val="FF378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5279035" y="3120838"/>
            <a:ext cx="5337400" cy="662056"/>
            <a:chOff x="5914528" y="1817912"/>
            <a:chExt cx="5337400" cy="662056"/>
          </a:xfrm>
        </p:grpSpPr>
        <p:grpSp>
          <p:nvGrpSpPr>
            <p:cNvPr id="69" name="Group 1">
              <a:extLst>
                <a:ext uri="{FF2B5EF4-FFF2-40B4-BE49-F238E27FC236}">
                  <a16:creationId xmlns:a16="http://schemas.microsoft.com/office/drawing/2014/main" xmlns="" id="{FC6AD48D-0CD1-414E-BB43-3C6997810727}"/>
                </a:ext>
              </a:extLst>
            </p:cNvPr>
            <p:cNvGrpSpPr/>
            <p:nvPr/>
          </p:nvGrpSpPr>
          <p:grpSpPr>
            <a:xfrm>
              <a:off x="5914528" y="1817912"/>
              <a:ext cx="5337400" cy="662056"/>
              <a:chOff x="764723" y="2277144"/>
              <a:chExt cx="5337400" cy="662056"/>
            </a:xfrm>
          </p:grpSpPr>
          <p:sp>
            <p:nvSpPr>
              <p:cNvPr id="71" name="Oval 2">
                <a:extLst>
                  <a:ext uri="{FF2B5EF4-FFF2-40B4-BE49-F238E27FC236}">
                    <a16:creationId xmlns:a16="http://schemas.microsoft.com/office/drawing/2014/main" xmlns="" id="{F85BDDBC-B31F-43B7-9760-DB6417E2C3E1}"/>
                  </a:ext>
                </a:extLst>
              </p:cNvPr>
              <p:cNvSpPr/>
              <p:nvPr/>
            </p:nvSpPr>
            <p:spPr>
              <a:xfrm>
                <a:off x="764723" y="2277144"/>
                <a:ext cx="662056" cy="662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5">
                <a:extLst>
                  <a:ext uri="{FF2B5EF4-FFF2-40B4-BE49-F238E27FC236}">
                    <a16:creationId xmlns:a16="http://schemas.microsoft.com/office/drawing/2014/main" xmlns="" id="{65327AF2-7E8F-4A6D-BF38-42C375637900}"/>
                  </a:ext>
                </a:extLst>
              </p:cNvPr>
              <p:cNvSpPr txBox="1"/>
              <p:nvPr/>
            </p:nvSpPr>
            <p:spPr>
              <a:xfrm>
                <a:off x="1419112" y="2311273"/>
                <a:ext cx="4683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 smtClean="0">
                    <a:solidFill>
                      <a:srgbClr val="FF3783"/>
                    </a:solidFill>
                    <a:latin typeface="Tw Cen MT" panose="020B0602020104020603" pitchFamily="34" charset="0"/>
                  </a:rPr>
                  <a:t>Baixo</a:t>
                </a:r>
                <a:r>
                  <a:rPr lang="en-US" sz="2800" dirty="0" smtClean="0">
                    <a:solidFill>
                      <a:srgbClr val="FF3783"/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FF3783"/>
                    </a:solidFill>
                    <a:latin typeface="Tw Cen MT" panose="020B0602020104020603" pitchFamily="34" charset="0"/>
                  </a:rPr>
                  <a:t>estoque</a:t>
                </a:r>
                <a:r>
                  <a:rPr lang="en-US" sz="2800" dirty="0" smtClean="0">
                    <a:solidFill>
                      <a:srgbClr val="FF3783"/>
                    </a:solidFill>
                    <a:latin typeface="Tw Cen MT" panose="020B0602020104020603" pitchFamily="34" charset="0"/>
                  </a:rPr>
                  <a:t> de </a:t>
                </a:r>
                <a:r>
                  <a:rPr lang="en-US" sz="2800" dirty="0" err="1" smtClean="0">
                    <a:solidFill>
                      <a:srgbClr val="FF3783"/>
                    </a:solidFill>
                    <a:latin typeface="Tw Cen MT" panose="020B0602020104020603" pitchFamily="34" charset="0"/>
                  </a:rPr>
                  <a:t>leite</a:t>
                </a:r>
                <a:r>
                  <a:rPr lang="en-US" sz="2800" dirty="0" smtClean="0">
                    <a:solidFill>
                      <a:srgbClr val="FF3783"/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FF3783"/>
                    </a:solidFill>
                    <a:latin typeface="Tw Cen MT" panose="020B0602020104020603" pitchFamily="34" charset="0"/>
                  </a:rPr>
                  <a:t>materno</a:t>
                </a:r>
                <a:endParaRPr lang="en-US" sz="2800" dirty="0">
                  <a:solidFill>
                    <a:srgbClr val="FF3783"/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70" name="CaixaDeTexto 69"/>
            <p:cNvSpPr txBox="1"/>
            <p:nvPr/>
          </p:nvSpPr>
          <p:spPr>
            <a:xfrm>
              <a:off x="6051149" y="1817912"/>
              <a:ext cx="2929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dirty="0">
                  <a:solidFill>
                    <a:srgbClr val="FF3783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73" name="Grupo 72"/>
          <p:cNvGrpSpPr/>
          <p:nvPr/>
        </p:nvGrpSpPr>
        <p:grpSpPr>
          <a:xfrm>
            <a:off x="5282004" y="4423309"/>
            <a:ext cx="5148884" cy="662056"/>
            <a:chOff x="5914528" y="1817912"/>
            <a:chExt cx="5148884" cy="662056"/>
          </a:xfrm>
        </p:grpSpPr>
        <p:grpSp>
          <p:nvGrpSpPr>
            <p:cNvPr id="74" name="Group 1">
              <a:extLst>
                <a:ext uri="{FF2B5EF4-FFF2-40B4-BE49-F238E27FC236}">
                  <a16:creationId xmlns:a16="http://schemas.microsoft.com/office/drawing/2014/main" xmlns="" id="{FC6AD48D-0CD1-414E-BB43-3C6997810727}"/>
                </a:ext>
              </a:extLst>
            </p:cNvPr>
            <p:cNvGrpSpPr/>
            <p:nvPr/>
          </p:nvGrpSpPr>
          <p:grpSpPr>
            <a:xfrm>
              <a:off x="5914528" y="1817912"/>
              <a:ext cx="5148884" cy="662056"/>
              <a:chOff x="764723" y="2277144"/>
              <a:chExt cx="5148884" cy="662056"/>
            </a:xfrm>
          </p:grpSpPr>
          <p:sp>
            <p:nvSpPr>
              <p:cNvPr id="76" name="Oval 2">
                <a:extLst>
                  <a:ext uri="{FF2B5EF4-FFF2-40B4-BE49-F238E27FC236}">
                    <a16:creationId xmlns:a16="http://schemas.microsoft.com/office/drawing/2014/main" xmlns="" id="{F85BDDBC-B31F-43B7-9760-DB6417E2C3E1}"/>
                  </a:ext>
                </a:extLst>
              </p:cNvPr>
              <p:cNvSpPr/>
              <p:nvPr/>
            </p:nvSpPr>
            <p:spPr>
              <a:xfrm>
                <a:off x="764723" y="2277144"/>
                <a:ext cx="662056" cy="662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5">
                <a:extLst>
                  <a:ext uri="{FF2B5EF4-FFF2-40B4-BE49-F238E27FC236}">
                    <a16:creationId xmlns:a16="http://schemas.microsoft.com/office/drawing/2014/main" xmlns="" id="{65327AF2-7E8F-4A6D-BF38-42C375637900}"/>
                  </a:ext>
                </a:extLst>
              </p:cNvPr>
              <p:cNvSpPr txBox="1"/>
              <p:nvPr/>
            </p:nvSpPr>
            <p:spPr>
              <a:xfrm>
                <a:off x="984041" y="2329011"/>
                <a:ext cx="49295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2800" dirty="0" err="1" smtClean="0">
                    <a:solidFill>
                      <a:srgbClr val="FF3783"/>
                    </a:solidFill>
                    <a:latin typeface="Tw Cen MT" panose="020B0602020104020603" pitchFamily="34" charset="0"/>
                  </a:rPr>
                  <a:t>Captação</a:t>
                </a:r>
                <a:r>
                  <a:rPr lang="en-US" sz="2800" dirty="0" smtClean="0">
                    <a:solidFill>
                      <a:srgbClr val="FF3783"/>
                    </a:solidFill>
                    <a:latin typeface="Tw Cen MT" panose="020B0602020104020603" pitchFamily="34" charset="0"/>
                  </a:rPr>
                  <a:t> de </a:t>
                </a:r>
                <a:r>
                  <a:rPr lang="en-US" sz="2800" dirty="0" err="1" smtClean="0">
                    <a:solidFill>
                      <a:srgbClr val="FF3783"/>
                    </a:solidFill>
                    <a:latin typeface="Tw Cen MT" panose="020B0602020104020603" pitchFamily="34" charset="0"/>
                  </a:rPr>
                  <a:t>mães</a:t>
                </a:r>
                <a:r>
                  <a:rPr lang="en-US" sz="2800" dirty="0" smtClean="0">
                    <a:solidFill>
                      <a:srgbClr val="FF3783"/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sz="2800" dirty="0" err="1" smtClean="0">
                    <a:solidFill>
                      <a:srgbClr val="FF3783"/>
                    </a:solidFill>
                    <a:latin typeface="Tw Cen MT" panose="020B0602020104020603" pitchFamily="34" charset="0"/>
                  </a:rPr>
                  <a:t>doadoras</a:t>
                </a:r>
                <a:endParaRPr lang="en-US" sz="2800" dirty="0">
                  <a:solidFill>
                    <a:srgbClr val="FF3783"/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75" name="CaixaDeTexto 74"/>
            <p:cNvSpPr txBox="1"/>
            <p:nvPr/>
          </p:nvSpPr>
          <p:spPr>
            <a:xfrm>
              <a:off x="6051149" y="1817912"/>
              <a:ext cx="2929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dirty="0">
                  <a:solidFill>
                    <a:srgbClr val="FF3783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10156021" y="187826"/>
            <a:ext cx="1838190" cy="543031"/>
            <a:chOff x="9966750" y="197737"/>
            <a:chExt cx="1838190" cy="543031"/>
          </a:xfrm>
        </p:grpSpPr>
        <p:sp>
          <p:nvSpPr>
            <p:cNvPr id="79" name="CaixaDeTexto 78"/>
            <p:cNvSpPr txBox="1"/>
            <p:nvPr/>
          </p:nvSpPr>
          <p:spPr>
            <a:xfrm>
              <a:off x="9966750" y="299975"/>
              <a:ext cx="7521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E2045A"/>
                  </a:solidFill>
                </a:rPr>
                <a:t>APOIO</a:t>
              </a:r>
              <a:endParaRPr lang="pt-BR" sz="1600" b="1" dirty="0">
                <a:solidFill>
                  <a:srgbClr val="E2045A"/>
                </a:solidFill>
              </a:endParaRPr>
            </a:p>
          </p:txBody>
        </p:sp>
        <p:pic>
          <p:nvPicPr>
            <p:cNvPr id="80" name="Imagem 7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8879" y="197737"/>
              <a:ext cx="1086061" cy="5430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004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upo 119"/>
          <p:cNvGrpSpPr/>
          <p:nvPr/>
        </p:nvGrpSpPr>
        <p:grpSpPr>
          <a:xfrm>
            <a:off x="7462" y="13729"/>
            <a:ext cx="12194796" cy="6858000"/>
            <a:chOff x="-6650183" y="17"/>
            <a:chExt cx="12194796" cy="6858000"/>
          </a:xfrm>
        </p:grpSpPr>
        <p:grpSp>
          <p:nvGrpSpPr>
            <p:cNvPr id="169" name="Grupo 168"/>
            <p:cNvGrpSpPr/>
            <p:nvPr/>
          </p:nvGrpSpPr>
          <p:grpSpPr>
            <a:xfrm>
              <a:off x="-6650183" y="17"/>
              <a:ext cx="12194796" cy="6858000"/>
              <a:chOff x="0" y="0"/>
              <a:chExt cx="10305774" cy="6858000"/>
            </a:xfrm>
          </p:grpSpPr>
          <p:sp>
            <p:nvSpPr>
              <p:cNvPr id="171" name="Retângulo 170"/>
              <p:cNvSpPr/>
              <p:nvPr/>
            </p:nvSpPr>
            <p:spPr>
              <a:xfrm>
                <a:off x="0" y="0"/>
                <a:ext cx="10292080" cy="6858000"/>
              </a:xfrm>
              <a:prstGeom prst="rect">
                <a:avLst/>
              </a:prstGeom>
              <a:solidFill>
                <a:srgbClr val="F3F1F3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72" name="Grupo 171"/>
              <p:cNvGrpSpPr/>
              <p:nvPr/>
            </p:nvGrpSpPr>
            <p:grpSpPr>
              <a:xfrm>
                <a:off x="9213612" y="2072716"/>
                <a:ext cx="1092162" cy="2712559"/>
                <a:chOff x="9213612" y="2072716"/>
                <a:chExt cx="1092162" cy="2712559"/>
              </a:xfrm>
            </p:grpSpPr>
            <p:sp>
              <p:nvSpPr>
                <p:cNvPr id="173" name="Forma livre 172"/>
                <p:cNvSpPr/>
                <p:nvPr/>
              </p:nvSpPr>
              <p:spPr>
                <a:xfrm>
                  <a:off x="9213612" y="2072716"/>
                  <a:ext cx="1092162" cy="2712559"/>
                </a:xfrm>
                <a:custGeom>
                  <a:avLst/>
                  <a:gdLst>
                    <a:gd name="connsiteX0" fmla="*/ 1290320 w 1290320"/>
                    <a:gd name="connsiteY0" fmla="*/ 0 h 2903549"/>
                    <a:gd name="connsiteX1" fmla="*/ 1290320 w 1290320"/>
                    <a:gd name="connsiteY1" fmla="*/ 2903549 h 2903549"/>
                    <a:gd name="connsiteX2" fmla="*/ 1184412 w 1290320"/>
                    <a:gd name="connsiteY2" fmla="*/ 2887579 h 2903549"/>
                    <a:gd name="connsiteX3" fmla="*/ 0 w 1290320"/>
                    <a:gd name="connsiteY3" fmla="*/ 1451774 h 2903549"/>
                    <a:gd name="connsiteX4" fmla="*/ 1184412 w 1290320"/>
                    <a:gd name="connsiteY4" fmla="*/ 15970 h 2903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0320" h="2903549">
                      <a:moveTo>
                        <a:pt x="1290320" y="0"/>
                      </a:moveTo>
                      <a:lnTo>
                        <a:pt x="1290320" y="2903549"/>
                      </a:lnTo>
                      <a:lnTo>
                        <a:pt x="1184412" y="2887579"/>
                      </a:lnTo>
                      <a:cubicBezTo>
                        <a:pt x="508469" y="2750919"/>
                        <a:pt x="0" y="2160014"/>
                        <a:pt x="0" y="1451774"/>
                      </a:cubicBezTo>
                      <a:cubicBezTo>
                        <a:pt x="0" y="743534"/>
                        <a:pt x="508469" y="152630"/>
                        <a:pt x="1184412" y="15970"/>
                      </a:cubicBezTo>
                      <a:close/>
                    </a:path>
                  </a:pathLst>
                </a:custGeom>
                <a:solidFill>
                  <a:srgbClr val="FF37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CaixaDeTexto 173"/>
                <p:cNvSpPr txBox="1"/>
                <p:nvPr/>
              </p:nvSpPr>
              <p:spPr>
                <a:xfrm rot="16200000">
                  <a:off x="9235673" y="3155888"/>
                  <a:ext cx="1589526" cy="5462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3600" b="1" dirty="0">
                      <a:solidFill>
                        <a:schemeClr val="bg1"/>
                      </a:solidFill>
                      <a:latin typeface="Tw Cen MT" panose="020B0602020104020603" pitchFamily="34" charset="0"/>
                    </a:rPr>
                    <a:t>d</a:t>
                  </a:r>
                  <a:r>
                    <a:rPr lang="pt-BR" sz="3600" b="1" dirty="0" smtClean="0">
                      <a:solidFill>
                        <a:schemeClr val="bg1"/>
                      </a:solidFill>
                      <a:latin typeface="Tw Cen MT" panose="020B0602020104020603" pitchFamily="34" charset="0"/>
                    </a:rPr>
                    <a:t>esafio</a:t>
                  </a:r>
                  <a:endPara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endParaRPr>
                </a:p>
              </p:txBody>
            </p:sp>
          </p:grpSp>
        </p:grpSp>
        <p:pic>
          <p:nvPicPr>
            <p:cNvPr id="170" name="Imagem 169"/>
            <p:cNvPicPr>
              <a:picLocks noChangeAspect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353101" y="3121923"/>
              <a:ext cx="632463" cy="632463"/>
            </a:xfrm>
            <a:prstGeom prst="rect">
              <a:avLst/>
            </a:prstGeom>
          </p:spPr>
        </p:pic>
      </p:grpSp>
      <p:grpSp>
        <p:nvGrpSpPr>
          <p:cNvPr id="163" name="Grupo 162"/>
          <p:cNvGrpSpPr/>
          <p:nvPr/>
        </p:nvGrpSpPr>
        <p:grpSpPr>
          <a:xfrm>
            <a:off x="-509757" y="22873"/>
            <a:ext cx="12179122" cy="6858000"/>
            <a:chOff x="0" y="0"/>
            <a:chExt cx="12179122" cy="6858000"/>
          </a:xfrm>
        </p:grpSpPr>
        <p:sp>
          <p:nvSpPr>
            <p:cNvPr id="165" name="Retângulo 164"/>
            <p:cNvSpPr/>
            <p:nvPr/>
          </p:nvSpPr>
          <p:spPr>
            <a:xfrm>
              <a:off x="0" y="0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6" name="Grupo 165"/>
            <p:cNvGrpSpPr/>
            <p:nvPr/>
          </p:nvGrpSpPr>
          <p:grpSpPr>
            <a:xfrm>
              <a:off x="10886769" y="2072715"/>
              <a:ext cx="1292353" cy="2712559"/>
              <a:chOff x="10886769" y="2072715"/>
              <a:chExt cx="1292353" cy="2712559"/>
            </a:xfrm>
          </p:grpSpPr>
          <p:sp>
            <p:nvSpPr>
              <p:cNvPr id="167" name="Forma livre 166"/>
              <p:cNvSpPr/>
              <p:nvPr/>
            </p:nvSpPr>
            <p:spPr>
              <a:xfrm>
                <a:off x="10886769" y="2072715"/>
                <a:ext cx="1292353" cy="2712559"/>
              </a:xfrm>
              <a:custGeom>
                <a:avLst/>
                <a:gdLst>
                  <a:gd name="connsiteX0" fmla="*/ 1290320 w 1290320"/>
                  <a:gd name="connsiteY0" fmla="*/ 0 h 2903549"/>
                  <a:gd name="connsiteX1" fmla="*/ 1290320 w 1290320"/>
                  <a:gd name="connsiteY1" fmla="*/ 2903549 h 2903549"/>
                  <a:gd name="connsiteX2" fmla="*/ 1184412 w 1290320"/>
                  <a:gd name="connsiteY2" fmla="*/ 2887579 h 2903549"/>
                  <a:gd name="connsiteX3" fmla="*/ 0 w 1290320"/>
                  <a:gd name="connsiteY3" fmla="*/ 1451774 h 2903549"/>
                  <a:gd name="connsiteX4" fmla="*/ 1184412 w 1290320"/>
                  <a:gd name="connsiteY4" fmla="*/ 15970 h 2903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0320" h="2903549">
                    <a:moveTo>
                      <a:pt x="1290320" y="0"/>
                    </a:moveTo>
                    <a:lnTo>
                      <a:pt x="1290320" y="2903549"/>
                    </a:lnTo>
                    <a:lnTo>
                      <a:pt x="1184412" y="2887579"/>
                    </a:lnTo>
                    <a:cubicBezTo>
                      <a:pt x="508469" y="2750919"/>
                      <a:pt x="0" y="2160014"/>
                      <a:pt x="0" y="1451774"/>
                    </a:cubicBezTo>
                    <a:cubicBezTo>
                      <a:pt x="0" y="743534"/>
                      <a:pt x="508469" y="152630"/>
                      <a:pt x="1184412" y="1597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68" name="Imagem 16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039880" y="3197229"/>
                <a:ext cx="548363" cy="463524"/>
              </a:xfrm>
              <a:prstGeom prst="rect">
                <a:avLst/>
              </a:prstGeom>
            </p:spPr>
          </p:pic>
        </p:grpSp>
      </p:grpSp>
      <p:sp>
        <p:nvSpPr>
          <p:cNvPr id="164" name="CaixaDeTexto 163"/>
          <p:cNvSpPr txBox="1"/>
          <p:nvPr/>
        </p:nvSpPr>
        <p:spPr>
          <a:xfrm rot="16200000">
            <a:off x="10275233" y="3128700"/>
            <a:ext cx="2154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estatística</a:t>
            </a:r>
            <a:endParaRPr lang="pt-BR" sz="3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pSp>
        <p:nvGrpSpPr>
          <p:cNvPr id="123" name="Grupo 122"/>
          <p:cNvGrpSpPr/>
          <p:nvPr/>
        </p:nvGrpSpPr>
        <p:grpSpPr>
          <a:xfrm>
            <a:off x="-7755911" y="4585"/>
            <a:ext cx="12181919" cy="6858000"/>
            <a:chOff x="0" y="0"/>
            <a:chExt cx="12181919" cy="6858000"/>
          </a:xfrm>
        </p:grpSpPr>
        <p:sp>
          <p:nvSpPr>
            <p:cNvPr id="159" name="Retângulo 158"/>
            <p:cNvSpPr/>
            <p:nvPr/>
          </p:nvSpPr>
          <p:spPr>
            <a:xfrm>
              <a:off x="0" y="0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orma livre 159"/>
            <p:cNvSpPr/>
            <p:nvPr/>
          </p:nvSpPr>
          <p:spPr>
            <a:xfrm>
              <a:off x="10889566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FAE4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CaixaDeTexto 160"/>
            <p:cNvSpPr txBox="1"/>
            <p:nvPr/>
          </p:nvSpPr>
          <p:spPr>
            <a:xfrm rot="16200000">
              <a:off x="10693927" y="3136605"/>
              <a:ext cx="23464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Você sabia...</a:t>
              </a:r>
              <a:endParaRPr lang="pt-BR" sz="32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62" name="Imagem 161"/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16984" y="3150108"/>
              <a:ext cx="557770" cy="557770"/>
            </a:xfrm>
            <a:prstGeom prst="rect">
              <a:avLst/>
            </a:prstGeom>
          </p:spPr>
        </p:pic>
      </p:grpSp>
      <p:grpSp>
        <p:nvGrpSpPr>
          <p:cNvPr id="124" name="Grupo 123"/>
          <p:cNvGrpSpPr/>
          <p:nvPr/>
        </p:nvGrpSpPr>
        <p:grpSpPr>
          <a:xfrm>
            <a:off x="-8306886" y="4568"/>
            <a:ext cx="12185925" cy="6858000"/>
            <a:chOff x="2624" y="-9171"/>
            <a:chExt cx="12185925" cy="6858000"/>
          </a:xfrm>
        </p:grpSpPr>
        <p:sp>
          <p:nvSpPr>
            <p:cNvPr id="155" name="Retângulo 154"/>
            <p:cNvSpPr/>
            <p:nvPr/>
          </p:nvSpPr>
          <p:spPr>
            <a:xfrm>
              <a:off x="2624" y="-9171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Forma livre 155"/>
            <p:cNvSpPr/>
            <p:nvPr/>
          </p:nvSpPr>
          <p:spPr>
            <a:xfrm>
              <a:off x="10896196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3CC7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CaixaDeTexto 156"/>
            <p:cNvSpPr txBox="1"/>
            <p:nvPr/>
          </p:nvSpPr>
          <p:spPr>
            <a:xfrm rot="16200000">
              <a:off x="10899596" y="3105827"/>
              <a:ext cx="18980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pesquisa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18967">
              <a:off x="10951650" y="3109788"/>
              <a:ext cx="638410" cy="638410"/>
            </a:xfrm>
            <a:prstGeom prst="rect">
              <a:avLst/>
            </a:prstGeom>
          </p:spPr>
        </p:pic>
      </p:grpSp>
      <p:grpSp>
        <p:nvGrpSpPr>
          <p:cNvPr id="125" name="Grupo 124"/>
          <p:cNvGrpSpPr/>
          <p:nvPr/>
        </p:nvGrpSpPr>
        <p:grpSpPr>
          <a:xfrm>
            <a:off x="-8866847" y="17"/>
            <a:ext cx="12183717" cy="6858000"/>
            <a:chOff x="1578" y="-13722"/>
            <a:chExt cx="12183717" cy="6858000"/>
          </a:xfrm>
        </p:grpSpPr>
        <p:sp>
          <p:nvSpPr>
            <p:cNvPr id="151" name="Retângulo 150"/>
            <p:cNvSpPr/>
            <p:nvPr/>
          </p:nvSpPr>
          <p:spPr>
            <a:xfrm>
              <a:off x="1578" y="-13722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Forma livre 151"/>
            <p:cNvSpPr/>
            <p:nvPr/>
          </p:nvSpPr>
          <p:spPr>
            <a:xfrm>
              <a:off x="10886769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FF3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CaixaDeTexto 152"/>
            <p:cNvSpPr txBox="1"/>
            <p:nvPr/>
          </p:nvSpPr>
          <p:spPr>
            <a:xfrm rot="16200000">
              <a:off x="10768700" y="3105825"/>
              <a:ext cx="21868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formulário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22090" y="3177451"/>
              <a:ext cx="530513" cy="503081"/>
            </a:xfrm>
            <a:prstGeom prst="rect">
              <a:avLst/>
            </a:prstGeom>
          </p:spPr>
        </p:pic>
      </p:grpSp>
      <p:grpSp>
        <p:nvGrpSpPr>
          <p:cNvPr id="126" name="Grupo 125"/>
          <p:cNvGrpSpPr/>
          <p:nvPr/>
        </p:nvGrpSpPr>
        <p:grpSpPr>
          <a:xfrm>
            <a:off x="-9438092" y="17"/>
            <a:ext cx="12179122" cy="6858000"/>
            <a:chOff x="0" y="-13722"/>
            <a:chExt cx="12179122" cy="6858000"/>
          </a:xfrm>
        </p:grpSpPr>
        <p:sp>
          <p:nvSpPr>
            <p:cNvPr id="147" name="Retângulo 146"/>
            <p:cNvSpPr/>
            <p:nvPr/>
          </p:nvSpPr>
          <p:spPr>
            <a:xfrm>
              <a:off x="0" y="-13722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Forma livre 147"/>
            <p:cNvSpPr/>
            <p:nvPr/>
          </p:nvSpPr>
          <p:spPr>
            <a:xfrm>
              <a:off x="10886769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E204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CaixaDeTexto 148"/>
            <p:cNvSpPr txBox="1"/>
            <p:nvPr/>
          </p:nvSpPr>
          <p:spPr>
            <a:xfrm rot="16200000">
              <a:off x="11011533" y="3105825"/>
              <a:ext cx="1687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solução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0" name="Imagem 149"/>
            <p:cNvPicPr>
              <a:picLocks noChangeAspect="1"/>
            </p:cNvPicPr>
            <p:nvPr/>
          </p:nvPicPr>
          <p:blipFill>
            <a:blip r:embed="rId7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28921" y="3122781"/>
              <a:ext cx="555046" cy="612421"/>
            </a:xfrm>
            <a:prstGeom prst="rect">
              <a:avLst/>
            </a:prstGeom>
          </p:spPr>
        </p:pic>
      </p:grpSp>
      <p:grpSp>
        <p:nvGrpSpPr>
          <p:cNvPr id="127" name="Grupo 126"/>
          <p:cNvGrpSpPr/>
          <p:nvPr/>
        </p:nvGrpSpPr>
        <p:grpSpPr>
          <a:xfrm>
            <a:off x="-10007486" y="17"/>
            <a:ext cx="12184686" cy="6858000"/>
            <a:chOff x="532" y="-13722"/>
            <a:chExt cx="12184686" cy="6858000"/>
          </a:xfrm>
        </p:grpSpPr>
        <p:sp>
          <p:nvSpPr>
            <p:cNvPr id="143" name="Retângulo 142"/>
            <p:cNvSpPr/>
            <p:nvPr/>
          </p:nvSpPr>
          <p:spPr>
            <a:xfrm>
              <a:off x="532" y="-13722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orma livre 143"/>
            <p:cNvSpPr/>
            <p:nvPr/>
          </p:nvSpPr>
          <p:spPr>
            <a:xfrm>
              <a:off x="10886769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7EC2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CaixaDeTexto 144"/>
            <p:cNvSpPr txBox="1"/>
            <p:nvPr/>
          </p:nvSpPr>
          <p:spPr>
            <a:xfrm rot="16200000">
              <a:off x="11140645" y="3105826"/>
              <a:ext cx="14428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receita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6" name="Imagem 145"/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23439" y="3135795"/>
              <a:ext cx="586392" cy="586392"/>
            </a:xfrm>
            <a:prstGeom prst="rect">
              <a:avLst/>
            </a:prstGeom>
          </p:spPr>
        </p:pic>
      </p:grpSp>
      <p:grpSp>
        <p:nvGrpSpPr>
          <p:cNvPr id="128" name="Grupo 127"/>
          <p:cNvGrpSpPr/>
          <p:nvPr/>
        </p:nvGrpSpPr>
        <p:grpSpPr>
          <a:xfrm>
            <a:off x="-10577995" y="17"/>
            <a:ext cx="12192205" cy="6858000"/>
            <a:chOff x="-51" y="-13722"/>
            <a:chExt cx="12192205" cy="6858000"/>
          </a:xfrm>
        </p:grpSpPr>
        <p:sp>
          <p:nvSpPr>
            <p:cNvPr id="139" name="Retângulo 138"/>
            <p:cNvSpPr/>
            <p:nvPr/>
          </p:nvSpPr>
          <p:spPr>
            <a:xfrm>
              <a:off x="-51" y="-13722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Forma livre 139"/>
            <p:cNvSpPr/>
            <p:nvPr/>
          </p:nvSpPr>
          <p:spPr>
            <a:xfrm>
              <a:off x="10886769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FFEA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CaixaDeTexto 140"/>
            <p:cNvSpPr txBox="1"/>
            <p:nvPr/>
          </p:nvSpPr>
          <p:spPr>
            <a:xfrm rot="16200000">
              <a:off x="10906225" y="3105827"/>
              <a:ext cx="19255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parceiros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2" name="Imagem 141"/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49953" y="3105826"/>
              <a:ext cx="691717" cy="646331"/>
            </a:xfrm>
            <a:prstGeom prst="rect">
              <a:avLst/>
            </a:prstGeom>
          </p:spPr>
        </p:pic>
      </p:grpSp>
      <p:grpSp>
        <p:nvGrpSpPr>
          <p:cNvPr id="129" name="Grupo 128"/>
          <p:cNvGrpSpPr/>
          <p:nvPr/>
        </p:nvGrpSpPr>
        <p:grpSpPr>
          <a:xfrm>
            <a:off x="-11125470" y="17"/>
            <a:ext cx="12178590" cy="6858000"/>
            <a:chOff x="1996" y="-13722"/>
            <a:chExt cx="12178590" cy="6858000"/>
          </a:xfrm>
        </p:grpSpPr>
        <p:sp>
          <p:nvSpPr>
            <p:cNvPr id="135" name="Retângulo 134"/>
            <p:cNvSpPr/>
            <p:nvPr/>
          </p:nvSpPr>
          <p:spPr>
            <a:xfrm>
              <a:off x="1996" y="-13722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Forma livre 135"/>
            <p:cNvSpPr/>
            <p:nvPr/>
          </p:nvSpPr>
          <p:spPr>
            <a:xfrm>
              <a:off x="10886769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CaixaDeTexto 136"/>
            <p:cNvSpPr txBox="1"/>
            <p:nvPr/>
          </p:nvSpPr>
          <p:spPr>
            <a:xfrm rot="16200000">
              <a:off x="10682351" y="3105825"/>
              <a:ext cx="23461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divulgação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38" name="Imagem 137"/>
            <p:cNvPicPr>
              <a:picLocks noChangeAspect="1"/>
            </p:cNvPicPr>
            <p:nvPr/>
          </p:nvPicPr>
          <p:blipFill>
            <a:blip r:embed="rId10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60990" y="3150321"/>
              <a:ext cx="612325" cy="557341"/>
            </a:xfrm>
            <a:prstGeom prst="rect">
              <a:avLst/>
            </a:prstGeom>
          </p:spPr>
        </p:pic>
      </p:grpSp>
      <p:grpSp>
        <p:nvGrpSpPr>
          <p:cNvPr id="130" name="Grupo 129"/>
          <p:cNvGrpSpPr/>
          <p:nvPr/>
        </p:nvGrpSpPr>
        <p:grpSpPr>
          <a:xfrm>
            <a:off x="-11684330" y="-4560"/>
            <a:ext cx="12183180" cy="6858000"/>
            <a:chOff x="-607" y="-18299"/>
            <a:chExt cx="12183180" cy="6858000"/>
          </a:xfrm>
        </p:grpSpPr>
        <p:sp>
          <p:nvSpPr>
            <p:cNvPr id="131" name="Retângulo 130"/>
            <p:cNvSpPr/>
            <p:nvPr/>
          </p:nvSpPr>
          <p:spPr>
            <a:xfrm>
              <a:off x="-607" y="-18299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Forma livre 131"/>
            <p:cNvSpPr/>
            <p:nvPr/>
          </p:nvSpPr>
          <p:spPr>
            <a:xfrm>
              <a:off x="10890220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FF05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6" name="CaixaDeTexto 55"/>
          <p:cNvSpPr txBox="1"/>
          <p:nvPr/>
        </p:nvSpPr>
        <p:spPr>
          <a:xfrm rot="16200000">
            <a:off x="-1076905" y="3171958"/>
            <a:ext cx="263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implementações</a:t>
            </a:r>
            <a:endParaRPr lang="pt-BR" sz="28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57" name="Imagem 56"/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35471" y="3092023"/>
            <a:ext cx="676242" cy="676242"/>
          </a:xfrm>
          <a:prstGeom prst="rect">
            <a:avLst/>
          </a:prstGeom>
        </p:spPr>
      </p:pic>
      <p:grpSp>
        <p:nvGrpSpPr>
          <p:cNvPr id="58" name="Grupo 57"/>
          <p:cNvGrpSpPr/>
          <p:nvPr/>
        </p:nvGrpSpPr>
        <p:grpSpPr>
          <a:xfrm>
            <a:off x="9638802" y="144573"/>
            <a:ext cx="1838190" cy="543031"/>
            <a:chOff x="9966750" y="197737"/>
            <a:chExt cx="1838190" cy="543031"/>
          </a:xfrm>
        </p:grpSpPr>
        <p:sp>
          <p:nvSpPr>
            <p:cNvPr id="59" name="CaixaDeTexto 58"/>
            <p:cNvSpPr txBox="1"/>
            <p:nvPr/>
          </p:nvSpPr>
          <p:spPr>
            <a:xfrm>
              <a:off x="9966750" y="299975"/>
              <a:ext cx="7521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E2045A"/>
                  </a:solidFill>
                </a:rPr>
                <a:t>APOIO</a:t>
              </a:r>
              <a:endParaRPr lang="pt-BR" sz="1600" b="1" dirty="0">
                <a:solidFill>
                  <a:srgbClr val="E2045A"/>
                </a:solidFill>
              </a:endParaRPr>
            </a:p>
          </p:txBody>
        </p:sp>
        <p:pic>
          <p:nvPicPr>
            <p:cNvPr id="60" name="Imagem 5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8879" y="197737"/>
              <a:ext cx="1086061" cy="543031"/>
            </a:xfrm>
            <a:prstGeom prst="rect">
              <a:avLst/>
            </a:prstGeom>
          </p:spPr>
        </p:pic>
      </p:grpSp>
      <p:grpSp>
        <p:nvGrpSpPr>
          <p:cNvPr id="7" name="Grupo 6"/>
          <p:cNvGrpSpPr/>
          <p:nvPr/>
        </p:nvGrpSpPr>
        <p:grpSpPr>
          <a:xfrm>
            <a:off x="4838261" y="274077"/>
            <a:ext cx="4550202" cy="2124496"/>
            <a:chOff x="4867963" y="595685"/>
            <a:chExt cx="4550202" cy="2124496"/>
          </a:xfrm>
        </p:grpSpPr>
        <p:sp>
          <p:nvSpPr>
            <p:cNvPr id="5" name="CaixaDeTexto 4"/>
            <p:cNvSpPr txBox="1"/>
            <p:nvPr/>
          </p:nvSpPr>
          <p:spPr>
            <a:xfrm>
              <a:off x="4867963" y="595685"/>
              <a:ext cx="21257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200" b="1" dirty="0" smtClean="0">
                  <a:solidFill>
                    <a:srgbClr val="92D050"/>
                  </a:solidFill>
                  <a:latin typeface="Tw Cen MT" panose="020B0602020104020603" pitchFamily="34" charset="0"/>
                </a:rPr>
                <a:t>60%</a:t>
              </a:r>
              <a:endParaRPr lang="pt-BR" sz="7200" b="1" dirty="0">
                <a:solidFill>
                  <a:srgbClr val="92D05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4881046" y="1519852"/>
              <a:ext cx="45371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da demanda para os recém-nascidos internados nas </a:t>
              </a:r>
              <a:r>
                <a:rPr lang="pt-BR" sz="2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UTIs</a:t>
              </a:r>
              <a:r>
                <a:rPr lang="pt-B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 neonatais é suprida com a doação.</a:t>
              </a:r>
              <a:endPara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5540663" y="2238278"/>
            <a:ext cx="3743955" cy="2045536"/>
            <a:chOff x="5569949" y="2649776"/>
            <a:chExt cx="3743955" cy="2045536"/>
          </a:xfrm>
        </p:grpSpPr>
        <p:sp>
          <p:nvSpPr>
            <p:cNvPr id="64" name="CaixaDeTexto 63"/>
            <p:cNvSpPr txBox="1"/>
            <p:nvPr/>
          </p:nvSpPr>
          <p:spPr>
            <a:xfrm>
              <a:off x="5569949" y="2649776"/>
              <a:ext cx="189716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6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4</a:t>
              </a:r>
              <a:r>
                <a:rPr lang="pt-BR" sz="6600" b="1" dirty="0" smtClean="0">
                  <a:solidFill>
                    <a:srgbClr val="92D050"/>
                  </a:solidFill>
                  <a:latin typeface="Tw Cen MT" panose="020B0602020104020603" pitchFamily="34" charset="0"/>
                </a:rPr>
                <a:t>0%</a:t>
              </a:r>
              <a:endParaRPr lang="pt-BR" sz="6600" b="1" dirty="0">
                <a:solidFill>
                  <a:srgbClr val="92D05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5574919" y="3494983"/>
              <a:ext cx="373898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d</a:t>
              </a:r>
              <a:r>
                <a:rPr lang="pt-B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os bebês internados não contam com o leite materno na sua alimentação.</a:t>
              </a:r>
              <a:endPara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6273024" y="4110146"/>
            <a:ext cx="3738985" cy="1975131"/>
            <a:chOff x="6429781" y="4606792"/>
            <a:chExt cx="3738985" cy="1975131"/>
          </a:xfrm>
        </p:grpSpPr>
        <p:sp>
          <p:nvSpPr>
            <p:cNvPr id="65" name="CaixaDeTexto 64"/>
            <p:cNvSpPr txBox="1"/>
            <p:nvPr/>
          </p:nvSpPr>
          <p:spPr>
            <a:xfrm>
              <a:off x="6453183" y="4606792"/>
              <a:ext cx="21257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0" b="1" dirty="0" smtClean="0">
                  <a:solidFill>
                    <a:srgbClr val="92D050"/>
                  </a:solidFill>
                  <a:latin typeface="Tw Cen MT" panose="020B0602020104020603" pitchFamily="34" charset="0"/>
                </a:rPr>
                <a:t>70%</a:t>
              </a:r>
              <a:endParaRPr lang="pt-BR" sz="6000" b="1" dirty="0">
                <a:solidFill>
                  <a:srgbClr val="92D05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6429781" y="5381594"/>
              <a:ext cx="373898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É o déficit de doação que chega nos Bancos de Leite no estado de São Paulo.</a:t>
              </a:r>
              <a:endPara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69" name="CaixaDeTexto 68"/>
          <p:cNvSpPr txBox="1"/>
          <p:nvPr/>
        </p:nvSpPr>
        <p:spPr>
          <a:xfrm>
            <a:off x="4939898" y="6412670"/>
            <a:ext cx="6616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Dados segundo a Organização Mundial da Saúde (OMS) - 2017</a:t>
            </a:r>
            <a:endParaRPr lang="pt-BR" sz="1600" i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62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upo 119"/>
          <p:cNvGrpSpPr/>
          <p:nvPr/>
        </p:nvGrpSpPr>
        <p:grpSpPr>
          <a:xfrm>
            <a:off x="7462" y="13729"/>
            <a:ext cx="12194796" cy="6858000"/>
            <a:chOff x="-6650183" y="17"/>
            <a:chExt cx="12194796" cy="6858000"/>
          </a:xfrm>
        </p:grpSpPr>
        <p:grpSp>
          <p:nvGrpSpPr>
            <p:cNvPr id="169" name="Grupo 168"/>
            <p:cNvGrpSpPr/>
            <p:nvPr/>
          </p:nvGrpSpPr>
          <p:grpSpPr>
            <a:xfrm>
              <a:off x="-6650183" y="17"/>
              <a:ext cx="12194796" cy="6858000"/>
              <a:chOff x="0" y="0"/>
              <a:chExt cx="10305774" cy="6858000"/>
            </a:xfrm>
          </p:grpSpPr>
          <p:sp>
            <p:nvSpPr>
              <p:cNvPr id="171" name="Retângulo 170"/>
              <p:cNvSpPr/>
              <p:nvPr/>
            </p:nvSpPr>
            <p:spPr>
              <a:xfrm>
                <a:off x="0" y="0"/>
                <a:ext cx="10292080" cy="6858000"/>
              </a:xfrm>
              <a:prstGeom prst="rect">
                <a:avLst/>
              </a:prstGeom>
              <a:solidFill>
                <a:srgbClr val="F3F1F3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72" name="Grupo 171"/>
              <p:cNvGrpSpPr/>
              <p:nvPr/>
            </p:nvGrpSpPr>
            <p:grpSpPr>
              <a:xfrm>
                <a:off x="9213612" y="2072716"/>
                <a:ext cx="1092162" cy="2712559"/>
                <a:chOff x="9213612" y="2072716"/>
                <a:chExt cx="1092162" cy="2712559"/>
              </a:xfrm>
            </p:grpSpPr>
            <p:sp>
              <p:nvSpPr>
                <p:cNvPr id="173" name="Forma livre 172"/>
                <p:cNvSpPr/>
                <p:nvPr/>
              </p:nvSpPr>
              <p:spPr>
                <a:xfrm>
                  <a:off x="9213612" y="2072716"/>
                  <a:ext cx="1092162" cy="2712559"/>
                </a:xfrm>
                <a:custGeom>
                  <a:avLst/>
                  <a:gdLst>
                    <a:gd name="connsiteX0" fmla="*/ 1290320 w 1290320"/>
                    <a:gd name="connsiteY0" fmla="*/ 0 h 2903549"/>
                    <a:gd name="connsiteX1" fmla="*/ 1290320 w 1290320"/>
                    <a:gd name="connsiteY1" fmla="*/ 2903549 h 2903549"/>
                    <a:gd name="connsiteX2" fmla="*/ 1184412 w 1290320"/>
                    <a:gd name="connsiteY2" fmla="*/ 2887579 h 2903549"/>
                    <a:gd name="connsiteX3" fmla="*/ 0 w 1290320"/>
                    <a:gd name="connsiteY3" fmla="*/ 1451774 h 2903549"/>
                    <a:gd name="connsiteX4" fmla="*/ 1184412 w 1290320"/>
                    <a:gd name="connsiteY4" fmla="*/ 15970 h 2903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0320" h="2903549">
                      <a:moveTo>
                        <a:pt x="1290320" y="0"/>
                      </a:moveTo>
                      <a:lnTo>
                        <a:pt x="1290320" y="2903549"/>
                      </a:lnTo>
                      <a:lnTo>
                        <a:pt x="1184412" y="2887579"/>
                      </a:lnTo>
                      <a:cubicBezTo>
                        <a:pt x="508469" y="2750919"/>
                        <a:pt x="0" y="2160014"/>
                        <a:pt x="0" y="1451774"/>
                      </a:cubicBezTo>
                      <a:cubicBezTo>
                        <a:pt x="0" y="743534"/>
                        <a:pt x="508469" y="152630"/>
                        <a:pt x="1184412" y="15970"/>
                      </a:cubicBezTo>
                      <a:close/>
                    </a:path>
                  </a:pathLst>
                </a:custGeom>
                <a:solidFill>
                  <a:srgbClr val="FF37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CaixaDeTexto 173"/>
                <p:cNvSpPr txBox="1"/>
                <p:nvPr/>
              </p:nvSpPr>
              <p:spPr>
                <a:xfrm rot="16200000">
                  <a:off x="9235673" y="3155888"/>
                  <a:ext cx="1589526" cy="5462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3600" b="1" dirty="0">
                      <a:solidFill>
                        <a:schemeClr val="bg1"/>
                      </a:solidFill>
                      <a:latin typeface="Tw Cen MT" panose="020B0602020104020603" pitchFamily="34" charset="0"/>
                    </a:rPr>
                    <a:t>d</a:t>
                  </a:r>
                  <a:r>
                    <a:rPr lang="pt-BR" sz="3600" b="1" dirty="0" smtClean="0">
                      <a:solidFill>
                        <a:schemeClr val="bg1"/>
                      </a:solidFill>
                      <a:latin typeface="Tw Cen MT" panose="020B0602020104020603" pitchFamily="34" charset="0"/>
                    </a:rPr>
                    <a:t>esafio</a:t>
                  </a:r>
                  <a:endPara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endParaRPr>
                </a:p>
              </p:txBody>
            </p:sp>
          </p:grpSp>
        </p:grpSp>
        <p:pic>
          <p:nvPicPr>
            <p:cNvPr id="170" name="Imagem 169"/>
            <p:cNvPicPr>
              <a:picLocks noChangeAspect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353101" y="3121923"/>
              <a:ext cx="632463" cy="632463"/>
            </a:xfrm>
            <a:prstGeom prst="rect">
              <a:avLst/>
            </a:prstGeom>
          </p:spPr>
        </p:pic>
      </p:grpSp>
      <p:grpSp>
        <p:nvGrpSpPr>
          <p:cNvPr id="122" name="Grupo 121"/>
          <p:cNvGrpSpPr/>
          <p:nvPr/>
        </p:nvGrpSpPr>
        <p:grpSpPr>
          <a:xfrm>
            <a:off x="-509757" y="22873"/>
            <a:ext cx="12185218" cy="6858000"/>
            <a:chOff x="0" y="0"/>
            <a:chExt cx="12185218" cy="6858000"/>
          </a:xfrm>
        </p:grpSpPr>
        <p:grpSp>
          <p:nvGrpSpPr>
            <p:cNvPr id="163" name="Grupo 162"/>
            <p:cNvGrpSpPr/>
            <p:nvPr/>
          </p:nvGrpSpPr>
          <p:grpSpPr>
            <a:xfrm>
              <a:off x="0" y="0"/>
              <a:ext cx="12179122" cy="6858000"/>
              <a:chOff x="0" y="0"/>
              <a:chExt cx="12179122" cy="6858000"/>
            </a:xfrm>
          </p:grpSpPr>
          <p:sp>
            <p:nvSpPr>
              <p:cNvPr id="165" name="Retângulo 164"/>
              <p:cNvSpPr/>
              <p:nvPr/>
            </p:nvSpPr>
            <p:spPr>
              <a:xfrm>
                <a:off x="0" y="0"/>
                <a:ext cx="12178590" cy="6858000"/>
              </a:xfrm>
              <a:prstGeom prst="rect">
                <a:avLst/>
              </a:prstGeom>
              <a:solidFill>
                <a:srgbClr val="F3F1F3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66" name="Grupo 165"/>
              <p:cNvGrpSpPr/>
              <p:nvPr/>
            </p:nvGrpSpPr>
            <p:grpSpPr>
              <a:xfrm>
                <a:off x="10886769" y="2072715"/>
                <a:ext cx="1292353" cy="2712559"/>
                <a:chOff x="10886769" y="2072715"/>
                <a:chExt cx="1292353" cy="2712559"/>
              </a:xfrm>
            </p:grpSpPr>
            <p:sp>
              <p:nvSpPr>
                <p:cNvPr id="167" name="Forma livre 166"/>
                <p:cNvSpPr/>
                <p:nvPr/>
              </p:nvSpPr>
              <p:spPr>
                <a:xfrm>
                  <a:off x="10886769" y="2072715"/>
                  <a:ext cx="1292353" cy="2712559"/>
                </a:xfrm>
                <a:custGeom>
                  <a:avLst/>
                  <a:gdLst>
                    <a:gd name="connsiteX0" fmla="*/ 1290320 w 1290320"/>
                    <a:gd name="connsiteY0" fmla="*/ 0 h 2903549"/>
                    <a:gd name="connsiteX1" fmla="*/ 1290320 w 1290320"/>
                    <a:gd name="connsiteY1" fmla="*/ 2903549 h 2903549"/>
                    <a:gd name="connsiteX2" fmla="*/ 1184412 w 1290320"/>
                    <a:gd name="connsiteY2" fmla="*/ 2887579 h 2903549"/>
                    <a:gd name="connsiteX3" fmla="*/ 0 w 1290320"/>
                    <a:gd name="connsiteY3" fmla="*/ 1451774 h 2903549"/>
                    <a:gd name="connsiteX4" fmla="*/ 1184412 w 1290320"/>
                    <a:gd name="connsiteY4" fmla="*/ 15970 h 2903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0320" h="2903549">
                      <a:moveTo>
                        <a:pt x="1290320" y="0"/>
                      </a:moveTo>
                      <a:lnTo>
                        <a:pt x="1290320" y="2903549"/>
                      </a:lnTo>
                      <a:lnTo>
                        <a:pt x="1184412" y="2887579"/>
                      </a:lnTo>
                      <a:cubicBezTo>
                        <a:pt x="508469" y="2750919"/>
                        <a:pt x="0" y="2160014"/>
                        <a:pt x="0" y="1451774"/>
                      </a:cubicBezTo>
                      <a:cubicBezTo>
                        <a:pt x="0" y="743534"/>
                        <a:pt x="508469" y="152630"/>
                        <a:pt x="1184412" y="15970"/>
                      </a:cubicBez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68" name="Imagem 16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1039880" y="3197229"/>
                  <a:ext cx="548363" cy="463524"/>
                </a:xfrm>
                <a:prstGeom prst="rect">
                  <a:avLst/>
                </a:prstGeom>
              </p:spPr>
            </p:pic>
          </p:grpSp>
        </p:grpSp>
        <p:sp>
          <p:nvSpPr>
            <p:cNvPr id="164" name="CaixaDeTexto 163"/>
            <p:cNvSpPr txBox="1"/>
            <p:nvPr/>
          </p:nvSpPr>
          <p:spPr>
            <a:xfrm rot="16200000">
              <a:off x="10784990" y="3105827"/>
              <a:ext cx="21541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estatística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3" name="Grupo 122"/>
          <p:cNvGrpSpPr/>
          <p:nvPr/>
        </p:nvGrpSpPr>
        <p:grpSpPr>
          <a:xfrm>
            <a:off x="-1060561" y="18301"/>
            <a:ext cx="12181919" cy="6858000"/>
            <a:chOff x="0" y="0"/>
            <a:chExt cx="12181919" cy="6858000"/>
          </a:xfrm>
        </p:grpSpPr>
        <p:sp>
          <p:nvSpPr>
            <p:cNvPr id="159" name="Retângulo 158"/>
            <p:cNvSpPr/>
            <p:nvPr/>
          </p:nvSpPr>
          <p:spPr>
            <a:xfrm>
              <a:off x="0" y="0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orma livre 159"/>
            <p:cNvSpPr/>
            <p:nvPr/>
          </p:nvSpPr>
          <p:spPr>
            <a:xfrm>
              <a:off x="10889566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FAE4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CaixaDeTexto 160"/>
            <p:cNvSpPr txBox="1"/>
            <p:nvPr/>
          </p:nvSpPr>
          <p:spPr>
            <a:xfrm rot="16200000">
              <a:off x="10693927" y="3136605"/>
              <a:ext cx="23464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Você sabia...</a:t>
              </a:r>
              <a:endParaRPr lang="pt-BR" sz="32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62" name="Imagem 161"/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16984" y="3150108"/>
              <a:ext cx="557770" cy="557770"/>
            </a:xfrm>
            <a:prstGeom prst="rect">
              <a:avLst/>
            </a:prstGeom>
          </p:spPr>
        </p:pic>
      </p:grpSp>
      <p:grpSp>
        <p:nvGrpSpPr>
          <p:cNvPr id="124" name="Grupo 123"/>
          <p:cNvGrpSpPr/>
          <p:nvPr/>
        </p:nvGrpSpPr>
        <p:grpSpPr>
          <a:xfrm>
            <a:off x="-8306886" y="4568"/>
            <a:ext cx="12185925" cy="6858000"/>
            <a:chOff x="2624" y="-9171"/>
            <a:chExt cx="12185925" cy="6858000"/>
          </a:xfrm>
        </p:grpSpPr>
        <p:sp>
          <p:nvSpPr>
            <p:cNvPr id="155" name="Retângulo 154"/>
            <p:cNvSpPr/>
            <p:nvPr/>
          </p:nvSpPr>
          <p:spPr>
            <a:xfrm>
              <a:off x="2624" y="-9171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Forma livre 155"/>
            <p:cNvSpPr/>
            <p:nvPr/>
          </p:nvSpPr>
          <p:spPr>
            <a:xfrm>
              <a:off x="10896196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3CC7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CaixaDeTexto 156"/>
            <p:cNvSpPr txBox="1"/>
            <p:nvPr/>
          </p:nvSpPr>
          <p:spPr>
            <a:xfrm rot="16200000">
              <a:off x="10899596" y="3105827"/>
              <a:ext cx="18980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pesquisa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18967">
              <a:off x="10951650" y="3109788"/>
              <a:ext cx="638410" cy="638410"/>
            </a:xfrm>
            <a:prstGeom prst="rect">
              <a:avLst/>
            </a:prstGeom>
          </p:spPr>
        </p:pic>
      </p:grpSp>
      <p:grpSp>
        <p:nvGrpSpPr>
          <p:cNvPr id="125" name="Grupo 124"/>
          <p:cNvGrpSpPr/>
          <p:nvPr/>
        </p:nvGrpSpPr>
        <p:grpSpPr>
          <a:xfrm>
            <a:off x="-8866847" y="17"/>
            <a:ext cx="12183717" cy="6858000"/>
            <a:chOff x="1578" y="-13722"/>
            <a:chExt cx="12183717" cy="6858000"/>
          </a:xfrm>
        </p:grpSpPr>
        <p:sp>
          <p:nvSpPr>
            <p:cNvPr id="151" name="Retângulo 150"/>
            <p:cNvSpPr/>
            <p:nvPr/>
          </p:nvSpPr>
          <p:spPr>
            <a:xfrm>
              <a:off x="1578" y="-13722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Forma livre 151"/>
            <p:cNvSpPr/>
            <p:nvPr/>
          </p:nvSpPr>
          <p:spPr>
            <a:xfrm>
              <a:off x="10886769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FF3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CaixaDeTexto 152"/>
            <p:cNvSpPr txBox="1"/>
            <p:nvPr/>
          </p:nvSpPr>
          <p:spPr>
            <a:xfrm rot="16200000">
              <a:off x="10768700" y="3105825"/>
              <a:ext cx="21868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formulário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22090" y="3177451"/>
              <a:ext cx="530513" cy="503081"/>
            </a:xfrm>
            <a:prstGeom prst="rect">
              <a:avLst/>
            </a:prstGeom>
          </p:spPr>
        </p:pic>
      </p:grpSp>
      <p:grpSp>
        <p:nvGrpSpPr>
          <p:cNvPr id="126" name="Grupo 125"/>
          <p:cNvGrpSpPr/>
          <p:nvPr/>
        </p:nvGrpSpPr>
        <p:grpSpPr>
          <a:xfrm>
            <a:off x="-9438092" y="17"/>
            <a:ext cx="12179122" cy="6858000"/>
            <a:chOff x="0" y="-13722"/>
            <a:chExt cx="12179122" cy="6858000"/>
          </a:xfrm>
        </p:grpSpPr>
        <p:sp>
          <p:nvSpPr>
            <p:cNvPr id="147" name="Retângulo 146"/>
            <p:cNvSpPr/>
            <p:nvPr/>
          </p:nvSpPr>
          <p:spPr>
            <a:xfrm>
              <a:off x="0" y="-13722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Forma livre 147"/>
            <p:cNvSpPr/>
            <p:nvPr/>
          </p:nvSpPr>
          <p:spPr>
            <a:xfrm>
              <a:off x="10886769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E204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CaixaDeTexto 148"/>
            <p:cNvSpPr txBox="1"/>
            <p:nvPr/>
          </p:nvSpPr>
          <p:spPr>
            <a:xfrm rot="16200000">
              <a:off x="11011533" y="3105825"/>
              <a:ext cx="1687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solução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0" name="Imagem 149"/>
            <p:cNvPicPr>
              <a:picLocks noChangeAspect="1"/>
            </p:cNvPicPr>
            <p:nvPr/>
          </p:nvPicPr>
          <p:blipFill>
            <a:blip r:embed="rId7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28921" y="3122781"/>
              <a:ext cx="555046" cy="612421"/>
            </a:xfrm>
            <a:prstGeom prst="rect">
              <a:avLst/>
            </a:prstGeom>
          </p:spPr>
        </p:pic>
      </p:grpSp>
      <p:grpSp>
        <p:nvGrpSpPr>
          <p:cNvPr id="127" name="Grupo 126"/>
          <p:cNvGrpSpPr/>
          <p:nvPr/>
        </p:nvGrpSpPr>
        <p:grpSpPr>
          <a:xfrm>
            <a:off x="-10007486" y="17"/>
            <a:ext cx="12184686" cy="6858000"/>
            <a:chOff x="532" y="-13722"/>
            <a:chExt cx="12184686" cy="6858000"/>
          </a:xfrm>
        </p:grpSpPr>
        <p:sp>
          <p:nvSpPr>
            <p:cNvPr id="143" name="Retângulo 142"/>
            <p:cNvSpPr/>
            <p:nvPr/>
          </p:nvSpPr>
          <p:spPr>
            <a:xfrm>
              <a:off x="532" y="-13722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orma livre 143"/>
            <p:cNvSpPr/>
            <p:nvPr/>
          </p:nvSpPr>
          <p:spPr>
            <a:xfrm>
              <a:off x="10886769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7EC2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CaixaDeTexto 144"/>
            <p:cNvSpPr txBox="1"/>
            <p:nvPr/>
          </p:nvSpPr>
          <p:spPr>
            <a:xfrm rot="16200000">
              <a:off x="11140645" y="3105826"/>
              <a:ext cx="14428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receita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6" name="Imagem 145"/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23439" y="3135795"/>
              <a:ext cx="586392" cy="586392"/>
            </a:xfrm>
            <a:prstGeom prst="rect">
              <a:avLst/>
            </a:prstGeom>
          </p:spPr>
        </p:pic>
      </p:grpSp>
      <p:grpSp>
        <p:nvGrpSpPr>
          <p:cNvPr id="128" name="Grupo 127"/>
          <p:cNvGrpSpPr/>
          <p:nvPr/>
        </p:nvGrpSpPr>
        <p:grpSpPr>
          <a:xfrm>
            <a:off x="-10577995" y="17"/>
            <a:ext cx="12192205" cy="6858000"/>
            <a:chOff x="-51" y="-13722"/>
            <a:chExt cx="12192205" cy="6858000"/>
          </a:xfrm>
        </p:grpSpPr>
        <p:sp>
          <p:nvSpPr>
            <p:cNvPr id="139" name="Retângulo 138"/>
            <p:cNvSpPr/>
            <p:nvPr/>
          </p:nvSpPr>
          <p:spPr>
            <a:xfrm>
              <a:off x="-51" y="-13722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Forma livre 139"/>
            <p:cNvSpPr/>
            <p:nvPr/>
          </p:nvSpPr>
          <p:spPr>
            <a:xfrm>
              <a:off x="10886769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FFEA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CaixaDeTexto 140"/>
            <p:cNvSpPr txBox="1"/>
            <p:nvPr/>
          </p:nvSpPr>
          <p:spPr>
            <a:xfrm rot="16200000">
              <a:off x="10906225" y="3105827"/>
              <a:ext cx="19255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parceiros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2" name="Imagem 141"/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49953" y="3105826"/>
              <a:ext cx="691717" cy="646331"/>
            </a:xfrm>
            <a:prstGeom prst="rect">
              <a:avLst/>
            </a:prstGeom>
          </p:spPr>
        </p:pic>
      </p:grpSp>
      <p:grpSp>
        <p:nvGrpSpPr>
          <p:cNvPr id="129" name="Grupo 128"/>
          <p:cNvGrpSpPr/>
          <p:nvPr/>
        </p:nvGrpSpPr>
        <p:grpSpPr>
          <a:xfrm>
            <a:off x="-11125470" y="17"/>
            <a:ext cx="12178590" cy="6858000"/>
            <a:chOff x="1996" y="-13722"/>
            <a:chExt cx="12178590" cy="6858000"/>
          </a:xfrm>
        </p:grpSpPr>
        <p:sp>
          <p:nvSpPr>
            <p:cNvPr id="135" name="Retângulo 134"/>
            <p:cNvSpPr/>
            <p:nvPr/>
          </p:nvSpPr>
          <p:spPr>
            <a:xfrm>
              <a:off x="1996" y="-13722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Forma livre 135"/>
            <p:cNvSpPr/>
            <p:nvPr/>
          </p:nvSpPr>
          <p:spPr>
            <a:xfrm>
              <a:off x="10886769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CaixaDeTexto 136"/>
            <p:cNvSpPr txBox="1"/>
            <p:nvPr/>
          </p:nvSpPr>
          <p:spPr>
            <a:xfrm rot="16200000">
              <a:off x="10682351" y="3105825"/>
              <a:ext cx="23461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divulgação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38" name="Imagem 137"/>
            <p:cNvPicPr>
              <a:picLocks noChangeAspect="1"/>
            </p:cNvPicPr>
            <p:nvPr/>
          </p:nvPicPr>
          <p:blipFill>
            <a:blip r:embed="rId10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60990" y="3150321"/>
              <a:ext cx="612325" cy="557341"/>
            </a:xfrm>
            <a:prstGeom prst="rect">
              <a:avLst/>
            </a:prstGeom>
          </p:spPr>
        </p:pic>
      </p:grpSp>
      <p:grpSp>
        <p:nvGrpSpPr>
          <p:cNvPr id="130" name="Grupo 129"/>
          <p:cNvGrpSpPr/>
          <p:nvPr/>
        </p:nvGrpSpPr>
        <p:grpSpPr>
          <a:xfrm>
            <a:off x="-11684330" y="-4560"/>
            <a:ext cx="12183180" cy="6858000"/>
            <a:chOff x="-607" y="-18299"/>
            <a:chExt cx="12183180" cy="6858000"/>
          </a:xfrm>
        </p:grpSpPr>
        <p:sp>
          <p:nvSpPr>
            <p:cNvPr id="131" name="Retângulo 130"/>
            <p:cNvSpPr/>
            <p:nvPr/>
          </p:nvSpPr>
          <p:spPr>
            <a:xfrm>
              <a:off x="-607" y="-18299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Forma livre 131"/>
            <p:cNvSpPr/>
            <p:nvPr/>
          </p:nvSpPr>
          <p:spPr>
            <a:xfrm>
              <a:off x="10890220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FF05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6" name="CaixaDeTexto 55"/>
          <p:cNvSpPr txBox="1"/>
          <p:nvPr/>
        </p:nvSpPr>
        <p:spPr>
          <a:xfrm rot="16200000">
            <a:off x="-1077150" y="3162830"/>
            <a:ext cx="263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implementações</a:t>
            </a:r>
            <a:endParaRPr lang="pt-BR" sz="28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57" name="Imagem 56"/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35471" y="3092023"/>
            <a:ext cx="676242" cy="676242"/>
          </a:xfrm>
          <a:prstGeom prst="rect">
            <a:avLst/>
          </a:prstGeom>
        </p:spPr>
      </p:pic>
      <p:sp>
        <p:nvSpPr>
          <p:cNvPr id="62" name="CaixaDeTexto 61"/>
          <p:cNvSpPr txBox="1"/>
          <p:nvPr/>
        </p:nvSpPr>
        <p:spPr>
          <a:xfrm>
            <a:off x="6342876" y="2521267"/>
            <a:ext cx="1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Desde 2005</a:t>
            </a:r>
            <a:endParaRPr lang="pt-BR" sz="2000" i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4422280" y="2835835"/>
            <a:ext cx="52751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Referência para mais de 20 países da América Latina, Caribe, África, Península Ibérica e outros países da Europa.</a:t>
            </a:r>
          </a:p>
          <a:p>
            <a:pPr algn="ctr"/>
            <a:endParaRPr lang="pt-BR" sz="24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6288759" y="1861834"/>
            <a:ext cx="1793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BRASIL</a:t>
            </a:r>
            <a:endParaRPr lang="pt-BR" sz="4000" b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65" name="Oval 2">
            <a:extLst>
              <a:ext uri="{FF2B5EF4-FFF2-40B4-BE49-F238E27FC236}">
                <a16:creationId xmlns:a16="http://schemas.microsoft.com/office/drawing/2014/main" xmlns="" id="{F85BDDBC-B31F-43B7-9760-DB6417E2C3E1}"/>
              </a:ext>
            </a:extLst>
          </p:cNvPr>
          <p:cNvSpPr/>
          <p:nvPr/>
        </p:nvSpPr>
        <p:spPr>
          <a:xfrm>
            <a:off x="5426180" y="4619522"/>
            <a:ext cx="300848" cy="279831"/>
          </a:xfrm>
          <a:prstGeom prst="ellipse">
            <a:avLst/>
          </a:prstGeom>
          <a:solidFill>
            <a:srgbClr val="FFEA1E"/>
          </a:solidFill>
          <a:ln>
            <a:solidFill>
              <a:srgbClr val="FAE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ixaDeTexto 66"/>
          <p:cNvSpPr txBox="1"/>
          <p:nvPr/>
        </p:nvSpPr>
        <p:spPr>
          <a:xfrm>
            <a:off x="5979070" y="4405495"/>
            <a:ext cx="3031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Tecnologia que combina baixo custo e alta qualidade</a:t>
            </a:r>
            <a:endParaRPr lang="pt-BR" sz="2000" i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68" name="Grupo 67"/>
          <p:cNvGrpSpPr/>
          <p:nvPr/>
        </p:nvGrpSpPr>
        <p:grpSpPr>
          <a:xfrm>
            <a:off x="9071716" y="146076"/>
            <a:ext cx="1838190" cy="543031"/>
            <a:chOff x="9966750" y="197737"/>
            <a:chExt cx="1838190" cy="543031"/>
          </a:xfrm>
        </p:grpSpPr>
        <p:sp>
          <p:nvSpPr>
            <p:cNvPr id="69" name="CaixaDeTexto 68"/>
            <p:cNvSpPr txBox="1"/>
            <p:nvPr/>
          </p:nvSpPr>
          <p:spPr>
            <a:xfrm>
              <a:off x="9966750" y="299975"/>
              <a:ext cx="7521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E2045A"/>
                  </a:solidFill>
                </a:rPr>
                <a:t>APOIO</a:t>
              </a:r>
              <a:endParaRPr lang="pt-BR" sz="1600" b="1" dirty="0">
                <a:solidFill>
                  <a:srgbClr val="E2045A"/>
                </a:solidFill>
              </a:endParaRPr>
            </a:p>
          </p:txBody>
        </p:sp>
        <p:pic>
          <p:nvPicPr>
            <p:cNvPr id="70" name="Imagem 6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8879" y="197737"/>
              <a:ext cx="1086061" cy="543031"/>
            </a:xfrm>
            <a:prstGeom prst="rect">
              <a:avLst/>
            </a:prstGeom>
          </p:spPr>
        </p:pic>
      </p:grpSp>
      <p:sp>
        <p:nvSpPr>
          <p:cNvPr id="66" name="CaixaDeTexto 65"/>
          <p:cNvSpPr txBox="1"/>
          <p:nvPr/>
        </p:nvSpPr>
        <p:spPr>
          <a:xfrm>
            <a:off x="4430564" y="6344487"/>
            <a:ext cx="6616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Dados segundo a Organização </a:t>
            </a:r>
            <a:r>
              <a:rPr lang="pt-BR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Pan-Amerciana</a:t>
            </a:r>
            <a:r>
              <a:rPr lang="pt-BR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 da Saúde (OPAS)</a:t>
            </a:r>
            <a:endParaRPr lang="pt-BR" sz="1600" i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60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upo 119"/>
          <p:cNvGrpSpPr/>
          <p:nvPr/>
        </p:nvGrpSpPr>
        <p:grpSpPr>
          <a:xfrm>
            <a:off x="7462" y="13729"/>
            <a:ext cx="12194796" cy="6858000"/>
            <a:chOff x="-6650183" y="17"/>
            <a:chExt cx="12194796" cy="6858000"/>
          </a:xfrm>
        </p:grpSpPr>
        <p:grpSp>
          <p:nvGrpSpPr>
            <p:cNvPr id="169" name="Grupo 168"/>
            <p:cNvGrpSpPr/>
            <p:nvPr/>
          </p:nvGrpSpPr>
          <p:grpSpPr>
            <a:xfrm>
              <a:off x="-6650183" y="17"/>
              <a:ext cx="12194796" cy="6858000"/>
              <a:chOff x="0" y="0"/>
              <a:chExt cx="10305774" cy="6858000"/>
            </a:xfrm>
          </p:grpSpPr>
          <p:sp>
            <p:nvSpPr>
              <p:cNvPr id="171" name="Retângulo 170"/>
              <p:cNvSpPr/>
              <p:nvPr/>
            </p:nvSpPr>
            <p:spPr>
              <a:xfrm>
                <a:off x="0" y="0"/>
                <a:ext cx="10292080" cy="6858000"/>
              </a:xfrm>
              <a:prstGeom prst="rect">
                <a:avLst/>
              </a:prstGeom>
              <a:solidFill>
                <a:srgbClr val="F3F1F3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72" name="Grupo 171"/>
              <p:cNvGrpSpPr/>
              <p:nvPr/>
            </p:nvGrpSpPr>
            <p:grpSpPr>
              <a:xfrm>
                <a:off x="9213612" y="2072716"/>
                <a:ext cx="1092162" cy="2712559"/>
                <a:chOff x="9213612" y="2072716"/>
                <a:chExt cx="1092162" cy="2712559"/>
              </a:xfrm>
            </p:grpSpPr>
            <p:sp>
              <p:nvSpPr>
                <p:cNvPr id="173" name="Forma livre 172"/>
                <p:cNvSpPr/>
                <p:nvPr/>
              </p:nvSpPr>
              <p:spPr>
                <a:xfrm>
                  <a:off x="9213612" y="2072716"/>
                  <a:ext cx="1092162" cy="2712559"/>
                </a:xfrm>
                <a:custGeom>
                  <a:avLst/>
                  <a:gdLst>
                    <a:gd name="connsiteX0" fmla="*/ 1290320 w 1290320"/>
                    <a:gd name="connsiteY0" fmla="*/ 0 h 2903549"/>
                    <a:gd name="connsiteX1" fmla="*/ 1290320 w 1290320"/>
                    <a:gd name="connsiteY1" fmla="*/ 2903549 h 2903549"/>
                    <a:gd name="connsiteX2" fmla="*/ 1184412 w 1290320"/>
                    <a:gd name="connsiteY2" fmla="*/ 2887579 h 2903549"/>
                    <a:gd name="connsiteX3" fmla="*/ 0 w 1290320"/>
                    <a:gd name="connsiteY3" fmla="*/ 1451774 h 2903549"/>
                    <a:gd name="connsiteX4" fmla="*/ 1184412 w 1290320"/>
                    <a:gd name="connsiteY4" fmla="*/ 15970 h 2903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0320" h="2903549">
                      <a:moveTo>
                        <a:pt x="1290320" y="0"/>
                      </a:moveTo>
                      <a:lnTo>
                        <a:pt x="1290320" y="2903549"/>
                      </a:lnTo>
                      <a:lnTo>
                        <a:pt x="1184412" y="2887579"/>
                      </a:lnTo>
                      <a:cubicBezTo>
                        <a:pt x="508469" y="2750919"/>
                        <a:pt x="0" y="2160014"/>
                        <a:pt x="0" y="1451774"/>
                      </a:cubicBezTo>
                      <a:cubicBezTo>
                        <a:pt x="0" y="743534"/>
                        <a:pt x="508469" y="152630"/>
                        <a:pt x="1184412" y="15970"/>
                      </a:cubicBezTo>
                      <a:close/>
                    </a:path>
                  </a:pathLst>
                </a:custGeom>
                <a:solidFill>
                  <a:srgbClr val="FF37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CaixaDeTexto 173"/>
                <p:cNvSpPr txBox="1"/>
                <p:nvPr/>
              </p:nvSpPr>
              <p:spPr>
                <a:xfrm rot="16200000">
                  <a:off x="9235673" y="3155888"/>
                  <a:ext cx="1589526" cy="5462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3600" b="1" dirty="0">
                      <a:solidFill>
                        <a:schemeClr val="bg1"/>
                      </a:solidFill>
                      <a:latin typeface="Tw Cen MT" panose="020B0602020104020603" pitchFamily="34" charset="0"/>
                    </a:rPr>
                    <a:t>d</a:t>
                  </a:r>
                  <a:r>
                    <a:rPr lang="pt-BR" sz="3600" b="1" dirty="0" smtClean="0">
                      <a:solidFill>
                        <a:schemeClr val="bg1"/>
                      </a:solidFill>
                      <a:latin typeface="Tw Cen MT" panose="020B0602020104020603" pitchFamily="34" charset="0"/>
                    </a:rPr>
                    <a:t>esafio</a:t>
                  </a:r>
                  <a:endPara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endParaRPr>
                </a:p>
              </p:txBody>
            </p:sp>
          </p:grpSp>
        </p:grpSp>
        <p:pic>
          <p:nvPicPr>
            <p:cNvPr id="170" name="Imagem 169"/>
            <p:cNvPicPr>
              <a:picLocks noChangeAspect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353101" y="3121923"/>
              <a:ext cx="632463" cy="632463"/>
            </a:xfrm>
            <a:prstGeom prst="rect">
              <a:avLst/>
            </a:prstGeom>
          </p:spPr>
        </p:pic>
      </p:grpSp>
      <p:grpSp>
        <p:nvGrpSpPr>
          <p:cNvPr id="122" name="Grupo 121"/>
          <p:cNvGrpSpPr/>
          <p:nvPr/>
        </p:nvGrpSpPr>
        <p:grpSpPr>
          <a:xfrm>
            <a:off x="-509757" y="22873"/>
            <a:ext cx="12185218" cy="6858000"/>
            <a:chOff x="0" y="0"/>
            <a:chExt cx="12185218" cy="6858000"/>
          </a:xfrm>
        </p:grpSpPr>
        <p:grpSp>
          <p:nvGrpSpPr>
            <p:cNvPr id="163" name="Grupo 162"/>
            <p:cNvGrpSpPr/>
            <p:nvPr/>
          </p:nvGrpSpPr>
          <p:grpSpPr>
            <a:xfrm>
              <a:off x="0" y="0"/>
              <a:ext cx="12179122" cy="6858000"/>
              <a:chOff x="0" y="0"/>
              <a:chExt cx="12179122" cy="6858000"/>
            </a:xfrm>
          </p:grpSpPr>
          <p:sp>
            <p:nvSpPr>
              <p:cNvPr id="165" name="Retângulo 164"/>
              <p:cNvSpPr/>
              <p:nvPr/>
            </p:nvSpPr>
            <p:spPr>
              <a:xfrm>
                <a:off x="0" y="0"/>
                <a:ext cx="12178590" cy="6858000"/>
              </a:xfrm>
              <a:prstGeom prst="rect">
                <a:avLst/>
              </a:prstGeom>
              <a:solidFill>
                <a:srgbClr val="F3F1F3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66" name="Grupo 165"/>
              <p:cNvGrpSpPr/>
              <p:nvPr/>
            </p:nvGrpSpPr>
            <p:grpSpPr>
              <a:xfrm>
                <a:off x="10886769" y="2072715"/>
                <a:ext cx="1292353" cy="2712559"/>
                <a:chOff x="10886769" y="2072715"/>
                <a:chExt cx="1292353" cy="2712559"/>
              </a:xfrm>
            </p:grpSpPr>
            <p:sp>
              <p:nvSpPr>
                <p:cNvPr id="167" name="Forma livre 166"/>
                <p:cNvSpPr/>
                <p:nvPr/>
              </p:nvSpPr>
              <p:spPr>
                <a:xfrm>
                  <a:off x="10886769" y="2072715"/>
                  <a:ext cx="1292353" cy="2712559"/>
                </a:xfrm>
                <a:custGeom>
                  <a:avLst/>
                  <a:gdLst>
                    <a:gd name="connsiteX0" fmla="*/ 1290320 w 1290320"/>
                    <a:gd name="connsiteY0" fmla="*/ 0 h 2903549"/>
                    <a:gd name="connsiteX1" fmla="*/ 1290320 w 1290320"/>
                    <a:gd name="connsiteY1" fmla="*/ 2903549 h 2903549"/>
                    <a:gd name="connsiteX2" fmla="*/ 1184412 w 1290320"/>
                    <a:gd name="connsiteY2" fmla="*/ 2887579 h 2903549"/>
                    <a:gd name="connsiteX3" fmla="*/ 0 w 1290320"/>
                    <a:gd name="connsiteY3" fmla="*/ 1451774 h 2903549"/>
                    <a:gd name="connsiteX4" fmla="*/ 1184412 w 1290320"/>
                    <a:gd name="connsiteY4" fmla="*/ 15970 h 2903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0320" h="2903549">
                      <a:moveTo>
                        <a:pt x="1290320" y="0"/>
                      </a:moveTo>
                      <a:lnTo>
                        <a:pt x="1290320" y="2903549"/>
                      </a:lnTo>
                      <a:lnTo>
                        <a:pt x="1184412" y="2887579"/>
                      </a:lnTo>
                      <a:cubicBezTo>
                        <a:pt x="508469" y="2750919"/>
                        <a:pt x="0" y="2160014"/>
                        <a:pt x="0" y="1451774"/>
                      </a:cubicBezTo>
                      <a:cubicBezTo>
                        <a:pt x="0" y="743534"/>
                        <a:pt x="508469" y="152630"/>
                        <a:pt x="1184412" y="15970"/>
                      </a:cubicBez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68" name="Imagem 16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1039880" y="3197229"/>
                  <a:ext cx="548363" cy="463524"/>
                </a:xfrm>
                <a:prstGeom prst="rect">
                  <a:avLst/>
                </a:prstGeom>
              </p:spPr>
            </p:pic>
          </p:grpSp>
        </p:grpSp>
        <p:sp>
          <p:nvSpPr>
            <p:cNvPr id="164" name="CaixaDeTexto 163"/>
            <p:cNvSpPr txBox="1"/>
            <p:nvPr/>
          </p:nvSpPr>
          <p:spPr>
            <a:xfrm rot="16200000">
              <a:off x="10784990" y="3105827"/>
              <a:ext cx="21541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estatística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3" name="Grupo 122"/>
          <p:cNvGrpSpPr/>
          <p:nvPr/>
        </p:nvGrpSpPr>
        <p:grpSpPr>
          <a:xfrm>
            <a:off x="-1060561" y="18301"/>
            <a:ext cx="12181919" cy="6858000"/>
            <a:chOff x="0" y="0"/>
            <a:chExt cx="12181919" cy="6858000"/>
          </a:xfrm>
        </p:grpSpPr>
        <p:sp>
          <p:nvSpPr>
            <p:cNvPr id="159" name="Retângulo 158"/>
            <p:cNvSpPr/>
            <p:nvPr/>
          </p:nvSpPr>
          <p:spPr>
            <a:xfrm>
              <a:off x="0" y="0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orma livre 159"/>
            <p:cNvSpPr/>
            <p:nvPr/>
          </p:nvSpPr>
          <p:spPr>
            <a:xfrm>
              <a:off x="10889566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FAE4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CaixaDeTexto 160"/>
            <p:cNvSpPr txBox="1"/>
            <p:nvPr/>
          </p:nvSpPr>
          <p:spPr>
            <a:xfrm rot="16200000">
              <a:off x="10693927" y="3136605"/>
              <a:ext cx="23464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Você sabia...</a:t>
              </a:r>
              <a:endParaRPr lang="pt-BR" sz="32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62" name="Imagem 161"/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16984" y="3150108"/>
              <a:ext cx="557770" cy="557770"/>
            </a:xfrm>
            <a:prstGeom prst="rect">
              <a:avLst/>
            </a:prstGeom>
          </p:spPr>
        </p:pic>
      </p:grpSp>
      <p:grpSp>
        <p:nvGrpSpPr>
          <p:cNvPr id="124" name="Grupo 123"/>
          <p:cNvGrpSpPr/>
          <p:nvPr/>
        </p:nvGrpSpPr>
        <p:grpSpPr>
          <a:xfrm>
            <a:off x="-1581387" y="16015"/>
            <a:ext cx="12187131" cy="6858000"/>
            <a:chOff x="2624" y="-9171"/>
            <a:chExt cx="12187131" cy="6858000"/>
          </a:xfrm>
        </p:grpSpPr>
        <p:sp>
          <p:nvSpPr>
            <p:cNvPr id="155" name="Retângulo 154"/>
            <p:cNvSpPr/>
            <p:nvPr/>
          </p:nvSpPr>
          <p:spPr>
            <a:xfrm>
              <a:off x="2624" y="-9171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Forma livre 155"/>
            <p:cNvSpPr/>
            <p:nvPr/>
          </p:nvSpPr>
          <p:spPr>
            <a:xfrm>
              <a:off x="10897402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3CC7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CaixaDeTexto 156"/>
            <p:cNvSpPr txBox="1"/>
            <p:nvPr/>
          </p:nvSpPr>
          <p:spPr>
            <a:xfrm rot="16200000">
              <a:off x="10899596" y="3105827"/>
              <a:ext cx="18980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pesquisa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18967">
              <a:off x="10951650" y="3109788"/>
              <a:ext cx="638410" cy="638410"/>
            </a:xfrm>
            <a:prstGeom prst="rect">
              <a:avLst/>
            </a:prstGeom>
          </p:spPr>
        </p:pic>
      </p:grpSp>
      <p:grpSp>
        <p:nvGrpSpPr>
          <p:cNvPr id="125" name="Grupo 124"/>
          <p:cNvGrpSpPr/>
          <p:nvPr/>
        </p:nvGrpSpPr>
        <p:grpSpPr>
          <a:xfrm>
            <a:off x="-8866847" y="17"/>
            <a:ext cx="12183717" cy="6858000"/>
            <a:chOff x="1578" y="-13722"/>
            <a:chExt cx="12183717" cy="6858000"/>
          </a:xfrm>
        </p:grpSpPr>
        <p:sp>
          <p:nvSpPr>
            <p:cNvPr id="151" name="Retângulo 150"/>
            <p:cNvSpPr/>
            <p:nvPr/>
          </p:nvSpPr>
          <p:spPr>
            <a:xfrm>
              <a:off x="1578" y="-13722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Forma livre 151"/>
            <p:cNvSpPr/>
            <p:nvPr/>
          </p:nvSpPr>
          <p:spPr>
            <a:xfrm>
              <a:off x="10886769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FF3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CaixaDeTexto 152"/>
            <p:cNvSpPr txBox="1"/>
            <p:nvPr/>
          </p:nvSpPr>
          <p:spPr>
            <a:xfrm rot="16200000">
              <a:off x="10768700" y="3105825"/>
              <a:ext cx="21868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formulário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22090" y="3177451"/>
              <a:ext cx="530513" cy="503081"/>
            </a:xfrm>
            <a:prstGeom prst="rect">
              <a:avLst/>
            </a:prstGeom>
          </p:spPr>
        </p:pic>
      </p:grpSp>
      <p:grpSp>
        <p:nvGrpSpPr>
          <p:cNvPr id="126" name="Grupo 125"/>
          <p:cNvGrpSpPr/>
          <p:nvPr/>
        </p:nvGrpSpPr>
        <p:grpSpPr>
          <a:xfrm>
            <a:off x="-9438092" y="17"/>
            <a:ext cx="12179122" cy="6858000"/>
            <a:chOff x="0" y="-13722"/>
            <a:chExt cx="12179122" cy="6858000"/>
          </a:xfrm>
        </p:grpSpPr>
        <p:sp>
          <p:nvSpPr>
            <p:cNvPr id="147" name="Retângulo 146"/>
            <p:cNvSpPr/>
            <p:nvPr/>
          </p:nvSpPr>
          <p:spPr>
            <a:xfrm>
              <a:off x="0" y="-13722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Forma livre 147"/>
            <p:cNvSpPr/>
            <p:nvPr/>
          </p:nvSpPr>
          <p:spPr>
            <a:xfrm>
              <a:off x="10886769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E204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CaixaDeTexto 148"/>
            <p:cNvSpPr txBox="1"/>
            <p:nvPr/>
          </p:nvSpPr>
          <p:spPr>
            <a:xfrm rot="16200000">
              <a:off x="11011533" y="3105825"/>
              <a:ext cx="1687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solução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0" name="Imagem 149"/>
            <p:cNvPicPr>
              <a:picLocks noChangeAspect="1"/>
            </p:cNvPicPr>
            <p:nvPr/>
          </p:nvPicPr>
          <p:blipFill>
            <a:blip r:embed="rId7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28921" y="3122781"/>
              <a:ext cx="555046" cy="612421"/>
            </a:xfrm>
            <a:prstGeom prst="rect">
              <a:avLst/>
            </a:prstGeom>
          </p:spPr>
        </p:pic>
      </p:grpSp>
      <p:grpSp>
        <p:nvGrpSpPr>
          <p:cNvPr id="127" name="Grupo 126"/>
          <p:cNvGrpSpPr/>
          <p:nvPr/>
        </p:nvGrpSpPr>
        <p:grpSpPr>
          <a:xfrm>
            <a:off x="-10007486" y="17"/>
            <a:ext cx="12184686" cy="6858000"/>
            <a:chOff x="532" y="-13722"/>
            <a:chExt cx="12184686" cy="6858000"/>
          </a:xfrm>
        </p:grpSpPr>
        <p:sp>
          <p:nvSpPr>
            <p:cNvPr id="143" name="Retângulo 142"/>
            <p:cNvSpPr/>
            <p:nvPr/>
          </p:nvSpPr>
          <p:spPr>
            <a:xfrm>
              <a:off x="532" y="-13722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orma livre 143"/>
            <p:cNvSpPr/>
            <p:nvPr/>
          </p:nvSpPr>
          <p:spPr>
            <a:xfrm>
              <a:off x="10886769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7EC2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CaixaDeTexto 144"/>
            <p:cNvSpPr txBox="1"/>
            <p:nvPr/>
          </p:nvSpPr>
          <p:spPr>
            <a:xfrm rot="16200000">
              <a:off x="11140645" y="3105826"/>
              <a:ext cx="14428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receita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6" name="Imagem 145"/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23439" y="3135795"/>
              <a:ext cx="586392" cy="586392"/>
            </a:xfrm>
            <a:prstGeom prst="rect">
              <a:avLst/>
            </a:prstGeom>
          </p:spPr>
        </p:pic>
      </p:grpSp>
      <p:grpSp>
        <p:nvGrpSpPr>
          <p:cNvPr id="128" name="Grupo 127"/>
          <p:cNvGrpSpPr/>
          <p:nvPr/>
        </p:nvGrpSpPr>
        <p:grpSpPr>
          <a:xfrm>
            <a:off x="-10577995" y="17"/>
            <a:ext cx="12192205" cy="6858000"/>
            <a:chOff x="-51" y="-13722"/>
            <a:chExt cx="12192205" cy="6858000"/>
          </a:xfrm>
        </p:grpSpPr>
        <p:sp>
          <p:nvSpPr>
            <p:cNvPr id="139" name="Retângulo 138"/>
            <p:cNvSpPr/>
            <p:nvPr/>
          </p:nvSpPr>
          <p:spPr>
            <a:xfrm>
              <a:off x="-51" y="-13722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Forma livre 139"/>
            <p:cNvSpPr/>
            <p:nvPr/>
          </p:nvSpPr>
          <p:spPr>
            <a:xfrm>
              <a:off x="10886769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FFEA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CaixaDeTexto 140"/>
            <p:cNvSpPr txBox="1"/>
            <p:nvPr/>
          </p:nvSpPr>
          <p:spPr>
            <a:xfrm rot="16200000">
              <a:off x="10906225" y="3105827"/>
              <a:ext cx="19255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parceiros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2" name="Imagem 141"/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49953" y="3105826"/>
              <a:ext cx="691717" cy="646331"/>
            </a:xfrm>
            <a:prstGeom prst="rect">
              <a:avLst/>
            </a:prstGeom>
          </p:spPr>
        </p:pic>
      </p:grpSp>
      <p:grpSp>
        <p:nvGrpSpPr>
          <p:cNvPr id="129" name="Grupo 128"/>
          <p:cNvGrpSpPr/>
          <p:nvPr/>
        </p:nvGrpSpPr>
        <p:grpSpPr>
          <a:xfrm>
            <a:off x="-11125470" y="17"/>
            <a:ext cx="12178590" cy="6858000"/>
            <a:chOff x="1996" y="-13722"/>
            <a:chExt cx="12178590" cy="6858000"/>
          </a:xfrm>
        </p:grpSpPr>
        <p:sp>
          <p:nvSpPr>
            <p:cNvPr id="135" name="Retângulo 134"/>
            <p:cNvSpPr/>
            <p:nvPr/>
          </p:nvSpPr>
          <p:spPr>
            <a:xfrm>
              <a:off x="1996" y="-13722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Forma livre 135"/>
            <p:cNvSpPr/>
            <p:nvPr/>
          </p:nvSpPr>
          <p:spPr>
            <a:xfrm>
              <a:off x="10886769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CaixaDeTexto 136"/>
            <p:cNvSpPr txBox="1"/>
            <p:nvPr/>
          </p:nvSpPr>
          <p:spPr>
            <a:xfrm rot="16200000">
              <a:off x="10682351" y="3105825"/>
              <a:ext cx="23461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divulgação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38" name="Imagem 137"/>
            <p:cNvPicPr>
              <a:picLocks noChangeAspect="1"/>
            </p:cNvPicPr>
            <p:nvPr/>
          </p:nvPicPr>
          <p:blipFill>
            <a:blip r:embed="rId10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60990" y="3150321"/>
              <a:ext cx="612325" cy="557341"/>
            </a:xfrm>
            <a:prstGeom prst="rect">
              <a:avLst/>
            </a:prstGeom>
          </p:spPr>
        </p:pic>
      </p:grpSp>
      <p:grpSp>
        <p:nvGrpSpPr>
          <p:cNvPr id="130" name="Grupo 129"/>
          <p:cNvGrpSpPr/>
          <p:nvPr/>
        </p:nvGrpSpPr>
        <p:grpSpPr>
          <a:xfrm>
            <a:off x="-11684330" y="-4560"/>
            <a:ext cx="12183180" cy="6858000"/>
            <a:chOff x="-607" y="-18299"/>
            <a:chExt cx="12183180" cy="6858000"/>
          </a:xfrm>
        </p:grpSpPr>
        <p:sp>
          <p:nvSpPr>
            <p:cNvPr id="131" name="Retângulo 130"/>
            <p:cNvSpPr/>
            <p:nvPr/>
          </p:nvSpPr>
          <p:spPr>
            <a:xfrm>
              <a:off x="-607" y="-18299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Forma livre 131"/>
            <p:cNvSpPr/>
            <p:nvPr/>
          </p:nvSpPr>
          <p:spPr>
            <a:xfrm>
              <a:off x="10890220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FF05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6" name="CaixaDeTexto 55"/>
          <p:cNvSpPr txBox="1"/>
          <p:nvPr/>
        </p:nvSpPr>
        <p:spPr>
          <a:xfrm rot="16200000">
            <a:off x="-1089021" y="3162830"/>
            <a:ext cx="263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implementações</a:t>
            </a:r>
            <a:endParaRPr lang="pt-BR" sz="28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57" name="Imagem 56"/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35471" y="3092023"/>
            <a:ext cx="676242" cy="67624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877" y="1076040"/>
            <a:ext cx="2741595" cy="20561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8" name="Grupo 57"/>
          <p:cNvGrpSpPr/>
          <p:nvPr/>
        </p:nvGrpSpPr>
        <p:grpSpPr>
          <a:xfrm>
            <a:off x="8538822" y="164929"/>
            <a:ext cx="1838190" cy="543031"/>
            <a:chOff x="9966750" y="197737"/>
            <a:chExt cx="1838190" cy="543031"/>
          </a:xfrm>
        </p:grpSpPr>
        <p:sp>
          <p:nvSpPr>
            <p:cNvPr id="59" name="CaixaDeTexto 58"/>
            <p:cNvSpPr txBox="1"/>
            <p:nvPr/>
          </p:nvSpPr>
          <p:spPr>
            <a:xfrm>
              <a:off x="9966750" y="299975"/>
              <a:ext cx="7521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E2045A"/>
                  </a:solidFill>
                </a:rPr>
                <a:t>APOIO</a:t>
              </a:r>
              <a:endParaRPr lang="pt-BR" sz="1600" b="1" dirty="0">
                <a:solidFill>
                  <a:srgbClr val="E2045A"/>
                </a:solidFill>
              </a:endParaRPr>
            </a:p>
          </p:txBody>
        </p:sp>
        <p:pic>
          <p:nvPicPr>
            <p:cNvPr id="60" name="Imagem 5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8879" y="197737"/>
              <a:ext cx="1086061" cy="543031"/>
            </a:xfrm>
            <a:prstGeom prst="rect">
              <a:avLst/>
            </a:prstGeom>
          </p:spPr>
        </p:pic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37" y="3639738"/>
            <a:ext cx="2790010" cy="2092508"/>
          </a:xfrm>
          <a:prstGeom prst="rect">
            <a:avLst/>
          </a:prstGeom>
        </p:spPr>
      </p:pic>
      <p:sp>
        <p:nvSpPr>
          <p:cNvPr id="61" name="CaixaDeTexto 60"/>
          <p:cNvSpPr txBox="1"/>
          <p:nvPr/>
        </p:nvSpPr>
        <p:spPr>
          <a:xfrm>
            <a:off x="5002742" y="5970756"/>
            <a:ext cx="5374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Banco de Leite Humano do Hospital Municipal Universitário de São Bernardo do Campo</a:t>
            </a:r>
            <a:endParaRPr lang="pt-BR" sz="2000" i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06"/>
          <a:stretch/>
        </p:blipFill>
        <p:spPr>
          <a:xfrm>
            <a:off x="6417820" y="3458872"/>
            <a:ext cx="2682484" cy="1931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3" name="Imagem 6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892" y="1256186"/>
            <a:ext cx="2702580" cy="202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8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upo 119"/>
          <p:cNvGrpSpPr/>
          <p:nvPr/>
        </p:nvGrpSpPr>
        <p:grpSpPr>
          <a:xfrm>
            <a:off x="7462" y="13729"/>
            <a:ext cx="12194796" cy="6858000"/>
            <a:chOff x="-6650183" y="17"/>
            <a:chExt cx="12194796" cy="6858000"/>
          </a:xfrm>
        </p:grpSpPr>
        <p:grpSp>
          <p:nvGrpSpPr>
            <p:cNvPr id="169" name="Grupo 168"/>
            <p:cNvGrpSpPr/>
            <p:nvPr/>
          </p:nvGrpSpPr>
          <p:grpSpPr>
            <a:xfrm>
              <a:off x="-6650183" y="17"/>
              <a:ext cx="12194796" cy="6858000"/>
              <a:chOff x="0" y="0"/>
              <a:chExt cx="10305774" cy="6858000"/>
            </a:xfrm>
          </p:grpSpPr>
          <p:sp>
            <p:nvSpPr>
              <p:cNvPr id="171" name="Retângulo 170"/>
              <p:cNvSpPr/>
              <p:nvPr/>
            </p:nvSpPr>
            <p:spPr>
              <a:xfrm>
                <a:off x="0" y="0"/>
                <a:ext cx="10292080" cy="6858000"/>
              </a:xfrm>
              <a:prstGeom prst="rect">
                <a:avLst/>
              </a:prstGeom>
              <a:solidFill>
                <a:srgbClr val="F3F1F3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72" name="Grupo 171"/>
              <p:cNvGrpSpPr/>
              <p:nvPr/>
            </p:nvGrpSpPr>
            <p:grpSpPr>
              <a:xfrm>
                <a:off x="9213612" y="2072716"/>
                <a:ext cx="1092162" cy="2712559"/>
                <a:chOff x="9213612" y="2072716"/>
                <a:chExt cx="1092162" cy="2712559"/>
              </a:xfrm>
            </p:grpSpPr>
            <p:sp>
              <p:nvSpPr>
                <p:cNvPr id="173" name="Forma livre 172"/>
                <p:cNvSpPr/>
                <p:nvPr/>
              </p:nvSpPr>
              <p:spPr>
                <a:xfrm>
                  <a:off x="9213612" y="2072716"/>
                  <a:ext cx="1092162" cy="2712559"/>
                </a:xfrm>
                <a:custGeom>
                  <a:avLst/>
                  <a:gdLst>
                    <a:gd name="connsiteX0" fmla="*/ 1290320 w 1290320"/>
                    <a:gd name="connsiteY0" fmla="*/ 0 h 2903549"/>
                    <a:gd name="connsiteX1" fmla="*/ 1290320 w 1290320"/>
                    <a:gd name="connsiteY1" fmla="*/ 2903549 h 2903549"/>
                    <a:gd name="connsiteX2" fmla="*/ 1184412 w 1290320"/>
                    <a:gd name="connsiteY2" fmla="*/ 2887579 h 2903549"/>
                    <a:gd name="connsiteX3" fmla="*/ 0 w 1290320"/>
                    <a:gd name="connsiteY3" fmla="*/ 1451774 h 2903549"/>
                    <a:gd name="connsiteX4" fmla="*/ 1184412 w 1290320"/>
                    <a:gd name="connsiteY4" fmla="*/ 15970 h 2903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0320" h="2903549">
                      <a:moveTo>
                        <a:pt x="1290320" y="0"/>
                      </a:moveTo>
                      <a:lnTo>
                        <a:pt x="1290320" y="2903549"/>
                      </a:lnTo>
                      <a:lnTo>
                        <a:pt x="1184412" y="2887579"/>
                      </a:lnTo>
                      <a:cubicBezTo>
                        <a:pt x="508469" y="2750919"/>
                        <a:pt x="0" y="2160014"/>
                        <a:pt x="0" y="1451774"/>
                      </a:cubicBezTo>
                      <a:cubicBezTo>
                        <a:pt x="0" y="743534"/>
                        <a:pt x="508469" y="152630"/>
                        <a:pt x="1184412" y="15970"/>
                      </a:cubicBezTo>
                      <a:close/>
                    </a:path>
                  </a:pathLst>
                </a:custGeom>
                <a:solidFill>
                  <a:srgbClr val="FF37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CaixaDeTexto 173"/>
                <p:cNvSpPr txBox="1"/>
                <p:nvPr/>
              </p:nvSpPr>
              <p:spPr>
                <a:xfrm rot="16200000">
                  <a:off x="9235673" y="3155888"/>
                  <a:ext cx="1589526" cy="5462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3600" b="1" dirty="0">
                      <a:solidFill>
                        <a:schemeClr val="bg1"/>
                      </a:solidFill>
                      <a:latin typeface="Tw Cen MT" panose="020B0602020104020603" pitchFamily="34" charset="0"/>
                    </a:rPr>
                    <a:t>d</a:t>
                  </a:r>
                  <a:r>
                    <a:rPr lang="pt-BR" sz="3600" b="1" dirty="0" smtClean="0">
                      <a:solidFill>
                        <a:schemeClr val="bg1"/>
                      </a:solidFill>
                      <a:latin typeface="Tw Cen MT" panose="020B0602020104020603" pitchFamily="34" charset="0"/>
                    </a:rPr>
                    <a:t>esafio</a:t>
                  </a:r>
                  <a:endPara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endParaRPr>
                </a:p>
              </p:txBody>
            </p:sp>
          </p:grpSp>
        </p:grpSp>
        <p:pic>
          <p:nvPicPr>
            <p:cNvPr id="170" name="Imagem 169"/>
            <p:cNvPicPr>
              <a:picLocks noChangeAspect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353101" y="3121923"/>
              <a:ext cx="632463" cy="632463"/>
            </a:xfrm>
            <a:prstGeom prst="rect">
              <a:avLst/>
            </a:prstGeom>
          </p:spPr>
        </p:pic>
      </p:grpSp>
      <p:grpSp>
        <p:nvGrpSpPr>
          <p:cNvPr id="122" name="Grupo 121"/>
          <p:cNvGrpSpPr/>
          <p:nvPr/>
        </p:nvGrpSpPr>
        <p:grpSpPr>
          <a:xfrm>
            <a:off x="-509757" y="22873"/>
            <a:ext cx="12185218" cy="6858000"/>
            <a:chOff x="0" y="0"/>
            <a:chExt cx="12185218" cy="6858000"/>
          </a:xfrm>
        </p:grpSpPr>
        <p:grpSp>
          <p:nvGrpSpPr>
            <p:cNvPr id="163" name="Grupo 162"/>
            <p:cNvGrpSpPr/>
            <p:nvPr/>
          </p:nvGrpSpPr>
          <p:grpSpPr>
            <a:xfrm>
              <a:off x="0" y="0"/>
              <a:ext cx="12179122" cy="6858000"/>
              <a:chOff x="0" y="0"/>
              <a:chExt cx="12179122" cy="6858000"/>
            </a:xfrm>
          </p:grpSpPr>
          <p:sp>
            <p:nvSpPr>
              <p:cNvPr id="165" name="Retângulo 164"/>
              <p:cNvSpPr/>
              <p:nvPr/>
            </p:nvSpPr>
            <p:spPr>
              <a:xfrm>
                <a:off x="0" y="0"/>
                <a:ext cx="12178590" cy="6858000"/>
              </a:xfrm>
              <a:prstGeom prst="rect">
                <a:avLst/>
              </a:prstGeom>
              <a:solidFill>
                <a:srgbClr val="F3F1F3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66" name="Grupo 165"/>
              <p:cNvGrpSpPr/>
              <p:nvPr/>
            </p:nvGrpSpPr>
            <p:grpSpPr>
              <a:xfrm>
                <a:off x="10886769" y="2072715"/>
                <a:ext cx="1292353" cy="2712559"/>
                <a:chOff x="10886769" y="2072715"/>
                <a:chExt cx="1292353" cy="2712559"/>
              </a:xfrm>
            </p:grpSpPr>
            <p:sp>
              <p:nvSpPr>
                <p:cNvPr id="167" name="Forma livre 166"/>
                <p:cNvSpPr/>
                <p:nvPr/>
              </p:nvSpPr>
              <p:spPr>
                <a:xfrm>
                  <a:off x="10886769" y="2072715"/>
                  <a:ext cx="1292353" cy="2712559"/>
                </a:xfrm>
                <a:custGeom>
                  <a:avLst/>
                  <a:gdLst>
                    <a:gd name="connsiteX0" fmla="*/ 1290320 w 1290320"/>
                    <a:gd name="connsiteY0" fmla="*/ 0 h 2903549"/>
                    <a:gd name="connsiteX1" fmla="*/ 1290320 w 1290320"/>
                    <a:gd name="connsiteY1" fmla="*/ 2903549 h 2903549"/>
                    <a:gd name="connsiteX2" fmla="*/ 1184412 w 1290320"/>
                    <a:gd name="connsiteY2" fmla="*/ 2887579 h 2903549"/>
                    <a:gd name="connsiteX3" fmla="*/ 0 w 1290320"/>
                    <a:gd name="connsiteY3" fmla="*/ 1451774 h 2903549"/>
                    <a:gd name="connsiteX4" fmla="*/ 1184412 w 1290320"/>
                    <a:gd name="connsiteY4" fmla="*/ 15970 h 2903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0320" h="2903549">
                      <a:moveTo>
                        <a:pt x="1290320" y="0"/>
                      </a:moveTo>
                      <a:lnTo>
                        <a:pt x="1290320" y="2903549"/>
                      </a:lnTo>
                      <a:lnTo>
                        <a:pt x="1184412" y="2887579"/>
                      </a:lnTo>
                      <a:cubicBezTo>
                        <a:pt x="508469" y="2750919"/>
                        <a:pt x="0" y="2160014"/>
                        <a:pt x="0" y="1451774"/>
                      </a:cubicBezTo>
                      <a:cubicBezTo>
                        <a:pt x="0" y="743534"/>
                        <a:pt x="508469" y="152630"/>
                        <a:pt x="1184412" y="15970"/>
                      </a:cubicBez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68" name="Imagem 16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1039880" y="3197229"/>
                  <a:ext cx="548363" cy="463524"/>
                </a:xfrm>
                <a:prstGeom prst="rect">
                  <a:avLst/>
                </a:prstGeom>
              </p:spPr>
            </p:pic>
          </p:grpSp>
        </p:grpSp>
        <p:sp>
          <p:nvSpPr>
            <p:cNvPr id="164" name="CaixaDeTexto 163"/>
            <p:cNvSpPr txBox="1"/>
            <p:nvPr/>
          </p:nvSpPr>
          <p:spPr>
            <a:xfrm rot="16200000">
              <a:off x="10784990" y="3105827"/>
              <a:ext cx="21541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estatística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3" name="Grupo 122"/>
          <p:cNvGrpSpPr/>
          <p:nvPr/>
        </p:nvGrpSpPr>
        <p:grpSpPr>
          <a:xfrm>
            <a:off x="-1060561" y="18301"/>
            <a:ext cx="12181919" cy="6858000"/>
            <a:chOff x="0" y="0"/>
            <a:chExt cx="12181919" cy="6858000"/>
          </a:xfrm>
        </p:grpSpPr>
        <p:sp>
          <p:nvSpPr>
            <p:cNvPr id="159" name="Retângulo 158"/>
            <p:cNvSpPr/>
            <p:nvPr/>
          </p:nvSpPr>
          <p:spPr>
            <a:xfrm>
              <a:off x="0" y="0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orma livre 159"/>
            <p:cNvSpPr/>
            <p:nvPr/>
          </p:nvSpPr>
          <p:spPr>
            <a:xfrm>
              <a:off x="10889566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FAE4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CaixaDeTexto 160"/>
            <p:cNvSpPr txBox="1"/>
            <p:nvPr/>
          </p:nvSpPr>
          <p:spPr>
            <a:xfrm rot="16200000">
              <a:off x="10693927" y="3136605"/>
              <a:ext cx="23464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Você sabia...</a:t>
              </a:r>
              <a:endParaRPr lang="pt-BR" sz="32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62" name="Imagem 161"/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16984" y="3150108"/>
              <a:ext cx="557770" cy="557770"/>
            </a:xfrm>
            <a:prstGeom prst="rect">
              <a:avLst/>
            </a:prstGeom>
          </p:spPr>
        </p:pic>
      </p:grpSp>
      <p:grpSp>
        <p:nvGrpSpPr>
          <p:cNvPr id="124" name="Grupo 123"/>
          <p:cNvGrpSpPr/>
          <p:nvPr/>
        </p:nvGrpSpPr>
        <p:grpSpPr>
          <a:xfrm>
            <a:off x="-1581387" y="16015"/>
            <a:ext cx="12178590" cy="6858000"/>
            <a:chOff x="2624" y="-9171"/>
            <a:chExt cx="12178590" cy="6858000"/>
          </a:xfrm>
        </p:grpSpPr>
        <p:sp>
          <p:nvSpPr>
            <p:cNvPr id="155" name="Retângulo 154"/>
            <p:cNvSpPr/>
            <p:nvPr/>
          </p:nvSpPr>
          <p:spPr>
            <a:xfrm>
              <a:off x="2624" y="-9171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Forma livre 155"/>
            <p:cNvSpPr/>
            <p:nvPr/>
          </p:nvSpPr>
          <p:spPr>
            <a:xfrm>
              <a:off x="10886769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3CC7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CaixaDeTexto 156"/>
            <p:cNvSpPr txBox="1"/>
            <p:nvPr/>
          </p:nvSpPr>
          <p:spPr>
            <a:xfrm rot="16200000">
              <a:off x="10899596" y="3105827"/>
              <a:ext cx="18980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pesquisa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18967">
              <a:off x="10951650" y="3109788"/>
              <a:ext cx="638410" cy="638410"/>
            </a:xfrm>
            <a:prstGeom prst="rect">
              <a:avLst/>
            </a:prstGeom>
          </p:spPr>
        </p:pic>
      </p:grpSp>
      <p:grpSp>
        <p:nvGrpSpPr>
          <p:cNvPr id="125" name="Grupo 124"/>
          <p:cNvGrpSpPr/>
          <p:nvPr/>
        </p:nvGrpSpPr>
        <p:grpSpPr>
          <a:xfrm>
            <a:off x="-2102213" y="22873"/>
            <a:ext cx="12189419" cy="6858000"/>
            <a:chOff x="1578" y="-13722"/>
            <a:chExt cx="12189419" cy="6858000"/>
          </a:xfrm>
        </p:grpSpPr>
        <p:sp>
          <p:nvSpPr>
            <p:cNvPr id="151" name="Retângulo 150"/>
            <p:cNvSpPr/>
            <p:nvPr/>
          </p:nvSpPr>
          <p:spPr>
            <a:xfrm>
              <a:off x="1578" y="-13722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Forma livre 151"/>
            <p:cNvSpPr/>
            <p:nvPr/>
          </p:nvSpPr>
          <p:spPr>
            <a:xfrm>
              <a:off x="10898644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FF3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CaixaDeTexto 152"/>
            <p:cNvSpPr txBox="1"/>
            <p:nvPr/>
          </p:nvSpPr>
          <p:spPr>
            <a:xfrm rot="16200000">
              <a:off x="10768700" y="3105825"/>
              <a:ext cx="21868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formulário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22090" y="3177451"/>
              <a:ext cx="530513" cy="503081"/>
            </a:xfrm>
            <a:prstGeom prst="rect">
              <a:avLst/>
            </a:prstGeom>
          </p:spPr>
        </p:pic>
      </p:grpSp>
      <p:grpSp>
        <p:nvGrpSpPr>
          <p:cNvPr id="126" name="Grupo 125"/>
          <p:cNvGrpSpPr/>
          <p:nvPr/>
        </p:nvGrpSpPr>
        <p:grpSpPr>
          <a:xfrm>
            <a:off x="-9438092" y="17"/>
            <a:ext cx="12179122" cy="6858000"/>
            <a:chOff x="0" y="-13722"/>
            <a:chExt cx="12179122" cy="6858000"/>
          </a:xfrm>
        </p:grpSpPr>
        <p:sp>
          <p:nvSpPr>
            <p:cNvPr id="147" name="Retângulo 146"/>
            <p:cNvSpPr/>
            <p:nvPr/>
          </p:nvSpPr>
          <p:spPr>
            <a:xfrm>
              <a:off x="0" y="-13722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Forma livre 147"/>
            <p:cNvSpPr/>
            <p:nvPr/>
          </p:nvSpPr>
          <p:spPr>
            <a:xfrm>
              <a:off x="10886769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E204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CaixaDeTexto 148"/>
            <p:cNvSpPr txBox="1"/>
            <p:nvPr/>
          </p:nvSpPr>
          <p:spPr>
            <a:xfrm rot="16200000">
              <a:off x="11011533" y="3105825"/>
              <a:ext cx="1687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solução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0" name="Imagem 149"/>
            <p:cNvPicPr>
              <a:picLocks noChangeAspect="1"/>
            </p:cNvPicPr>
            <p:nvPr/>
          </p:nvPicPr>
          <p:blipFill>
            <a:blip r:embed="rId7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28921" y="3122781"/>
              <a:ext cx="555046" cy="612421"/>
            </a:xfrm>
            <a:prstGeom prst="rect">
              <a:avLst/>
            </a:prstGeom>
          </p:spPr>
        </p:pic>
      </p:grpSp>
      <p:grpSp>
        <p:nvGrpSpPr>
          <p:cNvPr id="127" name="Grupo 126"/>
          <p:cNvGrpSpPr/>
          <p:nvPr/>
        </p:nvGrpSpPr>
        <p:grpSpPr>
          <a:xfrm>
            <a:off x="-10007486" y="17"/>
            <a:ext cx="12184686" cy="6858000"/>
            <a:chOff x="532" y="-13722"/>
            <a:chExt cx="12184686" cy="6858000"/>
          </a:xfrm>
        </p:grpSpPr>
        <p:sp>
          <p:nvSpPr>
            <p:cNvPr id="143" name="Retângulo 142"/>
            <p:cNvSpPr/>
            <p:nvPr/>
          </p:nvSpPr>
          <p:spPr>
            <a:xfrm>
              <a:off x="532" y="-13722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orma livre 143"/>
            <p:cNvSpPr/>
            <p:nvPr/>
          </p:nvSpPr>
          <p:spPr>
            <a:xfrm>
              <a:off x="10886769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7EC2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CaixaDeTexto 144"/>
            <p:cNvSpPr txBox="1"/>
            <p:nvPr/>
          </p:nvSpPr>
          <p:spPr>
            <a:xfrm rot="16200000">
              <a:off x="11140645" y="3105826"/>
              <a:ext cx="14428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receita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6" name="Imagem 145"/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23439" y="3135795"/>
              <a:ext cx="586392" cy="586392"/>
            </a:xfrm>
            <a:prstGeom prst="rect">
              <a:avLst/>
            </a:prstGeom>
          </p:spPr>
        </p:pic>
      </p:grpSp>
      <p:grpSp>
        <p:nvGrpSpPr>
          <p:cNvPr id="128" name="Grupo 127"/>
          <p:cNvGrpSpPr/>
          <p:nvPr/>
        </p:nvGrpSpPr>
        <p:grpSpPr>
          <a:xfrm>
            <a:off x="-10577995" y="17"/>
            <a:ext cx="12192205" cy="6858000"/>
            <a:chOff x="-51" y="-13722"/>
            <a:chExt cx="12192205" cy="6858000"/>
          </a:xfrm>
        </p:grpSpPr>
        <p:sp>
          <p:nvSpPr>
            <p:cNvPr id="139" name="Retângulo 138"/>
            <p:cNvSpPr/>
            <p:nvPr/>
          </p:nvSpPr>
          <p:spPr>
            <a:xfrm>
              <a:off x="-51" y="-13722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Forma livre 139"/>
            <p:cNvSpPr/>
            <p:nvPr/>
          </p:nvSpPr>
          <p:spPr>
            <a:xfrm>
              <a:off x="10886769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FFEA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CaixaDeTexto 140"/>
            <p:cNvSpPr txBox="1"/>
            <p:nvPr/>
          </p:nvSpPr>
          <p:spPr>
            <a:xfrm rot="16200000">
              <a:off x="10906225" y="3105827"/>
              <a:ext cx="19255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parceiros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2" name="Imagem 141"/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49953" y="3105826"/>
              <a:ext cx="691717" cy="646331"/>
            </a:xfrm>
            <a:prstGeom prst="rect">
              <a:avLst/>
            </a:prstGeom>
          </p:spPr>
        </p:pic>
      </p:grpSp>
      <p:grpSp>
        <p:nvGrpSpPr>
          <p:cNvPr id="129" name="Grupo 128"/>
          <p:cNvGrpSpPr/>
          <p:nvPr/>
        </p:nvGrpSpPr>
        <p:grpSpPr>
          <a:xfrm>
            <a:off x="-11125470" y="17"/>
            <a:ext cx="12178590" cy="6858000"/>
            <a:chOff x="1996" y="-13722"/>
            <a:chExt cx="12178590" cy="6858000"/>
          </a:xfrm>
        </p:grpSpPr>
        <p:sp>
          <p:nvSpPr>
            <p:cNvPr id="135" name="Retângulo 134"/>
            <p:cNvSpPr/>
            <p:nvPr/>
          </p:nvSpPr>
          <p:spPr>
            <a:xfrm>
              <a:off x="1996" y="-13722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Forma livre 135"/>
            <p:cNvSpPr/>
            <p:nvPr/>
          </p:nvSpPr>
          <p:spPr>
            <a:xfrm>
              <a:off x="10886769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CaixaDeTexto 136"/>
            <p:cNvSpPr txBox="1"/>
            <p:nvPr/>
          </p:nvSpPr>
          <p:spPr>
            <a:xfrm rot="16200000">
              <a:off x="10682351" y="3105825"/>
              <a:ext cx="23461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divulgação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38" name="Imagem 137"/>
            <p:cNvPicPr>
              <a:picLocks noChangeAspect="1"/>
            </p:cNvPicPr>
            <p:nvPr/>
          </p:nvPicPr>
          <p:blipFill>
            <a:blip r:embed="rId10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60990" y="3150321"/>
              <a:ext cx="612325" cy="557341"/>
            </a:xfrm>
            <a:prstGeom prst="rect">
              <a:avLst/>
            </a:prstGeom>
          </p:spPr>
        </p:pic>
      </p:grpSp>
      <p:grpSp>
        <p:nvGrpSpPr>
          <p:cNvPr id="130" name="Grupo 129"/>
          <p:cNvGrpSpPr/>
          <p:nvPr/>
        </p:nvGrpSpPr>
        <p:grpSpPr>
          <a:xfrm>
            <a:off x="-11684330" y="-4560"/>
            <a:ext cx="12183180" cy="6858000"/>
            <a:chOff x="-607" y="-18299"/>
            <a:chExt cx="12183180" cy="6858000"/>
          </a:xfrm>
        </p:grpSpPr>
        <p:sp>
          <p:nvSpPr>
            <p:cNvPr id="131" name="Retângulo 130"/>
            <p:cNvSpPr/>
            <p:nvPr/>
          </p:nvSpPr>
          <p:spPr>
            <a:xfrm>
              <a:off x="-607" y="-18299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Forma livre 131"/>
            <p:cNvSpPr/>
            <p:nvPr/>
          </p:nvSpPr>
          <p:spPr>
            <a:xfrm>
              <a:off x="10890220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FF05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6" name="CaixaDeTexto 55"/>
          <p:cNvSpPr txBox="1"/>
          <p:nvPr/>
        </p:nvSpPr>
        <p:spPr>
          <a:xfrm rot="16200000">
            <a:off x="-1099552" y="3181112"/>
            <a:ext cx="263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implementações</a:t>
            </a:r>
            <a:endParaRPr lang="pt-BR" sz="28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57" name="Imagem 56"/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35471" y="3092023"/>
            <a:ext cx="676242" cy="676242"/>
          </a:xfrm>
          <a:prstGeom prst="rect">
            <a:avLst/>
          </a:prstGeom>
        </p:spPr>
      </p:pic>
      <p:grpSp>
        <p:nvGrpSpPr>
          <p:cNvPr id="58" name="Grupo 57"/>
          <p:cNvGrpSpPr/>
          <p:nvPr/>
        </p:nvGrpSpPr>
        <p:grpSpPr>
          <a:xfrm>
            <a:off x="7990730" y="153777"/>
            <a:ext cx="1838190" cy="543031"/>
            <a:chOff x="9966750" y="197737"/>
            <a:chExt cx="1838190" cy="543031"/>
          </a:xfrm>
        </p:grpSpPr>
        <p:sp>
          <p:nvSpPr>
            <p:cNvPr id="59" name="CaixaDeTexto 58"/>
            <p:cNvSpPr txBox="1"/>
            <p:nvPr/>
          </p:nvSpPr>
          <p:spPr>
            <a:xfrm>
              <a:off x="9966750" y="299975"/>
              <a:ext cx="7521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E2045A"/>
                  </a:solidFill>
                </a:rPr>
                <a:t>APOIO</a:t>
              </a:r>
              <a:endParaRPr lang="pt-BR" sz="1600" b="1" dirty="0">
                <a:solidFill>
                  <a:srgbClr val="E2045A"/>
                </a:solidFill>
              </a:endParaRPr>
            </a:p>
          </p:txBody>
        </p:sp>
        <p:pic>
          <p:nvPicPr>
            <p:cNvPr id="60" name="Imagem 5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8879" y="197737"/>
              <a:ext cx="1086061" cy="543031"/>
            </a:xfrm>
            <a:prstGeom prst="rect">
              <a:avLst/>
            </a:prstGeom>
          </p:spPr>
        </p:pic>
      </p:grpSp>
      <p:grpSp>
        <p:nvGrpSpPr>
          <p:cNvPr id="62" name="Grupo 61"/>
          <p:cNvGrpSpPr/>
          <p:nvPr/>
        </p:nvGrpSpPr>
        <p:grpSpPr>
          <a:xfrm>
            <a:off x="3451151" y="594569"/>
            <a:ext cx="5561801" cy="1878274"/>
            <a:chOff x="4867963" y="595685"/>
            <a:chExt cx="5561801" cy="1878274"/>
          </a:xfrm>
        </p:grpSpPr>
        <p:sp>
          <p:nvSpPr>
            <p:cNvPr id="69" name="CaixaDeTexto 68"/>
            <p:cNvSpPr txBox="1"/>
            <p:nvPr/>
          </p:nvSpPr>
          <p:spPr>
            <a:xfrm>
              <a:off x="4867963" y="595685"/>
              <a:ext cx="28502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200" b="1" dirty="0" smtClean="0">
                  <a:solidFill>
                    <a:srgbClr val="FF3F88"/>
                  </a:solidFill>
                  <a:latin typeface="Tw Cen MT" panose="020B0602020104020603" pitchFamily="34" charset="0"/>
                </a:rPr>
                <a:t>25,6%</a:t>
              </a:r>
              <a:endParaRPr lang="pt-BR" sz="7200" b="1" dirty="0">
                <a:solidFill>
                  <a:srgbClr val="FF3F8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4881046" y="1519852"/>
              <a:ext cx="55487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Não conhecem muito sobre o </a:t>
              </a:r>
              <a:endPara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endParaRPr>
            </a:p>
            <a:p>
              <a:r>
                <a:rPr lang="pt-BR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Processo de doação de leite materno</a:t>
              </a:r>
              <a:endPara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3" name="Grupo 62"/>
          <p:cNvGrpSpPr/>
          <p:nvPr/>
        </p:nvGrpSpPr>
        <p:grpSpPr>
          <a:xfrm>
            <a:off x="4154778" y="2502826"/>
            <a:ext cx="3742698" cy="1966124"/>
            <a:chOff x="5571590" y="2503942"/>
            <a:chExt cx="3742698" cy="1966124"/>
          </a:xfrm>
        </p:grpSpPr>
        <p:sp>
          <p:nvSpPr>
            <p:cNvPr id="67" name="CaixaDeTexto 66"/>
            <p:cNvSpPr txBox="1"/>
            <p:nvPr/>
          </p:nvSpPr>
          <p:spPr>
            <a:xfrm>
              <a:off x="5571590" y="2503942"/>
              <a:ext cx="253759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600" b="1" dirty="0" smtClean="0">
                  <a:solidFill>
                    <a:srgbClr val="FF3F88"/>
                  </a:solidFill>
                  <a:latin typeface="Tw Cen MT" panose="020B0602020104020603" pitchFamily="34" charset="0"/>
                </a:rPr>
                <a:t>27,9%</a:t>
              </a:r>
              <a:endParaRPr lang="pt-BR" sz="6600" b="1" dirty="0">
                <a:solidFill>
                  <a:srgbClr val="FF3F8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5575303" y="3392848"/>
              <a:ext cx="37389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Doariam se tivessem mais informações</a:t>
              </a:r>
              <a:endPara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4" name="Grupo 63"/>
          <p:cNvGrpSpPr/>
          <p:nvPr/>
        </p:nvGrpSpPr>
        <p:grpSpPr>
          <a:xfrm>
            <a:off x="4764831" y="4438386"/>
            <a:ext cx="4507860" cy="1749442"/>
            <a:chOff x="6181643" y="4439502"/>
            <a:chExt cx="4507860" cy="1749442"/>
          </a:xfrm>
        </p:grpSpPr>
        <p:sp>
          <p:nvSpPr>
            <p:cNvPr id="65" name="CaixaDeTexto 64"/>
            <p:cNvSpPr txBox="1"/>
            <p:nvPr/>
          </p:nvSpPr>
          <p:spPr>
            <a:xfrm>
              <a:off x="6181643" y="4439502"/>
              <a:ext cx="261804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0" b="1" dirty="0" smtClean="0">
                  <a:solidFill>
                    <a:srgbClr val="FF3F88"/>
                  </a:solidFill>
                  <a:latin typeface="Tw Cen MT" panose="020B0602020104020603" pitchFamily="34" charset="0"/>
                </a:rPr>
                <a:t>88,4%</a:t>
              </a:r>
              <a:endParaRPr lang="pt-BR" sz="6000" b="1" dirty="0">
                <a:solidFill>
                  <a:srgbClr val="FF3F8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6245172" y="5234837"/>
              <a:ext cx="444433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Não doaram leite materno no período de amamentação</a:t>
              </a:r>
              <a:endPara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" name="Retângulo 2"/>
          <p:cNvSpPr/>
          <p:nvPr/>
        </p:nvSpPr>
        <p:spPr>
          <a:xfrm>
            <a:off x="3808521" y="6500703"/>
            <a:ext cx="6140679" cy="297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3"/>
              </a:rPr>
              <a:t>https://docs.google.com/forms/d/1dDyWyZhctGCMtrZZ2hD5T23qhuOEqdGZ7kN-XeH8Hd0/edit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68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upo 119"/>
          <p:cNvGrpSpPr/>
          <p:nvPr/>
        </p:nvGrpSpPr>
        <p:grpSpPr>
          <a:xfrm>
            <a:off x="7462" y="13729"/>
            <a:ext cx="12194796" cy="6858000"/>
            <a:chOff x="-6650183" y="17"/>
            <a:chExt cx="12194796" cy="6858000"/>
          </a:xfrm>
        </p:grpSpPr>
        <p:grpSp>
          <p:nvGrpSpPr>
            <p:cNvPr id="169" name="Grupo 168"/>
            <p:cNvGrpSpPr/>
            <p:nvPr/>
          </p:nvGrpSpPr>
          <p:grpSpPr>
            <a:xfrm>
              <a:off x="-6650183" y="17"/>
              <a:ext cx="12194796" cy="6858000"/>
              <a:chOff x="0" y="0"/>
              <a:chExt cx="10305774" cy="6858000"/>
            </a:xfrm>
          </p:grpSpPr>
          <p:sp>
            <p:nvSpPr>
              <p:cNvPr id="171" name="Retângulo 170"/>
              <p:cNvSpPr/>
              <p:nvPr/>
            </p:nvSpPr>
            <p:spPr>
              <a:xfrm>
                <a:off x="0" y="0"/>
                <a:ext cx="10292080" cy="6858000"/>
              </a:xfrm>
              <a:prstGeom prst="rect">
                <a:avLst/>
              </a:prstGeom>
              <a:solidFill>
                <a:srgbClr val="F3F1F3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72" name="Grupo 171"/>
              <p:cNvGrpSpPr/>
              <p:nvPr/>
            </p:nvGrpSpPr>
            <p:grpSpPr>
              <a:xfrm>
                <a:off x="9213612" y="2072716"/>
                <a:ext cx="1092162" cy="2712559"/>
                <a:chOff x="9213612" y="2072716"/>
                <a:chExt cx="1092162" cy="2712559"/>
              </a:xfrm>
            </p:grpSpPr>
            <p:sp>
              <p:nvSpPr>
                <p:cNvPr id="173" name="Forma livre 172"/>
                <p:cNvSpPr/>
                <p:nvPr/>
              </p:nvSpPr>
              <p:spPr>
                <a:xfrm>
                  <a:off x="9213612" y="2072716"/>
                  <a:ext cx="1092162" cy="2712559"/>
                </a:xfrm>
                <a:custGeom>
                  <a:avLst/>
                  <a:gdLst>
                    <a:gd name="connsiteX0" fmla="*/ 1290320 w 1290320"/>
                    <a:gd name="connsiteY0" fmla="*/ 0 h 2903549"/>
                    <a:gd name="connsiteX1" fmla="*/ 1290320 w 1290320"/>
                    <a:gd name="connsiteY1" fmla="*/ 2903549 h 2903549"/>
                    <a:gd name="connsiteX2" fmla="*/ 1184412 w 1290320"/>
                    <a:gd name="connsiteY2" fmla="*/ 2887579 h 2903549"/>
                    <a:gd name="connsiteX3" fmla="*/ 0 w 1290320"/>
                    <a:gd name="connsiteY3" fmla="*/ 1451774 h 2903549"/>
                    <a:gd name="connsiteX4" fmla="*/ 1184412 w 1290320"/>
                    <a:gd name="connsiteY4" fmla="*/ 15970 h 2903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0320" h="2903549">
                      <a:moveTo>
                        <a:pt x="1290320" y="0"/>
                      </a:moveTo>
                      <a:lnTo>
                        <a:pt x="1290320" y="2903549"/>
                      </a:lnTo>
                      <a:lnTo>
                        <a:pt x="1184412" y="2887579"/>
                      </a:lnTo>
                      <a:cubicBezTo>
                        <a:pt x="508469" y="2750919"/>
                        <a:pt x="0" y="2160014"/>
                        <a:pt x="0" y="1451774"/>
                      </a:cubicBezTo>
                      <a:cubicBezTo>
                        <a:pt x="0" y="743534"/>
                        <a:pt x="508469" y="152630"/>
                        <a:pt x="1184412" y="15970"/>
                      </a:cubicBezTo>
                      <a:close/>
                    </a:path>
                  </a:pathLst>
                </a:custGeom>
                <a:solidFill>
                  <a:srgbClr val="FF37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CaixaDeTexto 173"/>
                <p:cNvSpPr txBox="1"/>
                <p:nvPr/>
              </p:nvSpPr>
              <p:spPr>
                <a:xfrm rot="16200000">
                  <a:off x="9235673" y="3155888"/>
                  <a:ext cx="1589526" cy="5462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3600" b="1" dirty="0">
                      <a:solidFill>
                        <a:schemeClr val="bg1"/>
                      </a:solidFill>
                      <a:latin typeface="Tw Cen MT" panose="020B0602020104020603" pitchFamily="34" charset="0"/>
                    </a:rPr>
                    <a:t>d</a:t>
                  </a:r>
                  <a:r>
                    <a:rPr lang="pt-BR" sz="3600" b="1" dirty="0" smtClean="0">
                      <a:solidFill>
                        <a:schemeClr val="bg1"/>
                      </a:solidFill>
                      <a:latin typeface="Tw Cen MT" panose="020B0602020104020603" pitchFamily="34" charset="0"/>
                    </a:rPr>
                    <a:t>esafio</a:t>
                  </a:r>
                  <a:endPara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endParaRPr>
                </a:p>
              </p:txBody>
            </p:sp>
          </p:grpSp>
        </p:grpSp>
        <p:pic>
          <p:nvPicPr>
            <p:cNvPr id="170" name="Imagem 169"/>
            <p:cNvPicPr>
              <a:picLocks noChangeAspect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353101" y="3121923"/>
              <a:ext cx="632463" cy="632463"/>
            </a:xfrm>
            <a:prstGeom prst="rect">
              <a:avLst/>
            </a:prstGeom>
          </p:spPr>
        </p:pic>
      </p:grpSp>
      <p:grpSp>
        <p:nvGrpSpPr>
          <p:cNvPr id="122" name="Grupo 121"/>
          <p:cNvGrpSpPr/>
          <p:nvPr/>
        </p:nvGrpSpPr>
        <p:grpSpPr>
          <a:xfrm>
            <a:off x="-509757" y="22873"/>
            <a:ext cx="12185218" cy="6858000"/>
            <a:chOff x="0" y="0"/>
            <a:chExt cx="12185218" cy="6858000"/>
          </a:xfrm>
        </p:grpSpPr>
        <p:grpSp>
          <p:nvGrpSpPr>
            <p:cNvPr id="163" name="Grupo 162"/>
            <p:cNvGrpSpPr/>
            <p:nvPr/>
          </p:nvGrpSpPr>
          <p:grpSpPr>
            <a:xfrm>
              <a:off x="0" y="0"/>
              <a:ext cx="12179122" cy="6858000"/>
              <a:chOff x="0" y="0"/>
              <a:chExt cx="12179122" cy="6858000"/>
            </a:xfrm>
          </p:grpSpPr>
          <p:sp>
            <p:nvSpPr>
              <p:cNvPr id="165" name="Retângulo 164"/>
              <p:cNvSpPr/>
              <p:nvPr/>
            </p:nvSpPr>
            <p:spPr>
              <a:xfrm>
                <a:off x="0" y="0"/>
                <a:ext cx="12178590" cy="6858000"/>
              </a:xfrm>
              <a:prstGeom prst="rect">
                <a:avLst/>
              </a:prstGeom>
              <a:solidFill>
                <a:srgbClr val="F3F1F3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66" name="Grupo 165"/>
              <p:cNvGrpSpPr/>
              <p:nvPr/>
            </p:nvGrpSpPr>
            <p:grpSpPr>
              <a:xfrm>
                <a:off x="10886769" y="2072715"/>
                <a:ext cx="1292353" cy="2712559"/>
                <a:chOff x="10886769" y="2072715"/>
                <a:chExt cx="1292353" cy="2712559"/>
              </a:xfrm>
            </p:grpSpPr>
            <p:sp>
              <p:nvSpPr>
                <p:cNvPr id="167" name="Forma livre 166"/>
                <p:cNvSpPr/>
                <p:nvPr/>
              </p:nvSpPr>
              <p:spPr>
                <a:xfrm>
                  <a:off x="10886769" y="2072715"/>
                  <a:ext cx="1292353" cy="2712559"/>
                </a:xfrm>
                <a:custGeom>
                  <a:avLst/>
                  <a:gdLst>
                    <a:gd name="connsiteX0" fmla="*/ 1290320 w 1290320"/>
                    <a:gd name="connsiteY0" fmla="*/ 0 h 2903549"/>
                    <a:gd name="connsiteX1" fmla="*/ 1290320 w 1290320"/>
                    <a:gd name="connsiteY1" fmla="*/ 2903549 h 2903549"/>
                    <a:gd name="connsiteX2" fmla="*/ 1184412 w 1290320"/>
                    <a:gd name="connsiteY2" fmla="*/ 2887579 h 2903549"/>
                    <a:gd name="connsiteX3" fmla="*/ 0 w 1290320"/>
                    <a:gd name="connsiteY3" fmla="*/ 1451774 h 2903549"/>
                    <a:gd name="connsiteX4" fmla="*/ 1184412 w 1290320"/>
                    <a:gd name="connsiteY4" fmla="*/ 15970 h 2903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0320" h="2903549">
                      <a:moveTo>
                        <a:pt x="1290320" y="0"/>
                      </a:moveTo>
                      <a:lnTo>
                        <a:pt x="1290320" y="2903549"/>
                      </a:lnTo>
                      <a:lnTo>
                        <a:pt x="1184412" y="2887579"/>
                      </a:lnTo>
                      <a:cubicBezTo>
                        <a:pt x="508469" y="2750919"/>
                        <a:pt x="0" y="2160014"/>
                        <a:pt x="0" y="1451774"/>
                      </a:cubicBezTo>
                      <a:cubicBezTo>
                        <a:pt x="0" y="743534"/>
                        <a:pt x="508469" y="152630"/>
                        <a:pt x="1184412" y="15970"/>
                      </a:cubicBez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68" name="Imagem 16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1039880" y="3197229"/>
                  <a:ext cx="548363" cy="463524"/>
                </a:xfrm>
                <a:prstGeom prst="rect">
                  <a:avLst/>
                </a:prstGeom>
              </p:spPr>
            </p:pic>
          </p:grpSp>
        </p:grpSp>
        <p:sp>
          <p:nvSpPr>
            <p:cNvPr id="164" name="CaixaDeTexto 163"/>
            <p:cNvSpPr txBox="1"/>
            <p:nvPr/>
          </p:nvSpPr>
          <p:spPr>
            <a:xfrm rot="16200000">
              <a:off x="10784990" y="3105827"/>
              <a:ext cx="21541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estatística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3" name="Grupo 122"/>
          <p:cNvGrpSpPr/>
          <p:nvPr/>
        </p:nvGrpSpPr>
        <p:grpSpPr>
          <a:xfrm>
            <a:off x="-1060561" y="18301"/>
            <a:ext cx="12181919" cy="6858000"/>
            <a:chOff x="0" y="0"/>
            <a:chExt cx="12181919" cy="6858000"/>
          </a:xfrm>
        </p:grpSpPr>
        <p:sp>
          <p:nvSpPr>
            <p:cNvPr id="159" name="Retângulo 158"/>
            <p:cNvSpPr/>
            <p:nvPr/>
          </p:nvSpPr>
          <p:spPr>
            <a:xfrm>
              <a:off x="0" y="0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orma livre 159"/>
            <p:cNvSpPr/>
            <p:nvPr/>
          </p:nvSpPr>
          <p:spPr>
            <a:xfrm>
              <a:off x="10889566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FAE4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CaixaDeTexto 160"/>
            <p:cNvSpPr txBox="1"/>
            <p:nvPr/>
          </p:nvSpPr>
          <p:spPr>
            <a:xfrm rot="16200000">
              <a:off x="10693927" y="3136605"/>
              <a:ext cx="23464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Você sabia...</a:t>
              </a:r>
              <a:endParaRPr lang="pt-BR" sz="32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62" name="Imagem 161"/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16984" y="3150108"/>
              <a:ext cx="557770" cy="557770"/>
            </a:xfrm>
            <a:prstGeom prst="rect">
              <a:avLst/>
            </a:prstGeom>
          </p:spPr>
        </p:pic>
      </p:grpSp>
      <p:grpSp>
        <p:nvGrpSpPr>
          <p:cNvPr id="124" name="Grupo 123"/>
          <p:cNvGrpSpPr/>
          <p:nvPr/>
        </p:nvGrpSpPr>
        <p:grpSpPr>
          <a:xfrm>
            <a:off x="-1581387" y="16015"/>
            <a:ext cx="12178590" cy="6858000"/>
            <a:chOff x="2624" y="-9171"/>
            <a:chExt cx="12178590" cy="6858000"/>
          </a:xfrm>
        </p:grpSpPr>
        <p:sp>
          <p:nvSpPr>
            <p:cNvPr id="155" name="Retângulo 154"/>
            <p:cNvSpPr/>
            <p:nvPr/>
          </p:nvSpPr>
          <p:spPr>
            <a:xfrm>
              <a:off x="2624" y="-9171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Forma livre 155"/>
            <p:cNvSpPr/>
            <p:nvPr/>
          </p:nvSpPr>
          <p:spPr>
            <a:xfrm>
              <a:off x="10886769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3CC7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CaixaDeTexto 156"/>
            <p:cNvSpPr txBox="1"/>
            <p:nvPr/>
          </p:nvSpPr>
          <p:spPr>
            <a:xfrm rot="16200000">
              <a:off x="10899596" y="3105827"/>
              <a:ext cx="18980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pesquisa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18967">
              <a:off x="10951650" y="3109788"/>
              <a:ext cx="638410" cy="638410"/>
            </a:xfrm>
            <a:prstGeom prst="rect">
              <a:avLst/>
            </a:prstGeom>
          </p:spPr>
        </p:pic>
      </p:grpSp>
      <p:grpSp>
        <p:nvGrpSpPr>
          <p:cNvPr id="125" name="Grupo 124"/>
          <p:cNvGrpSpPr/>
          <p:nvPr/>
        </p:nvGrpSpPr>
        <p:grpSpPr>
          <a:xfrm>
            <a:off x="-2102213" y="22873"/>
            <a:ext cx="12189419" cy="6858000"/>
            <a:chOff x="1578" y="-13722"/>
            <a:chExt cx="12189419" cy="6858000"/>
          </a:xfrm>
        </p:grpSpPr>
        <p:sp>
          <p:nvSpPr>
            <p:cNvPr id="151" name="Retângulo 150"/>
            <p:cNvSpPr/>
            <p:nvPr/>
          </p:nvSpPr>
          <p:spPr>
            <a:xfrm>
              <a:off x="1578" y="-13722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Forma livre 151"/>
            <p:cNvSpPr/>
            <p:nvPr/>
          </p:nvSpPr>
          <p:spPr>
            <a:xfrm>
              <a:off x="10898644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FF3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CaixaDeTexto 152"/>
            <p:cNvSpPr txBox="1"/>
            <p:nvPr/>
          </p:nvSpPr>
          <p:spPr>
            <a:xfrm rot="16200000">
              <a:off x="10768700" y="3105825"/>
              <a:ext cx="21868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formulário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22090" y="3177451"/>
              <a:ext cx="530513" cy="503081"/>
            </a:xfrm>
            <a:prstGeom prst="rect">
              <a:avLst/>
            </a:prstGeom>
          </p:spPr>
        </p:pic>
      </p:grpSp>
      <p:grpSp>
        <p:nvGrpSpPr>
          <p:cNvPr id="126" name="Grupo 125"/>
          <p:cNvGrpSpPr/>
          <p:nvPr/>
        </p:nvGrpSpPr>
        <p:grpSpPr>
          <a:xfrm>
            <a:off x="-2613240" y="18293"/>
            <a:ext cx="12179122" cy="6858000"/>
            <a:chOff x="0" y="-13722"/>
            <a:chExt cx="12179122" cy="6858000"/>
          </a:xfrm>
        </p:grpSpPr>
        <p:sp>
          <p:nvSpPr>
            <p:cNvPr id="147" name="Retângulo 146"/>
            <p:cNvSpPr/>
            <p:nvPr/>
          </p:nvSpPr>
          <p:spPr>
            <a:xfrm>
              <a:off x="0" y="-13722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Forma livre 147"/>
            <p:cNvSpPr/>
            <p:nvPr/>
          </p:nvSpPr>
          <p:spPr>
            <a:xfrm>
              <a:off x="10886769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E204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CaixaDeTexto 148"/>
            <p:cNvSpPr txBox="1"/>
            <p:nvPr/>
          </p:nvSpPr>
          <p:spPr>
            <a:xfrm rot="16200000">
              <a:off x="11011533" y="3105825"/>
              <a:ext cx="1687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solução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0" name="Imagem 149"/>
            <p:cNvPicPr>
              <a:picLocks noChangeAspect="1"/>
            </p:cNvPicPr>
            <p:nvPr/>
          </p:nvPicPr>
          <p:blipFill>
            <a:blip r:embed="rId7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28921" y="3122781"/>
              <a:ext cx="555046" cy="612421"/>
            </a:xfrm>
            <a:prstGeom prst="rect">
              <a:avLst/>
            </a:prstGeom>
          </p:spPr>
        </p:pic>
      </p:grpSp>
      <p:grpSp>
        <p:nvGrpSpPr>
          <p:cNvPr id="127" name="Grupo 126"/>
          <p:cNvGrpSpPr/>
          <p:nvPr/>
        </p:nvGrpSpPr>
        <p:grpSpPr>
          <a:xfrm>
            <a:off x="-10007486" y="17"/>
            <a:ext cx="12184686" cy="6858000"/>
            <a:chOff x="532" y="-13722"/>
            <a:chExt cx="12184686" cy="6858000"/>
          </a:xfrm>
        </p:grpSpPr>
        <p:sp>
          <p:nvSpPr>
            <p:cNvPr id="143" name="Retângulo 142"/>
            <p:cNvSpPr/>
            <p:nvPr/>
          </p:nvSpPr>
          <p:spPr>
            <a:xfrm>
              <a:off x="532" y="-13722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orma livre 143"/>
            <p:cNvSpPr/>
            <p:nvPr/>
          </p:nvSpPr>
          <p:spPr>
            <a:xfrm>
              <a:off x="10886769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7EC2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CaixaDeTexto 144"/>
            <p:cNvSpPr txBox="1"/>
            <p:nvPr/>
          </p:nvSpPr>
          <p:spPr>
            <a:xfrm rot="16200000">
              <a:off x="11140645" y="3105826"/>
              <a:ext cx="14428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receita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6" name="Imagem 145"/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23439" y="3135795"/>
              <a:ext cx="586392" cy="586392"/>
            </a:xfrm>
            <a:prstGeom prst="rect">
              <a:avLst/>
            </a:prstGeom>
          </p:spPr>
        </p:pic>
      </p:grpSp>
      <p:grpSp>
        <p:nvGrpSpPr>
          <p:cNvPr id="128" name="Grupo 127"/>
          <p:cNvGrpSpPr/>
          <p:nvPr/>
        </p:nvGrpSpPr>
        <p:grpSpPr>
          <a:xfrm>
            <a:off x="-10577995" y="17"/>
            <a:ext cx="12192205" cy="6858000"/>
            <a:chOff x="-51" y="-13722"/>
            <a:chExt cx="12192205" cy="6858000"/>
          </a:xfrm>
        </p:grpSpPr>
        <p:sp>
          <p:nvSpPr>
            <p:cNvPr id="139" name="Retângulo 138"/>
            <p:cNvSpPr/>
            <p:nvPr/>
          </p:nvSpPr>
          <p:spPr>
            <a:xfrm>
              <a:off x="-51" y="-13722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Forma livre 139"/>
            <p:cNvSpPr/>
            <p:nvPr/>
          </p:nvSpPr>
          <p:spPr>
            <a:xfrm>
              <a:off x="10886769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FFEA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CaixaDeTexto 140"/>
            <p:cNvSpPr txBox="1"/>
            <p:nvPr/>
          </p:nvSpPr>
          <p:spPr>
            <a:xfrm rot="16200000">
              <a:off x="10906225" y="3105827"/>
              <a:ext cx="19255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parceiros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2" name="Imagem 141"/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49953" y="3105826"/>
              <a:ext cx="691717" cy="646331"/>
            </a:xfrm>
            <a:prstGeom prst="rect">
              <a:avLst/>
            </a:prstGeom>
          </p:spPr>
        </p:pic>
      </p:grpSp>
      <p:grpSp>
        <p:nvGrpSpPr>
          <p:cNvPr id="129" name="Grupo 128"/>
          <p:cNvGrpSpPr/>
          <p:nvPr/>
        </p:nvGrpSpPr>
        <p:grpSpPr>
          <a:xfrm>
            <a:off x="-11125470" y="17"/>
            <a:ext cx="12178590" cy="6858000"/>
            <a:chOff x="1996" y="-13722"/>
            <a:chExt cx="12178590" cy="6858000"/>
          </a:xfrm>
        </p:grpSpPr>
        <p:sp>
          <p:nvSpPr>
            <p:cNvPr id="135" name="Retângulo 134"/>
            <p:cNvSpPr/>
            <p:nvPr/>
          </p:nvSpPr>
          <p:spPr>
            <a:xfrm>
              <a:off x="1996" y="-13722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Forma livre 135"/>
            <p:cNvSpPr/>
            <p:nvPr/>
          </p:nvSpPr>
          <p:spPr>
            <a:xfrm>
              <a:off x="10886769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CaixaDeTexto 136"/>
            <p:cNvSpPr txBox="1"/>
            <p:nvPr/>
          </p:nvSpPr>
          <p:spPr>
            <a:xfrm rot="16200000">
              <a:off x="10682351" y="3105825"/>
              <a:ext cx="23461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divulgação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38" name="Imagem 137"/>
            <p:cNvPicPr>
              <a:picLocks noChangeAspect="1"/>
            </p:cNvPicPr>
            <p:nvPr/>
          </p:nvPicPr>
          <p:blipFill>
            <a:blip r:embed="rId10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60990" y="3150321"/>
              <a:ext cx="612325" cy="557341"/>
            </a:xfrm>
            <a:prstGeom prst="rect">
              <a:avLst/>
            </a:prstGeom>
          </p:spPr>
        </p:pic>
      </p:grpSp>
      <p:grpSp>
        <p:nvGrpSpPr>
          <p:cNvPr id="130" name="Grupo 129"/>
          <p:cNvGrpSpPr/>
          <p:nvPr/>
        </p:nvGrpSpPr>
        <p:grpSpPr>
          <a:xfrm>
            <a:off x="-11684330" y="-4560"/>
            <a:ext cx="12183180" cy="6858000"/>
            <a:chOff x="-607" y="-18299"/>
            <a:chExt cx="12183180" cy="6858000"/>
          </a:xfrm>
        </p:grpSpPr>
        <p:sp>
          <p:nvSpPr>
            <p:cNvPr id="131" name="Retângulo 130"/>
            <p:cNvSpPr/>
            <p:nvPr/>
          </p:nvSpPr>
          <p:spPr>
            <a:xfrm>
              <a:off x="-607" y="-18299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Forma livre 131"/>
            <p:cNvSpPr/>
            <p:nvPr/>
          </p:nvSpPr>
          <p:spPr>
            <a:xfrm>
              <a:off x="10890220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FF05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6" name="CaixaDeTexto 55"/>
          <p:cNvSpPr txBox="1"/>
          <p:nvPr/>
        </p:nvSpPr>
        <p:spPr>
          <a:xfrm rot="16200000">
            <a:off x="-1076786" y="3162830"/>
            <a:ext cx="258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implementações</a:t>
            </a:r>
            <a:endParaRPr lang="pt-BR" sz="28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57" name="Imagem 56"/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35471" y="3092023"/>
            <a:ext cx="676242" cy="676242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3832345" y="536727"/>
            <a:ext cx="5551449" cy="5551449"/>
            <a:chOff x="1059286" y="424605"/>
            <a:chExt cx="5551449" cy="5551449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286" y="424605"/>
              <a:ext cx="5551449" cy="5551449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609"/>
            <a:stretch/>
          </p:blipFill>
          <p:spPr>
            <a:xfrm>
              <a:off x="2793077" y="1523327"/>
              <a:ext cx="2093830" cy="3327453"/>
            </a:xfrm>
            <a:prstGeom prst="rect">
              <a:avLst/>
            </a:prstGeom>
          </p:spPr>
        </p:pic>
      </p:grpSp>
      <p:grpSp>
        <p:nvGrpSpPr>
          <p:cNvPr id="8" name="Grupo 7"/>
          <p:cNvGrpSpPr/>
          <p:nvPr/>
        </p:nvGrpSpPr>
        <p:grpSpPr>
          <a:xfrm>
            <a:off x="985166" y="559637"/>
            <a:ext cx="5505631" cy="5505631"/>
            <a:chOff x="5881196" y="359910"/>
            <a:chExt cx="5505631" cy="5505631"/>
          </a:xfrm>
        </p:grpSpPr>
        <p:pic>
          <p:nvPicPr>
            <p:cNvPr id="59" name="Imagem 5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196" y="359910"/>
              <a:ext cx="5505631" cy="5505631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173"/>
            <a:stretch/>
          </p:blipFill>
          <p:spPr>
            <a:xfrm rot="5400000">
              <a:off x="6988640" y="2044563"/>
              <a:ext cx="3308113" cy="2081304"/>
            </a:xfrm>
            <a:prstGeom prst="rect">
              <a:avLst/>
            </a:prstGeom>
          </p:spPr>
        </p:pic>
      </p:grpSp>
      <p:grpSp>
        <p:nvGrpSpPr>
          <p:cNvPr id="4" name="Grupo 3"/>
          <p:cNvGrpSpPr/>
          <p:nvPr/>
        </p:nvGrpSpPr>
        <p:grpSpPr>
          <a:xfrm>
            <a:off x="2496889" y="1301991"/>
            <a:ext cx="5551449" cy="5551449"/>
            <a:chOff x="3487389" y="960202"/>
            <a:chExt cx="5551449" cy="5551449"/>
          </a:xfrm>
        </p:grpSpPr>
        <p:pic>
          <p:nvPicPr>
            <p:cNvPr id="58" name="Imagem 5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7389" y="960202"/>
              <a:ext cx="5551449" cy="5551449"/>
            </a:xfrm>
            <a:prstGeom prst="rect">
              <a:avLst/>
            </a:prstGeom>
          </p:spPr>
        </p:pic>
        <p:pic>
          <p:nvPicPr>
            <p:cNvPr id="3" name="Imagem 2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33" b="10809"/>
            <a:stretch/>
          </p:blipFill>
          <p:spPr>
            <a:xfrm>
              <a:off x="5236684" y="2078429"/>
              <a:ext cx="2067528" cy="3307610"/>
            </a:xfrm>
            <a:prstGeom prst="rect">
              <a:avLst/>
            </a:prstGeom>
          </p:spPr>
        </p:pic>
      </p:grpSp>
      <p:grpSp>
        <p:nvGrpSpPr>
          <p:cNvPr id="66" name="Grupo 65"/>
          <p:cNvGrpSpPr/>
          <p:nvPr/>
        </p:nvGrpSpPr>
        <p:grpSpPr>
          <a:xfrm>
            <a:off x="7602491" y="132037"/>
            <a:ext cx="1838190" cy="543031"/>
            <a:chOff x="9966750" y="197737"/>
            <a:chExt cx="1838190" cy="543031"/>
          </a:xfrm>
        </p:grpSpPr>
        <p:sp>
          <p:nvSpPr>
            <p:cNvPr id="67" name="CaixaDeTexto 66"/>
            <p:cNvSpPr txBox="1"/>
            <p:nvPr/>
          </p:nvSpPr>
          <p:spPr>
            <a:xfrm>
              <a:off x="9966750" y="299975"/>
              <a:ext cx="7521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E2045A"/>
                  </a:solidFill>
                </a:rPr>
                <a:t>APOIO</a:t>
              </a:r>
              <a:endParaRPr lang="pt-BR" sz="1600" b="1" dirty="0">
                <a:solidFill>
                  <a:srgbClr val="E2045A"/>
                </a:solidFill>
              </a:endParaRPr>
            </a:p>
          </p:txBody>
        </p:sp>
        <p:pic>
          <p:nvPicPr>
            <p:cNvPr id="68" name="Imagem 67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8879" y="197737"/>
              <a:ext cx="1086061" cy="5430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373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upo 119"/>
          <p:cNvGrpSpPr/>
          <p:nvPr/>
        </p:nvGrpSpPr>
        <p:grpSpPr>
          <a:xfrm>
            <a:off x="7462" y="13729"/>
            <a:ext cx="12194796" cy="6858000"/>
            <a:chOff x="-6650183" y="17"/>
            <a:chExt cx="12194796" cy="6858000"/>
          </a:xfrm>
        </p:grpSpPr>
        <p:grpSp>
          <p:nvGrpSpPr>
            <p:cNvPr id="169" name="Grupo 168"/>
            <p:cNvGrpSpPr/>
            <p:nvPr/>
          </p:nvGrpSpPr>
          <p:grpSpPr>
            <a:xfrm>
              <a:off x="-6650183" y="17"/>
              <a:ext cx="12194796" cy="6858000"/>
              <a:chOff x="0" y="0"/>
              <a:chExt cx="10305774" cy="6858000"/>
            </a:xfrm>
          </p:grpSpPr>
          <p:sp>
            <p:nvSpPr>
              <p:cNvPr id="171" name="Retângulo 170"/>
              <p:cNvSpPr/>
              <p:nvPr/>
            </p:nvSpPr>
            <p:spPr>
              <a:xfrm>
                <a:off x="0" y="0"/>
                <a:ext cx="10292080" cy="6858000"/>
              </a:xfrm>
              <a:prstGeom prst="rect">
                <a:avLst/>
              </a:prstGeom>
              <a:solidFill>
                <a:srgbClr val="F3F1F3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72" name="Grupo 171"/>
              <p:cNvGrpSpPr/>
              <p:nvPr/>
            </p:nvGrpSpPr>
            <p:grpSpPr>
              <a:xfrm>
                <a:off x="9213612" y="2072716"/>
                <a:ext cx="1092162" cy="2712559"/>
                <a:chOff x="9213612" y="2072716"/>
                <a:chExt cx="1092162" cy="2712559"/>
              </a:xfrm>
            </p:grpSpPr>
            <p:sp>
              <p:nvSpPr>
                <p:cNvPr id="173" name="Forma livre 172"/>
                <p:cNvSpPr/>
                <p:nvPr/>
              </p:nvSpPr>
              <p:spPr>
                <a:xfrm>
                  <a:off x="9213612" y="2072716"/>
                  <a:ext cx="1092162" cy="2712559"/>
                </a:xfrm>
                <a:custGeom>
                  <a:avLst/>
                  <a:gdLst>
                    <a:gd name="connsiteX0" fmla="*/ 1290320 w 1290320"/>
                    <a:gd name="connsiteY0" fmla="*/ 0 h 2903549"/>
                    <a:gd name="connsiteX1" fmla="*/ 1290320 w 1290320"/>
                    <a:gd name="connsiteY1" fmla="*/ 2903549 h 2903549"/>
                    <a:gd name="connsiteX2" fmla="*/ 1184412 w 1290320"/>
                    <a:gd name="connsiteY2" fmla="*/ 2887579 h 2903549"/>
                    <a:gd name="connsiteX3" fmla="*/ 0 w 1290320"/>
                    <a:gd name="connsiteY3" fmla="*/ 1451774 h 2903549"/>
                    <a:gd name="connsiteX4" fmla="*/ 1184412 w 1290320"/>
                    <a:gd name="connsiteY4" fmla="*/ 15970 h 2903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0320" h="2903549">
                      <a:moveTo>
                        <a:pt x="1290320" y="0"/>
                      </a:moveTo>
                      <a:lnTo>
                        <a:pt x="1290320" y="2903549"/>
                      </a:lnTo>
                      <a:lnTo>
                        <a:pt x="1184412" y="2887579"/>
                      </a:lnTo>
                      <a:cubicBezTo>
                        <a:pt x="508469" y="2750919"/>
                        <a:pt x="0" y="2160014"/>
                        <a:pt x="0" y="1451774"/>
                      </a:cubicBezTo>
                      <a:cubicBezTo>
                        <a:pt x="0" y="743534"/>
                        <a:pt x="508469" y="152630"/>
                        <a:pt x="1184412" y="15970"/>
                      </a:cubicBezTo>
                      <a:close/>
                    </a:path>
                  </a:pathLst>
                </a:custGeom>
                <a:solidFill>
                  <a:srgbClr val="FF37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CaixaDeTexto 173"/>
                <p:cNvSpPr txBox="1"/>
                <p:nvPr/>
              </p:nvSpPr>
              <p:spPr>
                <a:xfrm rot="16200000">
                  <a:off x="9235673" y="3155888"/>
                  <a:ext cx="1589526" cy="5462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3600" b="1" dirty="0">
                      <a:solidFill>
                        <a:schemeClr val="bg1"/>
                      </a:solidFill>
                      <a:latin typeface="Tw Cen MT" panose="020B0602020104020603" pitchFamily="34" charset="0"/>
                    </a:rPr>
                    <a:t>d</a:t>
                  </a:r>
                  <a:r>
                    <a:rPr lang="pt-BR" sz="3600" b="1" dirty="0" smtClean="0">
                      <a:solidFill>
                        <a:schemeClr val="bg1"/>
                      </a:solidFill>
                      <a:latin typeface="Tw Cen MT" panose="020B0602020104020603" pitchFamily="34" charset="0"/>
                    </a:rPr>
                    <a:t>esafio</a:t>
                  </a:r>
                  <a:endPara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endParaRPr>
                </a:p>
              </p:txBody>
            </p:sp>
          </p:grpSp>
        </p:grpSp>
        <p:pic>
          <p:nvPicPr>
            <p:cNvPr id="170" name="Imagem 169"/>
            <p:cNvPicPr>
              <a:picLocks noChangeAspect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353101" y="3121923"/>
              <a:ext cx="632463" cy="632463"/>
            </a:xfrm>
            <a:prstGeom prst="rect">
              <a:avLst/>
            </a:prstGeom>
          </p:spPr>
        </p:pic>
      </p:grpSp>
      <p:grpSp>
        <p:nvGrpSpPr>
          <p:cNvPr id="122" name="Grupo 121"/>
          <p:cNvGrpSpPr/>
          <p:nvPr/>
        </p:nvGrpSpPr>
        <p:grpSpPr>
          <a:xfrm>
            <a:off x="-509757" y="22873"/>
            <a:ext cx="12185218" cy="6858000"/>
            <a:chOff x="0" y="0"/>
            <a:chExt cx="12185218" cy="6858000"/>
          </a:xfrm>
        </p:grpSpPr>
        <p:grpSp>
          <p:nvGrpSpPr>
            <p:cNvPr id="163" name="Grupo 162"/>
            <p:cNvGrpSpPr/>
            <p:nvPr/>
          </p:nvGrpSpPr>
          <p:grpSpPr>
            <a:xfrm>
              <a:off x="0" y="0"/>
              <a:ext cx="12179122" cy="6858000"/>
              <a:chOff x="0" y="0"/>
              <a:chExt cx="12179122" cy="6858000"/>
            </a:xfrm>
          </p:grpSpPr>
          <p:sp>
            <p:nvSpPr>
              <p:cNvPr id="165" name="Retângulo 164"/>
              <p:cNvSpPr/>
              <p:nvPr/>
            </p:nvSpPr>
            <p:spPr>
              <a:xfrm>
                <a:off x="0" y="0"/>
                <a:ext cx="12178590" cy="6858000"/>
              </a:xfrm>
              <a:prstGeom prst="rect">
                <a:avLst/>
              </a:prstGeom>
              <a:solidFill>
                <a:srgbClr val="F3F1F3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66" name="Grupo 165"/>
              <p:cNvGrpSpPr/>
              <p:nvPr/>
            </p:nvGrpSpPr>
            <p:grpSpPr>
              <a:xfrm>
                <a:off x="10886769" y="2072715"/>
                <a:ext cx="1292353" cy="2712559"/>
                <a:chOff x="10886769" y="2072715"/>
                <a:chExt cx="1292353" cy="2712559"/>
              </a:xfrm>
            </p:grpSpPr>
            <p:sp>
              <p:nvSpPr>
                <p:cNvPr id="167" name="Forma livre 166"/>
                <p:cNvSpPr/>
                <p:nvPr/>
              </p:nvSpPr>
              <p:spPr>
                <a:xfrm>
                  <a:off x="10886769" y="2072715"/>
                  <a:ext cx="1292353" cy="2712559"/>
                </a:xfrm>
                <a:custGeom>
                  <a:avLst/>
                  <a:gdLst>
                    <a:gd name="connsiteX0" fmla="*/ 1290320 w 1290320"/>
                    <a:gd name="connsiteY0" fmla="*/ 0 h 2903549"/>
                    <a:gd name="connsiteX1" fmla="*/ 1290320 w 1290320"/>
                    <a:gd name="connsiteY1" fmla="*/ 2903549 h 2903549"/>
                    <a:gd name="connsiteX2" fmla="*/ 1184412 w 1290320"/>
                    <a:gd name="connsiteY2" fmla="*/ 2887579 h 2903549"/>
                    <a:gd name="connsiteX3" fmla="*/ 0 w 1290320"/>
                    <a:gd name="connsiteY3" fmla="*/ 1451774 h 2903549"/>
                    <a:gd name="connsiteX4" fmla="*/ 1184412 w 1290320"/>
                    <a:gd name="connsiteY4" fmla="*/ 15970 h 2903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0320" h="2903549">
                      <a:moveTo>
                        <a:pt x="1290320" y="0"/>
                      </a:moveTo>
                      <a:lnTo>
                        <a:pt x="1290320" y="2903549"/>
                      </a:lnTo>
                      <a:lnTo>
                        <a:pt x="1184412" y="2887579"/>
                      </a:lnTo>
                      <a:cubicBezTo>
                        <a:pt x="508469" y="2750919"/>
                        <a:pt x="0" y="2160014"/>
                        <a:pt x="0" y="1451774"/>
                      </a:cubicBezTo>
                      <a:cubicBezTo>
                        <a:pt x="0" y="743534"/>
                        <a:pt x="508469" y="152630"/>
                        <a:pt x="1184412" y="15970"/>
                      </a:cubicBez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68" name="Imagem 16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1039880" y="3197229"/>
                  <a:ext cx="548363" cy="463524"/>
                </a:xfrm>
                <a:prstGeom prst="rect">
                  <a:avLst/>
                </a:prstGeom>
              </p:spPr>
            </p:pic>
          </p:grpSp>
        </p:grpSp>
        <p:sp>
          <p:nvSpPr>
            <p:cNvPr id="164" name="CaixaDeTexto 163"/>
            <p:cNvSpPr txBox="1"/>
            <p:nvPr/>
          </p:nvSpPr>
          <p:spPr>
            <a:xfrm rot="16200000">
              <a:off x="10784990" y="3105827"/>
              <a:ext cx="21541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estatística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3" name="Grupo 122"/>
          <p:cNvGrpSpPr/>
          <p:nvPr/>
        </p:nvGrpSpPr>
        <p:grpSpPr>
          <a:xfrm>
            <a:off x="-1060561" y="18301"/>
            <a:ext cx="12181919" cy="6858000"/>
            <a:chOff x="0" y="0"/>
            <a:chExt cx="12181919" cy="6858000"/>
          </a:xfrm>
        </p:grpSpPr>
        <p:sp>
          <p:nvSpPr>
            <p:cNvPr id="159" name="Retângulo 158"/>
            <p:cNvSpPr/>
            <p:nvPr/>
          </p:nvSpPr>
          <p:spPr>
            <a:xfrm>
              <a:off x="0" y="0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orma livre 159"/>
            <p:cNvSpPr/>
            <p:nvPr/>
          </p:nvSpPr>
          <p:spPr>
            <a:xfrm>
              <a:off x="10889566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FAE4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CaixaDeTexto 160"/>
            <p:cNvSpPr txBox="1"/>
            <p:nvPr/>
          </p:nvSpPr>
          <p:spPr>
            <a:xfrm rot="16200000">
              <a:off x="10693927" y="3136605"/>
              <a:ext cx="23464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Você sabia...</a:t>
              </a:r>
              <a:endParaRPr lang="pt-BR" sz="32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62" name="Imagem 161"/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16984" y="3150108"/>
              <a:ext cx="557770" cy="557770"/>
            </a:xfrm>
            <a:prstGeom prst="rect">
              <a:avLst/>
            </a:prstGeom>
          </p:spPr>
        </p:pic>
      </p:grpSp>
      <p:grpSp>
        <p:nvGrpSpPr>
          <p:cNvPr id="124" name="Grupo 123"/>
          <p:cNvGrpSpPr/>
          <p:nvPr/>
        </p:nvGrpSpPr>
        <p:grpSpPr>
          <a:xfrm>
            <a:off x="-1581387" y="16015"/>
            <a:ext cx="12178590" cy="6858000"/>
            <a:chOff x="2624" y="-9171"/>
            <a:chExt cx="12178590" cy="6858000"/>
          </a:xfrm>
        </p:grpSpPr>
        <p:sp>
          <p:nvSpPr>
            <p:cNvPr id="155" name="Retângulo 154"/>
            <p:cNvSpPr/>
            <p:nvPr/>
          </p:nvSpPr>
          <p:spPr>
            <a:xfrm>
              <a:off x="2624" y="-9171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Forma livre 155"/>
            <p:cNvSpPr/>
            <p:nvPr/>
          </p:nvSpPr>
          <p:spPr>
            <a:xfrm>
              <a:off x="10886769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3CC7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CaixaDeTexto 156"/>
            <p:cNvSpPr txBox="1"/>
            <p:nvPr/>
          </p:nvSpPr>
          <p:spPr>
            <a:xfrm rot="16200000">
              <a:off x="10899596" y="3105827"/>
              <a:ext cx="18980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pesquisa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18967">
              <a:off x="10951650" y="3109788"/>
              <a:ext cx="638410" cy="638410"/>
            </a:xfrm>
            <a:prstGeom prst="rect">
              <a:avLst/>
            </a:prstGeom>
          </p:spPr>
        </p:pic>
      </p:grpSp>
      <p:grpSp>
        <p:nvGrpSpPr>
          <p:cNvPr id="125" name="Grupo 124"/>
          <p:cNvGrpSpPr/>
          <p:nvPr/>
        </p:nvGrpSpPr>
        <p:grpSpPr>
          <a:xfrm>
            <a:off x="-2102213" y="22873"/>
            <a:ext cx="12189419" cy="6858000"/>
            <a:chOff x="1578" y="-13722"/>
            <a:chExt cx="12189419" cy="6858000"/>
          </a:xfrm>
        </p:grpSpPr>
        <p:sp>
          <p:nvSpPr>
            <p:cNvPr id="151" name="Retângulo 150"/>
            <p:cNvSpPr/>
            <p:nvPr/>
          </p:nvSpPr>
          <p:spPr>
            <a:xfrm>
              <a:off x="1578" y="-13722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Forma livre 151"/>
            <p:cNvSpPr/>
            <p:nvPr/>
          </p:nvSpPr>
          <p:spPr>
            <a:xfrm>
              <a:off x="10898644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FF3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CaixaDeTexto 152"/>
            <p:cNvSpPr txBox="1"/>
            <p:nvPr/>
          </p:nvSpPr>
          <p:spPr>
            <a:xfrm rot="16200000">
              <a:off x="10768700" y="3105825"/>
              <a:ext cx="21868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formulário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22090" y="3177451"/>
              <a:ext cx="530513" cy="503081"/>
            </a:xfrm>
            <a:prstGeom prst="rect">
              <a:avLst/>
            </a:prstGeom>
          </p:spPr>
        </p:pic>
      </p:grpSp>
      <p:grpSp>
        <p:nvGrpSpPr>
          <p:cNvPr id="126" name="Grupo 125"/>
          <p:cNvGrpSpPr/>
          <p:nvPr/>
        </p:nvGrpSpPr>
        <p:grpSpPr>
          <a:xfrm>
            <a:off x="-2613240" y="18293"/>
            <a:ext cx="12179122" cy="6858000"/>
            <a:chOff x="0" y="-13722"/>
            <a:chExt cx="12179122" cy="6858000"/>
          </a:xfrm>
        </p:grpSpPr>
        <p:sp>
          <p:nvSpPr>
            <p:cNvPr id="147" name="Retângulo 146"/>
            <p:cNvSpPr/>
            <p:nvPr/>
          </p:nvSpPr>
          <p:spPr>
            <a:xfrm>
              <a:off x="0" y="-13722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Forma livre 147"/>
            <p:cNvSpPr/>
            <p:nvPr/>
          </p:nvSpPr>
          <p:spPr>
            <a:xfrm>
              <a:off x="10886769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E204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CaixaDeTexto 148"/>
            <p:cNvSpPr txBox="1"/>
            <p:nvPr/>
          </p:nvSpPr>
          <p:spPr>
            <a:xfrm rot="16200000">
              <a:off x="11011533" y="3105825"/>
              <a:ext cx="1687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solução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0" name="Imagem 149"/>
            <p:cNvPicPr>
              <a:picLocks noChangeAspect="1"/>
            </p:cNvPicPr>
            <p:nvPr/>
          </p:nvPicPr>
          <p:blipFill>
            <a:blip r:embed="rId7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28921" y="3122781"/>
              <a:ext cx="555046" cy="612421"/>
            </a:xfrm>
            <a:prstGeom prst="rect">
              <a:avLst/>
            </a:prstGeom>
          </p:spPr>
        </p:pic>
      </p:grpSp>
      <p:grpSp>
        <p:nvGrpSpPr>
          <p:cNvPr id="127" name="Grupo 126"/>
          <p:cNvGrpSpPr/>
          <p:nvPr/>
        </p:nvGrpSpPr>
        <p:grpSpPr>
          <a:xfrm>
            <a:off x="-3124267" y="18285"/>
            <a:ext cx="12184686" cy="6858000"/>
            <a:chOff x="532" y="-13722"/>
            <a:chExt cx="12184686" cy="6858000"/>
          </a:xfrm>
        </p:grpSpPr>
        <p:sp>
          <p:nvSpPr>
            <p:cNvPr id="143" name="Retângulo 142"/>
            <p:cNvSpPr/>
            <p:nvPr/>
          </p:nvSpPr>
          <p:spPr>
            <a:xfrm>
              <a:off x="532" y="-13722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orma livre 143"/>
            <p:cNvSpPr/>
            <p:nvPr/>
          </p:nvSpPr>
          <p:spPr>
            <a:xfrm>
              <a:off x="10886769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7EC2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CaixaDeTexto 144"/>
            <p:cNvSpPr txBox="1"/>
            <p:nvPr/>
          </p:nvSpPr>
          <p:spPr>
            <a:xfrm rot="16200000">
              <a:off x="11140645" y="3105826"/>
              <a:ext cx="14428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receita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6" name="Imagem 145"/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23439" y="3135795"/>
              <a:ext cx="586392" cy="586392"/>
            </a:xfrm>
            <a:prstGeom prst="rect">
              <a:avLst/>
            </a:prstGeom>
          </p:spPr>
        </p:pic>
      </p:grpSp>
      <p:grpSp>
        <p:nvGrpSpPr>
          <p:cNvPr id="128" name="Grupo 127"/>
          <p:cNvGrpSpPr/>
          <p:nvPr/>
        </p:nvGrpSpPr>
        <p:grpSpPr>
          <a:xfrm>
            <a:off x="-10577995" y="17"/>
            <a:ext cx="12192205" cy="6858000"/>
            <a:chOff x="-51" y="-13722"/>
            <a:chExt cx="12192205" cy="6858000"/>
          </a:xfrm>
        </p:grpSpPr>
        <p:sp>
          <p:nvSpPr>
            <p:cNvPr id="139" name="Retângulo 138"/>
            <p:cNvSpPr/>
            <p:nvPr/>
          </p:nvSpPr>
          <p:spPr>
            <a:xfrm>
              <a:off x="-51" y="-13722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Forma livre 139"/>
            <p:cNvSpPr/>
            <p:nvPr/>
          </p:nvSpPr>
          <p:spPr>
            <a:xfrm>
              <a:off x="10886769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FFEA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CaixaDeTexto 140"/>
            <p:cNvSpPr txBox="1"/>
            <p:nvPr/>
          </p:nvSpPr>
          <p:spPr>
            <a:xfrm rot="16200000">
              <a:off x="10906225" y="3105827"/>
              <a:ext cx="19255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parceiros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2" name="Imagem 141"/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49953" y="3105826"/>
              <a:ext cx="691717" cy="646331"/>
            </a:xfrm>
            <a:prstGeom prst="rect">
              <a:avLst/>
            </a:prstGeom>
          </p:spPr>
        </p:pic>
      </p:grpSp>
      <p:grpSp>
        <p:nvGrpSpPr>
          <p:cNvPr id="129" name="Grupo 128"/>
          <p:cNvGrpSpPr/>
          <p:nvPr/>
        </p:nvGrpSpPr>
        <p:grpSpPr>
          <a:xfrm>
            <a:off x="-11125470" y="17"/>
            <a:ext cx="12178590" cy="6858000"/>
            <a:chOff x="1996" y="-13722"/>
            <a:chExt cx="12178590" cy="6858000"/>
          </a:xfrm>
        </p:grpSpPr>
        <p:sp>
          <p:nvSpPr>
            <p:cNvPr id="135" name="Retângulo 134"/>
            <p:cNvSpPr/>
            <p:nvPr/>
          </p:nvSpPr>
          <p:spPr>
            <a:xfrm>
              <a:off x="1996" y="-13722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Forma livre 135"/>
            <p:cNvSpPr/>
            <p:nvPr/>
          </p:nvSpPr>
          <p:spPr>
            <a:xfrm>
              <a:off x="10886769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CaixaDeTexto 136"/>
            <p:cNvSpPr txBox="1"/>
            <p:nvPr/>
          </p:nvSpPr>
          <p:spPr>
            <a:xfrm rot="16200000">
              <a:off x="10682351" y="3105825"/>
              <a:ext cx="23461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divulgação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38" name="Imagem 137"/>
            <p:cNvPicPr>
              <a:picLocks noChangeAspect="1"/>
            </p:cNvPicPr>
            <p:nvPr/>
          </p:nvPicPr>
          <p:blipFill>
            <a:blip r:embed="rId10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60990" y="3150321"/>
              <a:ext cx="612325" cy="557341"/>
            </a:xfrm>
            <a:prstGeom prst="rect">
              <a:avLst/>
            </a:prstGeom>
          </p:spPr>
        </p:pic>
      </p:grpSp>
      <p:grpSp>
        <p:nvGrpSpPr>
          <p:cNvPr id="130" name="Grupo 129"/>
          <p:cNvGrpSpPr/>
          <p:nvPr/>
        </p:nvGrpSpPr>
        <p:grpSpPr>
          <a:xfrm>
            <a:off x="-11684330" y="-4560"/>
            <a:ext cx="12183180" cy="6858000"/>
            <a:chOff x="-607" y="-18299"/>
            <a:chExt cx="12183180" cy="6858000"/>
          </a:xfrm>
        </p:grpSpPr>
        <p:sp>
          <p:nvSpPr>
            <p:cNvPr id="131" name="Retângulo 130"/>
            <p:cNvSpPr/>
            <p:nvPr/>
          </p:nvSpPr>
          <p:spPr>
            <a:xfrm>
              <a:off x="-607" y="-18299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Forma livre 131"/>
            <p:cNvSpPr/>
            <p:nvPr/>
          </p:nvSpPr>
          <p:spPr>
            <a:xfrm>
              <a:off x="10890220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FF05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6" name="CaixaDeTexto 55"/>
          <p:cNvSpPr txBox="1"/>
          <p:nvPr/>
        </p:nvSpPr>
        <p:spPr>
          <a:xfrm rot="16200000">
            <a:off x="-1124061" y="3181112"/>
            <a:ext cx="263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implementações</a:t>
            </a:r>
            <a:endParaRPr lang="pt-BR" sz="28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57" name="Imagem 56"/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35471" y="3092023"/>
            <a:ext cx="676242" cy="676242"/>
          </a:xfrm>
          <a:prstGeom prst="rect">
            <a:avLst/>
          </a:prstGeom>
        </p:spPr>
      </p:pic>
      <p:grpSp>
        <p:nvGrpSpPr>
          <p:cNvPr id="58" name="Grupo 57"/>
          <p:cNvGrpSpPr/>
          <p:nvPr/>
        </p:nvGrpSpPr>
        <p:grpSpPr>
          <a:xfrm>
            <a:off x="2229038" y="1961725"/>
            <a:ext cx="5543761" cy="662056"/>
            <a:chOff x="5914528" y="1817912"/>
            <a:chExt cx="5543761" cy="662056"/>
          </a:xfrm>
        </p:grpSpPr>
        <p:grpSp>
          <p:nvGrpSpPr>
            <p:cNvPr id="59" name="Group 1">
              <a:extLst>
                <a:ext uri="{FF2B5EF4-FFF2-40B4-BE49-F238E27FC236}">
                  <a16:creationId xmlns:a16="http://schemas.microsoft.com/office/drawing/2014/main" xmlns="" id="{FC6AD48D-0CD1-414E-BB43-3C6997810727}"/>
                </a:ext>
              </a:extLst>
            </p:cNvPr>
            <p:cNvGrpSpPr/>
            <p:nvPr/>
          </p:nvGrpSpPr>
          <p:grpSpPr>
            <a:xfrm>
              <a:off x="5914528" y="1817912"/>
              <a:ext cx="5543761" cy="662056"/>
              <a:chOff x="764723" y="2277144"/>
              <a:chExt cx="5543761" cy="662056"/>
            </a:xfrm>
          </p:grpSpPr>
          <p:sp>
            <p:nvSpPr>
              <p:cNvPr id="61" name="Oval 2">
                <a:extLst>
                  <a:ext uri="{FF2B5EF4-FFF2-40B4-BE49-F238E27FC236}">
                    <a16:creationId xmlns:a16="http://schemas.microsoft.com/office/drawing/2014/main" xmlns="" id="{F85BDDBC-B31F-43B7-9760-DB6417E2C3E1}"/>
                  </a:ext>
                </a:extLst>
              </p:cNvPr>
              <p:cNvSpPr/>
              <p:nvPr/>
            </p:nvSpPr>
            <p:spPr>
              <a:xfrm>
                <a:off x="764723" y="2277144"/>
                <a:ext cx="662056" cy="662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5">
                <a:extLst>
                  <a:ext uri="{FF2B5EF4-FFF2-40B4-BE49-F238E27FC236}">
                    <a16:creationId xmlns:a16="http://schemas.microsoft.com/office/drawing/2014/main" xmlns="" id="{65327AF2-7E8F-4A6D-BF38-42C375637900}"/>
                  </a:ext>
                </a:extLst>
              </p:cNvPr>
              <p:cNvSpPr txBox="1"/>
              <p:nvPr/>
            </p:nvSpPr>
            <p:spPr>
              <a:xfrm>
                <a:off x="1469908" y="2292685"/>
                <a:ext cx="48385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err="1" smtClean="0">
                    <a:solidFill>
                      <a:srgbClr val="7EC234"/>
                    </a:solidFill>
                    <a:latin typeface="Tw Cen MT" panose="020B0602020104020603" pitchFamily="34" charset="0"/>
                  </a:rPr>
                  <a:t>Campanhas</a:t>
                </a:r>
                <a:r>
                  <a:rPr lang="en-US" sz="3200" dirty="0" smtClean="0">
                    <a:solidFill>
                      <a:srgbClr val="7EC234"/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sz="3200" dirty="0" err="1" smtClean="0">
                    <a:solidFill>
                      <a:srgbClr val="7EC234"/>
                    </a:solidFill>
                    <a:latin typeface="Tw Cen MT" panose="020B0602020104020603" pitchFamily="34" charset="0"/>
                  </a:rPr>
                  <a:t>Publicitárias</a:t>
                </a:r>
                <a:endParaRPr lang="en-US" sz="3200" dirty="0">
                  <a:solidFill>
                    <a:srgbClr val="7EC234"/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60" name="CaixaDeTexto 59"/>
            <p:cNvSpPr txBox="1"/>
            <p:nvPr/>
          </p:nvSpPr>
          <p:spPr>
            <a:xfrm>
              <a:off x="6051149" y="1817912"/>
              <a:ext cx="2929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dirty="0" smtClean="0">
                  <a:solidFill>
                    <a:srgbClr val="7EC234"/>
                  </a:solidFill>
                  <a:latin typeface="Tw Cen MT" panose="020B0602020104020603" pitchFamily="34" charset="0"/>
                </a:rPr>
                <a:t>1</a:t>
              </a:r>
              <a:endParaRPr lang="pt-BR" sz="3600" dirty="0">
                <a:solidFill>
                  <a:srgbClr val="7EC234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3" name="Grupo 62"/>
          <p:cNvGrpSpPr/>
          <p:nvPr/>
        </p:nvGrpSpPr>
        <p:grpSpPr>
          <a:xfrm>
            <a:off x="2244027" y="2981684"/>
            <a:ext cx="5623184" cy="662056"/>
            <a:chOff x="5914528" y="1817912"/>
            <a:chExt cx="5623184" cy="662056"/>
          </a:xfrm>
        </p:grpSpPr>
        <p:grpSp>
          <p:nvGrpSpPr>
            <p:cNvPr id="64" name="Group 1">
              <a:extLst>
                <a:ext uri="{FF2B5EF4-FFF2-40B4-BE49-F238E27FC236}">
                  <a16:creationId xmlns:a16="http://schemas.microsoft.com/office/drawing/2014/main" xmlns="" id="{FC6AD48D-0CD1-414E-BB43-3C6997810727}"/>
                </a:ext>
              </a:extLst>
            </p:cNvPr>
            <p:cNvGrpSpPr/>
            <p:nvPr/>
          </p:nvGrpSpPr>
          <p:grpSpPr>
            <a:xfrm>
              <a:off x="5914528" y="1817912"/>
              <a:ext cx="5623184" cy="662056"/>
              <a:chOff x="764723" y="2277144"/>
              <a:chExt cx="5623184" cy="662056"/>
            </a:xfrm>
          </p:grpSpPr>
          <p:sp>
            <p:nvSpPr>
              <p:cNvPr id="66" name="Oval 2">
                <a:extLst>
                  <a:ext uri="{FF2B5EF4-FFF2-40B4-BE49-F238E27FC236}">
                    <a16:creationId xmlns:a16="http://schemas.microsoft.com/office/drawing/2014/main" xmlns="" id="{F85BDDBC-B31F-43B7-9760-DB6417E2C3E1}"/>
                  </a:ext>
                </a:extLst>
              </p:cNvPr>
              <p:cNvSpPr/>
              <p:nvPr/>
            </p:nvSpPr>
            <p:spPr>
              <a:xfrm>
                <a:off x="764723" y="2277144"/>
                <a:ext cx="662056" cy="662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5">
                <a:extLst>
                  <a:ext uri="{FF2B5EF4-FFF2-40B4-BE49-F238E27FC236}">
                    <a16:creationId xmlns:a16="http://schemas.microsoft.com/office/drawing/2014/main" xmlns="" id="{65327AF2-7E8F-4A6D-BF38-42C375637900}"/>
                  </a:ext>
                </a:extLst>
              </p:cNvPr>
              <p:cNvSpPr txBox="1"/>
              <p:nvPr/>
            </p:nvSpPr>
            <p:spPr>
              <a:xfrm>
                <a:off x="1549331" y="2285006"/>
                <a:ext cx="48385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err="1" smtClean="0">
                    <a:solidFill>
                      <a:srgbClr val="7EC234"/>
                    </a:solidFill>
                    <a:latin typeface="Tw Cen MT" panose="020B0602020104020603" pitchFamily="34" charset="0"/>
                  </a:rPr>
                  <a:t>Redes</a:t>
                </a:r>
                <a:r>
                  <a:rPr lang="en-US" sz="3600" dirty="0" smtClean="0">
                    <a:solidFill>
                      <a:srgbClr val="7EC234"/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sz="3600" dirty="0" err="1" smtClean="0">
                    <a:solidFill>
                      <a:srgbClr val="7EC234"/>
                    </a:solidFill>
                    <a:latin typeface="Tw Cen MT" panose="020B0602020104020603" pitchFamily="34" charset="0"/>
                  </a:rPr>
                  <a:t>Sociais</a:t>
                </a:r>
                <a:endParaRPr lang="en-US" sz="3600" dirty="0">
                  <a:solidFill>
                    <a:srgbClr val="7EC234"/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65" name="CaixaDeTexto 64"/>
            <p:cNvSpPr txBox="1"/>
            <p:nvPr/>
          </p:nvSpPr>
          <p:spPr>
            <a:xfrm>
              <a:off x="6051149" y="1817912"/>
              <a:ext cx="2929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dirty="0" smtClean="0">
                  <a:solidFill>
                    <a:srgbClr val="7EC234"/>
                  </a:solidFill>
                  <a:latin typeface="Tw Cen MT" panose="020B0602020104020603" pitchFamily="34" charset="0"/>
                </a:rPr>
                <a:t>2</a:t>
              </a:r>
              <a:endParaRPr lang="pt-BR" sz="3600" dirty="0">
                <a:solidFill>
                  <a:srgbClr val="7EC234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2240284" y="3867519"/>
            <a:ext cx="5532515" cy="1077218"/>
            <a:chOff x="5914528" y="1669258"/>
            <a:chExt cx="5532515" cy="1077218"/>
          </a:xfrm>
        </p:grpSpPr>
        <p:grpSp>
          <p:nvGrpSpPr>
            <p:cNvPr id="69" name="Group 1">
              <a:extLst>
                <a:ext uri="{FF2B5EF4-FFF2-40B4-BE49-F238E27FC236}">
                  <a16:creationId xmlns:a16="http://schemas.microsoft.com/office/drawing/2014/main" xmlns="" id="{FC6AD48D-0CD1-414E-BB43-3C6997810727}"/>
                </a:ext>
              </a:extLst>
            </p:cNvPr>
            <p:cNvGrpSpPr/>
            <p:nvPr/>
          </p:nvGrpSpPr>
          <p:grpSpPr>
            <a:xfrm>
              <a:off x="5914528" y="1669258"/>
              <a:ext cx="5532515" cy="1077218"/>
              <a:chOff x="764723" y="2128490"/>
              <a:chExt cx="5532515" cy="1077218"/>
            </a:xfrm>
          </p:grpSpPr>
          <p:sp>
            <p:nvSpPr>
              <p:cNvPr id="71" name="Oval 2">
                <a:extLst>
                  <a:ext uri="{FF2B5EF4-FFF2-40B4-BE49-F238E27FC236}">
                    <a16:creationId xmlns:a16="http://schemas.microsoft.com/office/drawing/2014/main" xmlns="" id="{F85BDDBC-B31F-43B7-9760-DB6417E2C3E1}"/>
                  </a:ext>
                </a:extLst>
              </p:cNvPr>
              <p:cNvSpPr/>
              <p:nvPr/>
            </p:nvSpPr>
            <p:spPr>
              <a:xfrm>
                <a:off x="764723" y="2277144"/>
                <a:ext cx="662056" cy="6620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5">
                <a:extLst>
                  <a:ext uri="{FF2B5EF4-FFF2-40B4-BE49-F238E27FC236}">
                    <a16:creationId xmlns:a16="http://schemas.microsoft.com/office/drawing/2014/main" xmlns="" id="{65327AF2-7E8F-4A6D-BF38-42C375637900}"/>
                  </a:ext>
                </a:extLst>
              </p:cNvPr>
              <p:cNvSpPr txBox="1"/>
              <p:nvPr/>
            </p:nvSpPr>
            <p:spPr>
              <a:xfrm>
                <a:off x="1458662" y="2128490"/>
                <a:ext cx="483857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err="1" smtClean="0">
                    <a:solidFill>
                      <a:srgbClr val="7EC234"/>
                    </a:solidFill>
                    <a:latin typeface="Tw Cen MT" panose="020B0602020104020603" pitchFamily="34" charset="0"/>
                  </a:rPr>
                  <a:t>Campanhas</a:t>
                </a:r>
                <a:r>
                  <a:rPr lang="en-US" sz="3200" dirty="0" smtClean="0">
                    <a:solidFill>
                      <a:srgbClr val="7EC234"/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sz="3200" dirty="0" err="1" smtClean="0">
                    <a:solidFill>
                      <a:srgbClr val="7EC234"/>
                    </a:solidFill>
                    <a:latin typeface="Tw Cen MT" panose="020B0602020104020603" pitchFamily="34" charset="0"/>
                  </a:rPr>
                  <a:t>em</a:t>
                </a:r>
                <a:r>
                  <a:rPr lang="en-US" sz="3200" dirty="0" smtClean="0">
                    <a:solidFill>
                      <a:srgbClr val="7EC234"/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sz="3200" dirty="0" err="1" smtClean="0">
                    <a:solidFill>
                      <a:srgbClr val="7EC234"/>
                    </a:solidFill>
                    <a:latin typeface="Tw Cen MT" panose="020B0602020104020603" pitchFamily="34" charset="0"/>
                  </a:rPr>
                  <a:t>marcas</a:t>
                </a:r>
                <a:r>
                  <a:rPr lang="en-US" sz="3200" dirty="0" smtClean="0">
                    <a:solidFill>
                      <a:srgbClr val="7EC234"/>
                    </a:solidFill>
                    <a:latin typeface="Tw Cen MT" panose="020B0602020104020603" pitchFamily="34" charset="0"/>
                  </a:rPr>
                  <a:t> de </a:t>
                </a:r>
                <a:r>
                  <a:rPr lang="en-US" sz="3200" dirty="0" err="1" smtClean="0">
                    <a:solidFill>
                      <a:srgbClr val="7EC234"/>
                    </a:solidFill>
                    <a:latin typeface="Tw Cen MT" panose="020B0602020104020603" pitchFamily="34" charset="0"/>
                  </a:rPr>
                  <a:t>produtos</a:t>
                </a:r>
                <a:r>
                  <a:rPr lang="en-US" sz="3200" dirty="0" smtClean="0">
                    <a:solidFill>
                      <a:srgbClr val="7EC234"/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sz="3200" dirty="0" err="1" smtClean="0">
                    <a:solidFill>
                      <a:srgbClr val="7EC234"/>
                    </a:solidFill>
                    <a:latin typeface="Tw Cen MT" panose="020B0602020104020603" pitchFamily="34" charset="0"/>
                  </a:rPr>
                  <a:t>infantis</a:t>
                </a:r>
                <a:endParaRPr lang="en-US" sz="3200" dirty="0">
                  <a:solidFill>
                    <a:srgbClr val="7EC234"/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70" name="CaixaDeTexto 69"/>
            <p:cNvSpPr txBox="1"/>
            <p:nvPr/>
          </p:nvSpPr>
          <p:spPr>
            <a:xfrm>
              <a:off x="6051149" y="1817912"/>
              <a:ext cx="2929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dirty="0">
                  <a:solidFill>
                    <a:srgbClr val="7EC234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73" name="Grupo 72"/>
          <p:cNvGrpSpPr/>
          <p:nvPr/>
        </p:nvGrpSpPr>
        <p:grpSpPr>
          <a:xfrm>
            <a:off x="7091464" y="249247"/>
            <a:ext cx="1838190" cy="543031"/>
            <a:chOff x="9966750" y="197737"/>
            <a:chExt cx="1838190" cy="543031"/>
          </a:xfrm>
        </p:grpSpPr>
        <p:sp>
          <p:nvSpPr>
            <p:cNvPr id="74" name="CaixaDeTexto 73"/>
            <p:cNvSpPr txBox="1"/>
            <p:nvPr/>
          </p:nvSpPr>
          <p:spPr>
            <a:xfrm>
              <a:off x="9966750" y="299975"/>
              <a:ext cx="7521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E2045A"/>
                  </a:solidFill>
                </a:rPr>
                <a:t>APOIO</a:t>
              </a:r>
              <a:endParaRPr lang="pt-BR" sz="1600" b="1" dirty="0">
                <a:solidFill>
                  <a:srgbClr val="E2045A"/>
                </a:solidFill>
              </a:endParaRPr>
            </a:p>
          </p:txBody>
        </p:sp>
        <p:pic>
          <p:nvPicPr>
            <p:cNvPr id="75" name="Imagem 7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8879" y="197737"/>
              <a:ext cx="1086061" cy="5430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255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upo 119"/>
          <p:cNvGrpSpPr/>
          <p:nvPr/>
        </p:nvGrpSpPr>
        <p:grpSpPr>
          <a:xfrm>
            <a:off x="7462" y="13729"/>
            <a:ext cx="12194796" cy="6858000"/>
            <a:chOff x="-6650183" y="17"/>
            <a:chExt cx="12194796" cy="6858000"/>
          </a:xfrm>
        </p:grpSpPr>
        <p:grpSp>
          <p:nvGrpSpPr>
            <p:cNvPr id="169" name="Grupo 168"/>
            <p:cNvGrpSpPr/>
            <p:nvPr/>
          </p:nvGrpSpPr>
          <p:grpSpPr>
            <a:xfrm>
              <a:off x="-6650183" y="17"/>
              <a:ext cx="12194796" cy="6858000"/>
              <a:chOff x="0" y="0"/>
              <a:chExt cx="10305774" cy="6858000"/>
            </a:xfrm>
          </p:grpSpPr>
          <p:sp>
            <p:nvSpPr>
              <p:cNvPr id="171" name="Retângulo 170"/>
              <p:cNvSpPr/>
              <p:nvPr/>
            </p:nvSpPr>
            <p:spPr>
              <a:xfrm>
                <a:off x="0" y="0"/>
                <a:ext cx="10292080" cy="6858000"/>
              </a:xfrm>
              <a:prstGeom prst="rect">
                <a:avLst/>
              </a:prstGeom>
              <a:solidFill>
                <a:srgbClr val="F3F1F3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72" name="Grupo 171"/>
              <p:cNvGrpSpPr/>
              <p:nvPr/>
            </p:nvGrpSpPr>
            <p:grpSpPr>
              <a:xfrm>
                <a:off x="9213612" y="2072716"/>
                <a:ext cx="1092162" cy="2712559"/>
                <a:chOff x="9213612" y="2072716"/>
                <a:chExt cx="1092162" cy="2712559"/>
              </a:xfrm>
            </p:grpSpPr>
            <p:sp>
              <p:nvSpPr>
                <p:cNvPr id="173" name="Forma livre 172"/>
                <p:cNvSpPr/>
                <p:nvPr/>
              </p:nvSpPr>
              <p:spPr>
                <a:xfrm>
                  <a:off x="9213612" y="2072716"/>
                  <a:ext cx="1092162" cy="2712559"/>
                </a:xfrm>
                <a:custGeom>
                  <a:avLst/>
                  <a:gdLst>
                    <a:gd name="connsiteX0" fmla="*/ 1290320 w 1290320"/>
                    <a:gd name="connsiteY0" fmla="*/ 0 h 2903549"/>
                    <a:gd name="connsiteX1" fmla="*/ 1290320 w 1290320"/>
                    <a:gd name="connsiteY1" fmla="*/ 2903549 h 2903549"/>
                    <a:gd name="connsiteX2" fmla="*/ 1184412 w 1290320"/>
                    <a:gd name="connsiteY2" fmla="*/ 2887579 h 2903549"/>
                    <a:gd name="connsiteX3" fmla="*/ 0 w 1290320"/>
                    <a:gd name="connsiteY3" fmla="*/ 1451774 h 2903549"/>
                    <a:gd name="connsiteX4" fmla="*/ 1184412 w 1290320"/>
                    <a:gd name="connsiteY4" fmla="*/ 15970 h 2903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0320" h="2903549">
                      <a:moveTo>
                        <a:pt x="1290320" y="0"/>
                      </a:moveTo>
                      <a:lnTo>
                        <a:pt x="1290320" y="2903549"/>
                      </a:lnTo>
                      <a:lnTo>
                        <a:pt x="1184412" y="2887579"/>
                      </a:lnTo>
                      <a:cubicBezTo>
                        <a:pt x="508469" y="2750919"/>
                        <a:pt x="0" y="2160014"/>
                        <a:pt x="0" y="1451774"/>
                      </a:cubicBezTo>
                      <a:cubicBezTo>
                        <a:pt x="0" y="743534"/>
                        <a:pt x="508469" y="152630"/>
                        <a:pt x="1184412" y="15970"/>
                      </a:cubicBezTo>
                      <a:close/>
                    </a:path>
                  </a:pathLst>
                </a:custGeom>
                <a:solidFill>
                  <a:srgbClr val="FF37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CaixaDeTexto 173"/>
                <p:cNvSpPr txBox="1"/>
                <p:nvPr/>
              </p:nvSpPr>
              <p:spPr>
                <a:xfrm rot="16200000">
                  <a:off x="9235673" y="3155888"/>
                  <a:ext cx="1589526" cy="5462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3600" b="1" dirty="0">
                      <a:solidFill>
                        <a:schemeClr val="bg1"/>
                      </a:solidFill>
                      <a:latin typeface="Tw Cen MT" panose="020B0602020104020603" pitchFamily="34" charset="0"/>
                    </a:rPr>
                    <a:t>d</a:t>
                  </a:r>
                  <a:r>
                    <a:rPr lang="pt-BR" sz="3600" b="1" dirty="0" smtClean="0">
                      <a:solidFill>
                        <a:schemeClr val="bg1"/>
                      </a:solidFill>
                      <a:latin typeface="Tw Cen MT" panose="020B0602020104020603" pitchFamily="34" charset="0"/>
                    </a:rPr>
                    <a:t>esafio</a:t>
                  </a:r>
                  <a:endParaRPr lang="pt-BR" sz="3600" b="1" dirty="0">
                    <a:solidFill>
                      <a:schemeClr val="bg1"/>
                    </a:solidFill>
                    <a:latin typeface="Tw Cen MT" panose="020B0602020104020603" pitchFamily="34" charset="0"/>
                  </a:endParaRPr>
                </a:p>
              </p:txBody>
            </p:sp>
          </p:grpSp>
        </p:grpSp>
        <p:pic>
          <p:nvPicPr>
            <p:cNvPr id="170" name="Imagem 169"/>
            <p:cNvPicPr>
              <a:picLocks noChangeAspect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353101" y="3121923"/>
              <a:ext cx="632463" cy="632463"/>
            </a:xfrm>
            <a:prstGeom prst="rect">
              <a:avLst/>
            </a:prstGeom>
          </p:spPr>
        </p:pic>
      </p:grpSp>
      <p:grpSp>
        <p:nvGrpSpPr>
          <p:cNvPr id="122" name="Grupo 121"/>
          <p:cNvGrpSpPr/>
          <p:nvPr/>
        </p:nvGrpSpPr>
        <p:grpSpPr>
          <a:xfrm>
            <a:off x="-509757" y="22873"/>
            <a:ext cx="12185218" cy="6858000"/>
            <a:chOff x="0" y="0"/>
            <a:chExt cx="12185218" cy="6858000"/>
          </a:xfrm>
        </p:grpSpPr>
        <p:grpSp>
          <p:nvGrpSpPr>
            <p:cNvPr id="163" name="Grupo 162"/>
            <p:cNvGrpSpPr/>
            <p:nvPr/>
          </p:nvGrpSpPr>
          <p:grpSpPr>
            <a:xfrm>
              <a:off x="0" y="0"/>
              <a:ext cx="12179122" cy="6858000"/>
              <a:chOff x="0" y="0"/>
              <a:chExt cx="12179122" cy="6858000"/>
            </a:xfrm>
          </p:grpSpPr>
          <p:sp>
            <p:nvSpPr>
              <p:cNvPr id="165" name="Retângulo 164"/>
              <p:cNvSpPr/>
              <p:nvPr/>
            </p:nvSpPr>
            <p:spPr>
              <a:xfrm>
                <a:off x="0" y="0"/>
                <a:ext cx="12178590" cy="6858000"/>
              </a:xfrm>
              <a:prstGeom prst="rect">
                <a:avLst/>
              </a:prstGeom>
              <a:solidFill>
                <a:srgbClr val="F3F1F3"/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66" name="Grupo 165"/>
              <p:cNvGrpSpPr/>
              <p:nvPr/>
            </p:nvGrpSpPr>
            <p:grpSpPr>
              <a:xfrm>
                <a:off x="10886769" y="2072715"/>
                <a:ext cx="1292353" cy="2712559"/>
                <a:chOff x="10886769" y="2072715"/>
                <a:chExt cx="1292353" cy="2712559"/>
              </a:xfrm>
            </p:grpSpPr>
            <p:sp>
              <p:nvSpPr>
                <p:cNvPr id="167" name="Forma livre 166"/>
                <p:cNvSpPr/>
                <p:nvPr/>
              </p:nvSpPr>
              <p:spPr>
                <a:xfrm>
                  <a:off x="10886769" y="2072715"/>
                  <a:ext cx="1292353" cy="2712559"/>
                </a:xfrm>
                <a:custGeom>
                  <a:avLst/>
                  <a:gdLst>
                    <a:gd name="connsiteX0" fmla="*/ 1290320 w 1290320"/>
                    <a:gd name="connsiteY0" fmla="*/ 0 h 2903549"/>
                    <a:gd name="connsiteX1" fmla="*/ 1290320 w 1290320"/>
                    <a:gd name="connsiteY1" fmla="*/ 2903549 h 2903549"/>
                    <a:gd name="connsiteX2" fmla="*/ 1184412 w 1290320"/>
                    <a:gd name="connsiteY2" fmla="*/ 2887579 h 2903549"/>
                    <a:gd name="connsiteX3" fmla="*/ 0 w 1290320"/>
                    <a:gd name="connsiteY3" fmla="*/ 1451774 h 2903549"/>
                    <a:gd name="connsiteX4" fmla="*/ 1184412 w 1290320"/>
                    <a:gd name="connsiteY4" fmla="*/ 15970 h 2903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0320" h="2903549">
                      <a:moveTo>
                        <a:pt x="1290320" y="0"/>
                      </a:moveTo>
                      <a:lnTo>
                        <a:pt x="1290320" y="2903549"/>
                      </a:lnTo>
                      <a:lnTo>
                        <a:pt x="1184412" y="2887579"/>
                      </a:lnTo>
                      <a:cubicBezTo>
                        <a:pt x="508469" y="2750919"/>
                        <a:pt x="0" y="2160014"/>
                        <a:pt x="0" y="1451774"/>
                      </a:cubicBezTo>
                      <a:cubicBezTo>
                        <a:pt x="0" y="743534"/>
                        <a:pt x="508469" y="152630"/>
                        <a:pt x="1184412" y="15970"/>
                      </a:cubicBez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68" name="Imagem 16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1039880" y="3197229"/>
                  <a:ext cx="548363" cy="463524"/>
                </a:xfrm>
                <a:prstGeom prst="rect">
                  <a:avLst/>
                </a:prstGeom>
              </p:spPr>
            </p:pic>
          </p:grpSp>
        </p:grpSp>
        <p:sp>
          <p:nvSpPr>
            <p:cNvPr id="164" name="CaixaDeTexto 163"/>
            <p:cNvSpPr txBox="1"/>
            <p:nvPr/>
          </p:nvSpPr>
          <p:spPr>
            <a:xfrm rot="16200000">
              <a:off x="10784990" y="3105827"/>
              <a:ext cx="21541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estatística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3" name="Grupo 122"/>
          <p:cNvGrpSpPr/>
          <p:nvPr/>
        </p:nvGrpSpPr>
        <p:grpSpPr>
          <a:xfrm>
            <a:off x="-1060561" y="18301"/>
            <a:ext cx="12181919" cy="6858000"/>
            <a:chOff x="0" y="0"/>
            <a:chExt cx="12181919" cy="6858000"/>
          </a:xfrm>
        </p:grpSpPr>
        <p:sp>
          <p:nvSpPr>
            <p:cNvPr id="159" name="Retângulo 158"/>
            <p:cNvSpPr/>
            <p:nvPr/>
          </p:nvSpPr>
          <p:spPr>
            <a:xfrm>
              <a:off x="0" y="0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orma livre 159"/>
            <p:cNvSpPr/>
            <p:nvPr/>
          </p:nvSpPr>
          <p:spPr>
            <a:xfrm>
              <a:off x="10889566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FAE4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CaixaDeTexto 160"/>
            <p:cNvSpPr txBox="1"/>
            <p:nvPr/>
          </p:nvSpPr>
          <p:spPr>
            <a:xfrm rot="16200000">
              <a:off x="10693927" y="3136605"/>
              <a:ext cx="23464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Você sabia...</a:t>
              </a:r>
              <a:endParaRPr lang="pt-BR" sz="32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62" name="Imagem 161"/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16984" y="3150108"/>
              <a:ext cx="557770" cy="557770"/>
            </a:xfrm>
            <a:prstGeom prst="rect">
              <a:avLst/>
            </a:prstGeom>
          </p:spPr>
        </p:pic>
      </p:grpSp>
      <p:grpSp>
        <p:nvGrpSpPr>
          <p:cNvPr id="124" name="Grupo 123"/>
          <p:cNvGrpSpPr/>
          <p:nvPr/>
        </p:nvGrpSpPr>
        <p:grpSpPr>
          <a:xfrm>
            <a:off x="-1581387" y="16015"/>
            <a:ext cx="12178590" cy="6858000"/>
            <a:chOff x="2624" y="-9171"/>
            <a:chExt cx="12178590" cy="6858000"/>
          </a:xfrm>
        </p:grpSpPr>
        <p:sp>
          <p:nvSpPr>
            <p:cNvPr id="155" name="Retângulo 154"/>
            <p:cNvSpPr/>
            <p:nvPr/>
          </p:nvSpPr>
          <p:spPr>
            <a:xfrm>
              <a:off x="2624" y="-9171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Forma livre 155"/>
            <p:cNvSpPr/>
            <p:nvPr/>
          </p:nvSpPr>
          <p:spPr>
            <a:xfrm>
              <a:off x="10886769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3CC7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CaixaDeTexto 156"/>
            <p:cNvSpPr txBox="1"/>
            <p:nvPr/>
          </p:nvSpPr>
          <p:spPr>
            <a:xfrm rot="16200000">
              <a:off x="10899596" y="3105827"/>
              <a:ext cx="18980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pesquisa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18967">
              <a:off x="10951650" y="3109788"/>
              <a:ext cx="638410" cy="638410"/>
            </a:xfrm>
            <a:prstGeom prst="rect">
              <a:avLst/>
            </a:prstGeom>
          </p:spPr>
        </p:pic>
      </p:grpSp>
      <p:grpSp>
        <p:nvGrpSpPr>
          <p:cNvPr id="125" name="Grupo 124"/>
          <p:cNvGrpSpPr/>
          <p:nvPr/>
        </p:nvGrpSpPr>
        <p:grpSpPr>
          <a:xfrm>
            <a:off x="-2102213" y="22873"/>
            <a:ext cx="12189419" cy="6858000"/>
            <a:chOff x="1578" y="-13722"/>
            <a:chExt cx="12189419" cy="6858000"/>
          </a:xfrm>
        </p:grpSpPr>
        <p:sp>
          <p:nvSpPr>
            <p:cNvPr id="151" name="Retângulo 150"/>
            <p:cNvSpPr/>
            <p:nvPr/>
          </p:nvSpPr>
          <p:spPr>
            <a:xfrm>
              <a:off x="1578" y="-13722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Forma livre 151"/>
            <p:cNvSpPr/>
            <p:nvPr/>
          </p:nvSpPr>
          <p:spPr>
            <a:xfrm>
              <a:off x="10898644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FF3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CaixaDeTexto 152"/>
            <p:cNvSpPr txBox="1"/>
            <p:nvPr/>
          </p:nvSpPr>
          <p:spPr>
            <a:xfrm rot="16200000">
              <a:off x="10768700" y="3105825"/>
              <a:ext cx="21868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formulário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22090" y="3177451"/>
              <a:ext cx="530513" cy="503081"/>
            </a:xfrm>
            <a:prstGeom prst="rect">
              <a:avLst/>
            </a:prstGeom>
          </p:spPr>
        </p:pic>
      </p:grpSp>
      <p:grpSp>
        <p:nvGrpSpPr>
          <p:cNvPr id="126" name="Grupo 125"/>
          <p:cNvGrpSpPr/>
          <p:nvPr/>
        </p:nvGrpSpPr>
        <p:grpSpPr>
          <a:xfrm>
            <a:off x="-2613240" y="18293"/>
            <a:ext cx="12179122" cy="6858000"/>
            <a:chOff x="0" y="-13722"/>
            <a:chExt cx="12179122" cy="6858000"/>
          </a:xfrm>
        </p:grpSpPr>
        <p:sp>
          <p:nvSpPr>
            <p:cNvPr id="147" name="Retângulo 146"/>
            <p:cNvSpPr/>
            <p:nvPr/>
          </p:nvSpPr>
          <p:spPr>
            <a:xfrm>
              <a:off x="0" y="-13722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Forma livre 147"/>
            <p:cNvSpPr/>
            <p:nvPr/>
          </p:nvSpPr>
          <p:spPr>
            <a:xfrm>
              <a:off x="10886769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E204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CaixaDeTexto 148"/>
            <p:cNvSpPr txBox="1"/>
            <p:nvPr/>
          </p:nvSpPr>
          <p:spPr>
            <a:xfrm rot="16200000">
              <a:off x="11011533" y="3105825"/>
              <a:ext cx="1687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solução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0" name="Imagem 149"/>
            <p:cNvPicPr>
              <a:picLocks noChangeAspect="1"/>
            </p:cNvPicPr>
            <p:nvPr/>
          </p:nvPicPr>
          <p:blipFill>
            <a:blip r:embed="rId7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28921" y="3122781"/>
              <a:ext cx="555046" cy="612421"/>
            </a:xfrm>
            <a:prstGeom prst="rect">
              <a:avLst/>
            </a:prstGeom>
          </p:spPr>
        </p:pic>
      </p:grpSp>
      <p:grpSp>
        <p:nvGrpSpPr>
          <p:cNvPr id="127" name="Grupo 126"/>
          <p:cNvGrpSpPr/>
          <p:nvPr/>
        </p:nvGrpSpPr>
        <p:grpSpPr>
          <a:xfrm>
            <a:off x="-3124267" y="18285"/>
            <a:ext cx="12184686" cy="6858000"/>
            <a:chOff x="532" y="-13722"/>
            <a:chExt cx="12184686" cy="6858000"/>
          </a:xfrm>
        </p:grpSpPr>
        <p:sp>
          <p:nvSpPr>
            <p:cNvPr id="143" name="Retângulo 142"/>
            <p:cNvSpPr/>
            <p:nvPr/>
          </p:nvSpPr>
          <p:spPr>
            <a:xfrm>
              <a:off x="532" y="-13722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orma livre 143"/>
            <p:cNvSpPr/>
            <p:nvPr/>
          </p:nvSpPr>
          <p:spPr>
            <a:xfrm>
              <a:off x="10886769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7EC2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CaixaDeTexto 144"/>
            <p:cNvSpPr txBox="1"/>
            <p:nvPr/>
          </p:nvSpPr>
          <p:spPr>
            <a:xfrm rot="16200000">
              <a:off x="11140645" y="3105826"/>
              <a:ext cx="14428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receita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6" name="Imagem 145"/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23439" y="3135795"/>
              <a:ext cx="586392" cy="586392"/>
            </a:xfrm>
            <a:prstGeom prst="rect">
              <a:avLst/>
            </a:prstGeom>
          </p:spPr>
        </p:pic>
      </p:grpSp>
      <p:grpSp>
        <p:nvGrpSpPr>
          <p:cNvPr id="128" name="Grupo 127"/>
          <p:cNvGrpSpPr/>
          <p:nvPr/>
        </p:nvGrpSpPr>
        <p:grpSpPr>
          <a:xfrm>
            <a:off x="-3653132" y="18277"/>
            <a:ext cx="12192205" cy="6858000"/>
            <a:chOff x="-51" y="-13722"/>
            <a:chExt cx="12192205" cy="6858000"/>
          </a:xfrm>
        </p:grpSpPr>
        <p:sp>
          <p:nvSpPr>
            <p:cNvPr id="139" name="Retângulo 138"/>
            <p:cNvSpPr/>
            <p:nvPr/>
          </p:nvSpPr>
          <p:spPr>
            <a:xfrm>
              <a:off x="-51" y="-13722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Forma livre 139"/>
            <p:cNvSpPr/>
            <p:nvPr/>
          </p:nvSpPr>
          <p:spPr>
            <a:xfrm>
              <a:off x="10886769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FFEA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CaixaDeTexto 140"/>
            <p:cNvSpPr txBox="1"/>
            <p:nvPr/>
          </p:nvSpPr>
          <p:spPr>
            <a:xfrm rot="16200000">
              <a:off x="10906225" y="3105827"/>
              <a:ext cx="19255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parceiros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2" name="Imagem 141"/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49953" y="3105826"/>
              <a:ext cx="691717" cy="646331"/>
            </a:xfrm>
            <a:prstGeom prst="rect">
              <a:avLst/>
            </a:prstGeom>
          </p:spPr>
        </p:pic>
      </p:grpSp>
      <p:grpSp>
        <p:nvGrpSpPr>
          <p:cNvPr id="129" name="Grupo 128"/>
          <p:cNvGrpSpPr/>
          <p:nvPr/>
        </p:nvGrpSpPr>
        <p:grpSpPr>
          <a:xfrm>
            <a:off x="-11125470" y="17"/>
            <a:ext cx="12189158" cy="6858000"/>
            <a:chOff x="1996" y="-13722"/>
            <a:chExt cx="12189158" cy="6858000"/>
          </a:xfrm>
        </p:grpSpPr>
        <p:sp>
          <p:nvSpPr>
            <p:cNvPr id="135" name="Retângulo 134"/>
            <p:cNvSpPr/>
            <p:nvPr/>
          </p:nvSpPr>
          <p:spPr>
            <a:xfrm>
              <a:off x="1996" y="-13722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Forma livre 135"/>
            <p:cNvSpPr/>
            <p:nvPr/>
          </p:nvSpPr>
          <p:spPr>
            <a:xfrm>
              <a:off x="10898801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CaixaDeTexto 136"/>
            <p:cNvSpPr txBox="1"/>
            <p:nvPr/>
          </p:nvSpPr>
          <p:spPr>
            <a:xfrm rot="16200000">
              <a:off x="10682351" y="3105825"/>
              <a:ext cx="23461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divulgação</a:t>
              </a:r>
              <a:endParaRPr lang="pt-BR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38" name="Imagem 137"/>
            <p:cNvPicPr>
              <a:picLocks noChangeAspect="1"/>
            </p:cNvPicPr>
            <p:nvPr/>
          </p:nvPicPr>
          <p:blipFill>
            <a:blip r:embed="rId10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60990" y="3150321"/>
              <a:ext cx="612325" cy="557341"/>
            </a:xfrm>
            <a:prstGeom prst="rect">
              <a:avLst/>
            </a:prstGeom>
          </p:spPr>
        </p:pic>
      </p:grpSp>
      <p:grpSp>
        <p:nvGrpSpPr>
          <p:cNvPr id="130" name="Grupo 129"/>
          <p:cNvGrpSpPr/>
          <p:nvPr/>
        </p:nvGrpSpPr>
        <p:grpSpPr>
          <a:xfrm>
            <a:off x="-11684330" y="-4560"/>
            <a:ext cx="12183180" cy="6858000"/>
            <a:chOff x="-607" y="-18299"/>
            <a:chExt cx="12183180" cy="6858000"/>
          </a:xfrm>
        </p:grpSpPr>
        <p:sp>
          <p:nvSpPr>
            <p:cNvPr id="131" name="Retângulo 130"/>
            <p:cNvSpPr/>
            <p:nvPr/>
          </p:nvSpPr>
          <p:spPr>
            <a:xfrm>
              <a:off x="-607" y="-18299"/>
              <a:ext cx="12178590" cy="6858000"/>
            </a:xfrm>
            <a:prstGeom prst="rect">
              <a:avLst/>
            </a:prstGeom>
            <a:solidFill>
              <a:srgbClr val="F3F1F3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Forma livre 131"/>
            <p:cNvSpPr/>
            <p:nvPr/>
          </p:nvSpPr>
          <p:spPr>
            <a:xfrm>
              <a:off x="10890220" y="2072715"/>
              <a:ext cx="1292353" cy="2712559"/>
            </a:xfrm>
            <a:custGeom>
              <a:avLst/>
              <a:gdLst>
                <a:gd name="connsiteX0" fmla="*/ 1290320 w 1290320"/>
                <a:gd name="connsiteY0" fmla="*/ 0 h 2903549"/>
                <a:gd name="connsiteX1" fmla="*/ 1290320 w 1290320"/>
                <a:gd name="connsiteY1" fmla="*/ 2903549 h 2903549"/>
                <a:gd name="connsiteX2" fmla="*/ 1184412 w 1290320"/>
                <a:gd name="connsiteY2" fmla="*/ 2887579 h 2903549"/>
                <a:gd name="connsiteX3" fmla="*/ 0 w 1290320"/>
                <a:gd name="connsiteY3" fmla="*/ 1451774 h 2903549"/>
                <a:gd name="connsiteX4" fmla="*/ 1184412 w 1290320"/>
                <a:gd name="connsiteY4" fmla="*/ 15970 h 290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320" h="2903549">
                  <a:moveTo>
                    <a:pt x="1290320" y="0"/>
                  </a:moveTo>
                  <a:lnTo>
                    <a:pt x="1290320" y="2903549"/>
                  </a:lnTo>
                  <a:lnTo>
                    <a:pt x="1184412" y="2887579"/>
                  </a:lnTo>
                  <a:cubicBezTo>
                    <a:pt x="508469" y="2750919"/>
                    <a:pt x="0" y="2160014"/>
                    <a:pt x="0" y="1451774"/>
                  </a:cubicBezTo>
                  <a:cubicBezTo>
                    <a:pt x="0" y="743534"/>
                    <a:pt x="508469" y="152630"/>
                    <a:pt x="1184412" y="15970"/>
                  </a:cubicBezTo>
                  <a:close/>
                </a:path>
              </a:pathLst>
            </a:custGeom>
            <a:solidFill>
              <a:srgbClr val="FF05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6" name="CaixaDeTexto 55"/>
          <p:cNvSpPr txBox="1"/>
          <p:nvPr/>
        </p:nvSpPr>
        <p:spPr>
          <a:xfrm rot="16200000">
            <a:off x="-1113615" y="3181112"/>
            <a:ext cx="263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implementações</a:t>
            </a:r>
            <a:endParaRPr lang="pt-BR" sz="28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57" name="Imagem 56"/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35471" y="3092023"/>
            <a:ext cx="676242" cy="676242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1736492" y="1342688"/>
            <a:ext cx="790437" cy="780291"/>
            <a:chOff x="10101105" y="4397799"/>
            <a:chExt cx="366915" cy="375687"/>
          </a:xfrm>
        </p:grpSpPr>
        <p:sp>
          <p:nvSpPr>
            <p:cNvPr id="62" name="Oval 7">
              <a:extLst>
                <a:ext uri="{FF2B5EF4-FFF2-40B4-BE49-F238E27FC236}">
                  <a16:creationId xmlns:a16="http://schemas.microsoft.com/office/drawing/2014/main" xmlns="" id="{776E6B2E-83AE-4416-8164-F0DEDAA55877}"/>
                </a:ext>
              </a:extLst>
            </p:cNvPr>
            <p:cNvSpPr/>
            <p:nvPr/>
          </p:nvSpPr>
          <p:spPr>
            <a:xfrm>
              <a:off x="10101105" y="4397799"/>
              <a:ext cx="366915" cy="375687"/>
            </a:xfrm>
            <a:prstGeom prst="ellipse">
              <a:avLst/>
            </a:prstGeom>
            <a:solidFill>
              <a:srgbClr val="FFEA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3" name="Imagem 62"/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9083" y="4446458"/>
              <a:ext cx="290960" cy="278369"/>
            </a:xfrm>
            <a:prstGeom prst="rect">
              <a:avLst/>
            </a:prstGeom>
          </p:spPr>
        </p:pic>
      </p:grpSp>
      <p:grpSp>
        <p:nvGrpSpPr>
          <p:cNvPr id="64" name="Grupo 63"/>
          <p:cNvGrpSpPr/>
          <p:nvPr/>
        </p:nvGrpSpPr>
        <p:grpSpPr>
          <a:xfrm>
            <a:off x="1723930" y="2469104"/>
            <a:ext cx="790437" cy="780291"/>
            <a:chOff x="10101105" y="4397799"/>
            <a:chExt cx="366915" cy="375687"/>
          </a:xfrm>
        </p:grpSpPr>
        <p:sp>
          <p:nvSpPr>
            <p:cNvPr id="65" name="Oval 7">
              <a:extLst>
                <a:ext uri="{FF2B5EF4-FFF2-40B4-BE49-F238E27FC236}">
                  <a16:creationId xmlns:a16="http://schemas.microsoft.com/office/drawing/2014/main" xmlns="" id="{776E6B2E-83AE-4416-8164-F0DEDAA55877}"/>
                </a:ext>
              </a:extLst>
            </p:cNvPr>
            <p:cNvSpPr/>
            <p:nvPr/>
          </p:nvSpPr>
          <p:spPr>
            <a:xfrm>
              <a:off x="10101105" y="4397799"/>
              <a:ext cx="366915" cy="375687"/>
            </a:xfrm>
            <a:prstGeom prst="ellipse">
              <a:avLst/>
            </a:prstGeom>
            <a:solidFill>
              <a:srgbClr val="FFEA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6" name="Imagem 65"/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9083" y="4446458"/>
              <a:ext cx="290960" cy="278369"/>
            </a:xfrm>
            <a:prstGeom prst="rect">
              <a:avLst/>
            </a:prstGeom>
          </p:spPr>
        </p:pic>
      </p:grpSp>
      <p:grpSp>
        <p:nvGrpSpPr>
          <p:cNvPr id="67" name="Grupo 66"/>
          <p:cNvGrpSpPr/>
          <p:nvPr/>
        </p:nvGrpSpPr>
        <p:grpSpPr>
          <a:xfrm>
            <a:off x="1718468" y="3622935"/>
            <a:ext cx="790437" cy="780291"/>
            <a:chOff x="10101105" y="4397799"/>
            <a:chExt cx="366915" cy="375687"/>
          </a:xfrm>
        </p:grpSpPr>
        <p:sp>
          <p:nvSpPr>
            <p:cNvPr id="68" name="Oval 7">
              <a:extLst>
                <a:ext uri="{FF2B5EF4-FFF2-40B4-BE49-F238E27FC236}">
                  <a16:creationId xmlns:a16="http://schemas.microsoft.com/office/drawing/2014/main" xmlns="" id="{776E6B2E-83AE-4416-8164-F0DEDAA55877}"/>
                </a:ext>
              </a:extLst>
            </p:cNvPr>
            <p:cNvSpPr/>
            <p:nvPr/>
          </p:nvSpPr>
          <p:spPr>
            <a:xfrm>
              <a:off x="10101105" y="4397799"/>
              <a:ext cx="366915" cy="375687"/>
            </a:xfrm>
            <a:prstGeom prst="ellipse">
              <a:avLst/>
            </a:prstGeom>
            <a:solidFill>
              <a:srgbClr val="FFEA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9" name="Imagem 68"/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9083" y="4446458"/>
              <a:ext cx="290960" cy="278369"/>
            </a:xfrm>
            <a:prstGeom prst="rect">
              <a:avLst/>
            </a:prstGeom>
          </p:spPr>
        </p:pic>
      </p:grpSp>
      <p:grpSp>
        <p:nvGrpSpPr>
          <p:cNvPr id="70" name="Grupo 69"/>
          <p:cNvGrpSpPr/>
          <p:nvPr/>
        </p:nvGrpSpPr>
        <p:grpSpPr>
          <a:xfrm>
            <a:off x="1725924" y="4833409"/>
            <a:ext cx="790437" cy="780291"/>
            <a:chOff x="10101105" y="4397799"/>
            <a:chExt cx="366915" cy="375687"/>
          </a:xfrm>
        </p:grpSpPr>
        <p:sp>
          <p:nvSpPr>
            <p:cNvPr id="71" name="Oval 7">
              <a:extLst>
                <a:ext uri="{FF2B5EF4-FFF2-40B4-BE49-F238E27FC236}">
                  <a16:creationId xmlns:a16="http://schemas.microsoft.com/office/drawing/2014/main" xmlns="" id="{776E6B2E-83AE-4416-8164-F0DEDAA55877}"/>
                </a:ext>
              </a:extLst>
            </p:cNvPr>
            <p:cNvSpPr/>
            <p:nvPr/>
          </p:nvSpPr>
          <p:spPr>
            <a:xfrm>
              <a:off x="10101105" y="4397799"/>
              <a:ext cx="366915" cy="375687"/>
            </a:xfrm>
            <a:prstGeom prst="ellipse">
              <a:avLst/>
            </a:prstGeom>
            <a:solidFill>
              <a:srgbClr val="FFEA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2" name="Imagem 71"/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9083" y="4446458"/>
              <a:ext cx="290960" cy="278369"/>
            </a:xfrm>
            <a:prstGeom prst="rect">
              <a:avLst/>
            </a:prstGeom>
          </p:spPr>
        </p:pic>
      </p:grpSp>
      <p:sp>
        <p:nvSpPr>
          <p:cNvPr id="73" name="TextBox 5">
            <a:extLst>
              <a:ext uri="{FF2B5EF4-FFF2-40B4-BE49-F238E27FC236}">
                <a16:creationId xmlns:a16="http://schemas.microsoft.com/office/drawing/2014/main" xmlns="" id="{65327AF2-7E8F-4A6D-BF38-42C375637900}"/>
              </a:ext>
            </a:extLst>
          </p:cNvPr>
          <p:cNvSpPr txBox="1"/>
          <p:nvPr/>
        </p:nvSpPr>
        <p:spPr>
          <a:xfrm>
            <a:off x="2596000" y="1368535"/>
            <a:ext cx="4838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Mães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74" name="TextBox 5">
            <a:extLst>
              <a:ext uri="{FF2B5EF4-FFF2-40B4-BE49-F238E27FC236}">
                <a16:creationId xmlns:a16="http://schemas.microsoft.com/office/drawing/2014/main" xmlns="" id="{65327AF2-7E8F-4A6D-BF38-42C375637900}"/>
              </a:ext>
            </a:extLst>
          </p:cNvPr>
          <p:cNvSpPr txBox="1"/>
          <p:nvPr/>
        </p:nvSpPr>
        <p:spPr>
          <a:xfrm>
            <a:off x="2581799" y="2528070"/>
            <a:ext cx="4838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Clínicas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e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Postos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de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Saúde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75" name="TextBox 5">
            <a:extLst>
              <a:ext uri="{FF2B5EF4-FFF2-40B4-BE49-F238E27FC236}">
                <a16:creationId xmlns:a16="http://schemas.microsoft.com/office/drawing/2014/main" xmlns="" id="{65327AF2-7E8F-4A6D-BF38-42C375637900}"/>
              </a:ext>
            </a:extLst>
          </p:cNvPr>
          <p:cNvSpPr txBox="1"/>
          <p:nvPr/>
        </p:nvSpPr>
        <p:spPr>
          <a:xfrm>
            <a:off x="2544169" y="3706258"/>
            <a:ext cx="4838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Bancos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de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Leite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Humano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76" name="TextBox 5">
            <a:extLst>
              <a:ext uri="{FF2B5EF4-FFF2-40B4-BE49-F238E27FC236}">
                <a16:creationId xmlns:a16="http://schemas.microsoft.com/office/drawing/2014/main" xmlns="" id="{65327AF2-7E8F-4A6D-BF38-42C375637900}"/>
              </a:ext>
            </a:extLst>
          </p:cNvPr>
          <p:cNvSpPr txBox="1"/>
          <p:nvPr/>
        </p:nvSpPr>
        <p:spPr>
          <a:xfrm>
            <a:off x="2563000" y="4882160"/>
            <a:ext cx="4838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Maternidades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77" name="Grupo 76"/>
          <p:cNvGrpSpPr/>
          <p:nvPr/>
        </p:nvGrpSpPr>
        <p:grpSpPr>
          <a:xfrm>
            <a:off x="6548803" y="199724"/>
            <a:ext cx="1838190" cy="543031"/>
            <a:chOff x="9966750" y="197737"/>
            <a:chExt cx="1838190" cy="543031"/>
          </a:xfrm>
        </p:grpSpPr>
        <p:sp>
          <p:nvSpPr>
            <p:cNvPr id="78" name="CaixaDeTexto 77"/>
            <p:cNvSpPr txBox="1"/>
            <p:nvPr/>
          </p:nvSpPr>
          <p:spPr>
            <a:xfrm>
              <a:off x="9966750" y="299975"/>
              <a:ext cx="7521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rgbClr val="E2045A"/>
                  </a:solidFill>
                </a:rPr>
                <a:t>APOIO</a:t>
              </a:r>
              <a:endParaRPr lang="pt-BR" sz="1600" b="1" dirty="0">
                <a:solidFill>
                  <a:srgbClr val="E2045A"/>
                </a:solidFill>
              </a:endParaRPr>
            </a:p>
          </p:txBody>
        </p:sp>
        <p:pic>
          <p:nvPicPr>
            <p:cNvPr id="79" name="Imagem 7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8879" y="197737"/>
              <a:ext cx="1086061" cy="5430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224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425</Words>
  <Application>Microsoft Office PowerPoint</Application>
  <PresentationFormat>Widescreen</PresentationFormat>
  <Paragraphs>180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Tw Cen MT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Giovana Gigi</dc:creator>
  <cp:lastModifiedBy>Giovana Gigi</cp:lastModifiedBy>
  <cp:revision>60</cp:revision>
  <dcterms:created xsi:type="dcterms:W3CDTF">2018-11-26T09:55:30Z</dcterms:created>
  <dcterms:modified xsi:type="dcterms:W3CDTF">2018-11-27T06:51:54Z</dcterms:modified>
</cp:coreProperties>
</file>