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45C"/>
    <a:srgbClr val="EC5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" d="100"/>
          <a:sy n="19" d="100"/>
        </p:scale>
        <p:origin x="1594" y="9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5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37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67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0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51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6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02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9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70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7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feira tecnolÃ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51"/>
            <a:ext cx="21614347" cy="1298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1" y="4070570"/>
            <a:ext cx="21614346" cy="24941946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2579853" y="9617095"/>
            <a:ext cx="7724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48ª. EXCUTE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04084">
            <a:off x="9057035" y="6901829"/>
            <a:ext cx="14422859" cy="4973750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E2045C"/>
          </a:solidFill>
          <a:ln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39648" flipH="1">
            <a:off x="9705216" y="8337787"/>
            <a:ext cx="11671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Amor em Leite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785828" y="13080897"/>
            <a:ext cx="3588050" cy="3545940"/>
          </a:xfrm>
          <a:prstGeom prst="roundRect">
            <a:avLst/>
          </a:prstGeom>
          <a:solidFill>
            <a:srgbClr val="E20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410297" y="13540293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591712" y="18179834"/>
            <a:ext cx="3525726" cy="3627608"/>
          </a:xfrm>
          <a:prstGeom prst="roundRect">
            <a:avLst/>
          </a:prstGeom>
          <a:solidFill>
            <a:srgbClr val="E2045C"/>
          </a:solidFill>
          <a:ln>
            <a:solidFill>
              <a:srgbClr val="E2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6051899" y="17776444"/>
            <a:ext cx="4605353" cy="421386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220818" y="23917547"/>
            <a:ext cx="3151404" cy="3157629"/>
          </a:xfrm>
          <a:prstGeom prst="roundRect">
            <a:avLst/>
          </a:prstGeom>
          <a:solidFill>
            <a:srgbClr val="E2045C"/>
          </a:solidFill>
          <a:ln>
            <a:solidFill>
              <a:srgbClr val="E2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1365333" y="24367884"/>
            <a:ext cx="2843067" cy="2274454"/>
          </a:xfrm>
          <a:prstGeom prst="rect">
            <a:avLst/>
          </a:prstGeom>
        </p:spPr>
      </p:pic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2" r="30699"/>
          <a:stretch/>
        </p:blipFill>
        <p:spPr bwMode="auto">
          <a:xfrm>
            <a:off x="855141" y="28105302"/>
            <a:ext cx="4499962" cy="33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4961679" y="12559316"/>
            <a:ext cx="118919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Objetivo – </a:t>
            </a:r>
            <a:r>
              <a:rPr lang="pt-BR" sz="4000" dirty="0">
                <a:cs typeface="Arial" panose="020B0604020202020204" pitchFamily="34" charset="0"/>
              </a:rPr>
              <a:t>O aplicativo tem por finalidade informar mães doadoras sobre o processo de doação de leite materno e disponibilizar a localização dos Bancos de Leite Humano para facilitar a coleta. Com isso, há uma maior captação de mães doadoras para os Bancos de Leite Humano e consequentemente aumenta os estoques de leite materno.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1419983" y="17905417"/>
            <a:ext cx="145784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Metodologia</a:t>
            </a:r>
            <a:r>
              <a:rPr lang="pt-BR" sz="4000" dirty="0"/>
              <a:t> - A pesquisa de campo foi efetuada pelo Amor em Leite no Banco de Leite Humano de São Bernardo do Campo, no bairro do Rudge Ramos, onde o grupo acompanhou o processamento de pasteurização do leite, ou seja, o processo que analisa o leite e elimina qualquer tipo de microrganismo sem o leite sofrer alterações sensíveis em suas características físico-químicas, nutritivas e sensoriais originais para estar apto ao consumo.</a:t>
            </a:r>
          </a:p>
          <a:p>
            <a:pPr algn="just"/>
            <a:endParaRPr lang="pt-BR" sz="40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4919553" y="23106514"/>
            <a:ext cx="159375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Justificativa</a:t>
            </a:r>
            <a:r>
              <a:rPr lang="pt-BR" sz="4000" dirty="0"/>
              <a:t> - As principais causas que levam o Banco de Leite Humano possuir um baixo estoque de leite materno, são mães que não possuem informações sobre o processo de doação do leite materno e outras não sabem onde se localizam esses Bancos de Leite Humano. Algumas mães alegam que possuem preconceito em amamentar crianças que não sejam seus filhos e por fim, a dificuldade que o Banco de Leite Humano tem de captar novas mães doadoras. </a:t>
            </a:r>
          </a:p>
          <a:p>
            <a:pPr algn="just"/>
            <a:endParaRPr lang="pt-BR" sz="40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BB16465-9D9E-4B46-B842-292C27E6717F}"/>
              </a:ext>
            </a:extLst>
          </p:cNvPr>
          <p:cNvSpPr txBox="1"/>
          <p:nvPr/>
        </p:nvSpPr>
        <p:spPr>
          <a:xfrm>
            <a:off x="5860041" y="28021983"/>
            <a:ext cx="15155119" cy="769441"/>
          </a:xfrm>
          <a:prstGeom prst="rect">
            <a:avLst/>
          </a:prstGeom>
          <a:solidFill>
            <a:srgbClr val="E2045C"/>
          </a:solidFill>
          <a:ln>
            <a:solidFill>
              <a:srgbClr val="E204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INFORMÁTICA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7113FD-50F7-4F70-9B71-1060CAADDFAF}"/>
              </a:ext>
            </a:extLst>
          </p:cNvPr>
          <p:cNvSpPr/>
          <p:nvPr/>
        </p:nvSpPr>
        <p:spPr>
          <a:xfrm>
            <a:off x="10121938" y="29715764"/>
            <a:ext cx="6630443" cy="2267370"/>
          </a:xfrm>
          <a:prstGeom prst="rect">
            <a:avLst/>
          </a:prstGeom>
          <a:solidFill>
            <a:srgbClr val="E2045C"/>
          </a:solidFill>
          <a:ln>
            <a:solidFill>
              <a:srgbClr val="E2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708E4FB-FCC4-4395-9D3C-7C245FB8E60D}"/>
              </a:ext>
            </a:extLst>
          </p:cNvPr>
          <p:cNvSpPr txBox="1"/>
          <p:nvPr/>
        </p:nvSpPr>
        <p:spPr>
          <a:xfrm>
            <a:off x="9923255" y="30263530"/>
            <a:ext cx="7027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Gabriela Bendinskas Goronoski</a:t>
            </a:r>
          </a:p>
          <a:p>
            <a:pPr algn="ctr"/>
            <a:r>
              <a:rPr lang="pt-B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Giovana Bendinskas Goronoski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2F5CA8B-DC70-4FF5-86E7-4B84E1FA8481}"/>
              </a:ext>
            </a:extLst>
          </p:cNvPr>
          <p:cNvSpPr txBox="1"/>
          <p:nvPr/>
        </p:nvSpPr>
        <p:spPr>
          <a:xfrm>
            <a:off x="5859160" y="28931791"/>
            <a:ext cx="15156000" cy="523220"/>
          </a:xfrm>
          <a:prstGeom prst="rect">
            <a:avLst/>
          </a:prstGeom>
          <a:solidFill>
            <a:srgbClr val="E2045C"/>
          </a:solidFill>
          <a:ln>
            <a:solidFill>
              <a:srgbClr val="E204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Orientador: Prof. A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ngela Cristina Ribeiro Domingues Piazentin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DE3614-0AD5-4F65-80F2-7B06AC5185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17" y="5899093"/>
            <a:ext cx="2587863" cy="25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78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4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235</Words>
  <Application>Microsoft Office PowerPoint</Application>
  <PresentationFormat>Personalizar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Gabriela</cp:lastModifiedBy>
  <cp:revision>66</cp:revision>
  <dcterms:created xsi:type="dcterms:W3CDTF">2018-08-26T22:53:04Z</dcterms:created>
  <dcterms:modified xsi:type="dcterms:W3CDTF">2018-11-21T01:52:03Z</dcterms:modified>
</cp:coreProperties>
</file>