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363" cy="511731"/>
          </a:xfrm>
          <a:prstGeom prst="rect">
            <a:avLst/>
          </a:prstGeom>
          <a:noFill/>
          <a:ln>
            <a:noFill/>
          </a:ln>
        </p:spPr>
        <p:txBody>
          <a:bodyPr anchorCtr="0" anchor="t" bIns="49925" lIns="99875" spcFirstLastPara="1" rIns="99875" wrap="square" tIns="49925">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3" y="0"/>
            <a:ext cx="3076363" cy="511731"/>
          </a:xfrm>
          <a:prstGeom prst="rect">
            <a:avLst/>
          </a:prstGeom>
          <a:noFill/>
          <a:ln>
            <a:noFill/>
          </a:ln>
        </p:spPr>
        <p:txBody>
          <a:bodyPr anchorCtr="0" anchor="t" bIns="49925" lIns="99875" spcFirstLastPara="1" rIns="99875" wrap="square" tIns="49925">
            <a:noAutofit/>
          </a:bodyPr>
          <a:lstStyle>
            <a:lvl1pPr lvl="0" marR="0" rtl="0" algn="r">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3"/>
            <a:ext cx="5679440" cy="4605576"/>
          </a:xfrm>
          <a:prstGeom prst="rect">
            <a:avLst/>
          </a:prstGeom>
          <a:noFill/>
          <a:ln>
            <a:noFill/>
          </a:ln>
        </p:spPr>
        <p:txBody>
          <a:bodyPr anchorCtr="0" anchor="t" bIns="49925" lIns="99875" spcFirstLastPara="1" rIns="99875" wrap="square" tIns="499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6"/>
            <a:ext cx="3076363" cy="511731"/>
          </a:xfrm>
          <a:prstGeom prst="rect">
            <a:avLst/>
          </a:prstGeom>
          <a:noFill/>
          <a:ln>
            <a:noFill/>
          </a:ln>
        </p:spPr>
        <p:txBody>
          <a:bodyPr anchorCtr="0" anchor="b" bIns="49925" lIns="99875" spcFirstLastPara="1" rIns="99875" wrap="square" tIns="49925">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3" y="9721106"/>
            <a:ext cx="3076363" cy="511731"/>
          </a:xfrm>
          <a:prstGeom prst="rect">
            <a:avLst/>
          </a:prstGeom>
          <a:noFill/>
          <a:ln>
            <a:noFill/>
          </a:ln>
        </p:spPr>
        <p:txBody>
          <a:bodyPr anchorCtr="0" anchor="b" bIns="49925" lIns="99875" spcFirstLastPara="1" rIns="99875" wrap="square" tIns="49925">
            <a:noAutofit/>
          </a:bodyPr>
          <a:lstStyle/>
          <a:p>
            <a:pPr indent="0" lvl="0" marL="0" marR="0" rtl="0" algn="r">
              <a:spcBef>
                <a:spcPts val="0"/>
              </a:spcBef>
              <a:spcAft>
                <a:spcPts val="0"/>
              </a:spcAft>
              <a:buNone/>
            </a:pPr>
            <a:fld id="{00000000-1234-1234-1234-123412341234}" type="slidenum">
              <a:rPr b="0" i="0" lang="es-EC"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1:notes"/>
          <p:cNvSpPr txBox="1"/>
          <p:nvPr>
            <p:ph idx="1" type="body"/>
          </p:nvPr>
        </p:nvSpPr>
        <p:spPr>
          <a:xfrm>
            <a:off x="709930" y="4861443"/>
            <a:ext cx="5679440" cy="4605576"/>
          </a:xfrm>
          <a:prstGeom prst="rect">
            <a:avLst/>
          </a:prstGeom>
          <a:noFill/>
          <a:ln>
            <a:noFill/>
          </a:ln>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66" name="Google Shape;66;p1:notes"/>
          <p:cNvSpPr txBox="1"/>
          <p:nvPr>
            <p:ph idx="12" type="sldNum"/>
          </p:nvPr>
        </p:nvSpPr>
        <p:spPr>
          <a:xfrm>
            <a:off x="4021293" y="9721106"/>
            <a:ext cx="3076363" cy="511731"/>
          </a:xfrm>
          <a:prstGeom prst="rect">
            <a:avLst/>
          </a:prstGeom>
          <a:noFill/>
          <a:ln>
            <a:noFill/>
          </a:ln>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
        <p:nvSpPr>
          <p:cNvPr id="67" name="Google Shape;67;p1:notes"/>
          <p:cNvSpPr txBox="1"/>
          <p:nvPr>
            <p:ph idx="11" type="ftr"/>
          </p:nvPr>
        </p:nvSpPr>
        <p:spPr>
          <a:xfrm>
            <a:off x="0" y="9721106"/>
            <a:ext cx="3076363" cy="511731"/>
          </a:xfrm>
          <a:prstGeom prst="rect">
            <a:avLst/>
          </a:prstGeom>
          <a:noFill/>
          <a:ln>
            <a:noFill/>
          </a:ln>
        </p:spPr>
        <p:txBody>
          <a:bodyPr anchorCtr="0" anchor="b" bIns="49925" lIns="99875" spcFirstLastPara="1" rIns="99875" wrap="square" tIns="49925">
            <a:noAutofit/>
          </a:bodyPr>
          <a:lstStyle/>
          <a:p>
            <a:pPr indent="0" lvl="0" marL="0" rtl="0" algn="l">
              <a:spcBef>
                <a:spcPts val="0"/>
              </a:spcBef>
              <a:spcAft>
                <a:spcPts val="0"/>
              </a:spcAft>
              <a:buNone/>
            </a:pPr>
            <a:r>
              <a:rPr lang="es-EC"/>
              <a:t>CÓDIGO: SGC.DI.269       VERSIÓN: 1.0        DICIEMBRE 13 2011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709930" y="4861443"/>
            <a:ext cx="5679440" cy="4605576"/>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cdf46e5218_0_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79" name="Google Shape;79;g1cdf46e5218_0_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80" name="Google Shape;80;g1cdf46e5218_0_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df46e5218_0_7: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df46e5218_0_7: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87" name="Google Shape;87;g1cdf46e5218_0_7: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df46e5218_0_1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df46e5218_0_1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94" name="Google Shape;94;g1cdf46e5218_0_1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e1019d13b_0_7: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e1019d13b_0_7: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01" name="Google Shape;101;g1ce1019d13b_0_7: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e1019d13b_0_19: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e1019d13b_0_19: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08" name="Google Shape;108;g1ce1019d13b_0_19: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jp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2680" t="0"/>
          <a:stretch/>
        </p:blipFill>
        <p:spPr>
          <a:xfrm>
            <a:off x="-19050" y="749300"/>
            <a:ext cx="9163050" cy="5360988"/>
          </a:xfrm>
          <a:prstGeom prst="rect">
            <a:avLst/>
          </a:prstGeom>
          <a:noFill/>
          <a:ln>
            <a:noFill/>
          </a:ln>
        </p:spPr>
      </p:pic>
      <p:sp>
        <p:nvSpPr>
          <p:cNvPr id="20" name="Google Shape;20;p2"/>
          <p:cNvSpPr/>
          <p:nvPr/>
        </p:nvSpPr>
        <p:spPr>
          <a:xfrm>
            <a:off x="3071813" y="2286000"/>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pie de pagina espe.jpg" id="21" name="Google Shape;21;p2"/>
          <p:cNvPicPr preferRelativeResize="0"/>
          <p:nvPr/>
        </p:nvPicPr>
        <p:blipFill rotWithShape="1">
          <a:blip r:embed="rId3">
            <a:alphaModFix/>
          </a:blip>
          <a:srcRect b="0" l="0" r="0" t="0"/>
          <a:stretch/>
        </p:blipFill>
        <p:spPr>
          <a:xfrm>
            <a:off x="0" y="5864225"/>
            <a:ext cx="9144000" cy="1065213"/>
          </a:xfrm>
          <a:prstGeom prst="rect">
            <a:avLst/>
          </a:prstGeom>
          <a:noFill/>
          <a:ln cap="flat" cmpd="sng" w="9525">
            <a:solidFill>
              <a:schemeClr val="dk1"/>
            </a:solidFill>
            <a:prstDash val="solid"/>
            <a:miter lim="800000"/>
            <a:headEnd len="sm" w="sm" type="none"/>
            <a:tailEnd len="sm" w="sm" type="none"/>
          </a:ln>
        </p:spPr>
      </p:pic>
      <p:sp>
        <p:nvSpPr>
          <p:cNvPr id="22" name="Google Shape;22;p2"/>
          <p:cNvSpPr txBox="1"/>
          <p:nvPr>
            <p:ph idx="10" type="dt"/>
          </p:nvPr>
        </p:nvSpPr>
        <p:spPr>
          <a:xfrm>
            <a:off x="385192" y="5661248"/>
            <a:ext cx="2026568" cy="21602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4388160" y="5662451"/>
            <a:ext cx="1447800" cy="2136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7812360" y="5662451"/>
            <a:ext cx="874440" cy="21361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500" u="none" cap="none" strike="noStrike">
                <a:solidFill>
                  <a:schemeClr val="dk1"/>
                </a:solidFill>
                <a:latin typeface="Arial"/>
                <a:ea typeface="Arial"/>
                <a:cs typeface="Arial"/>
                <a:sym typeface="Arial"/>
              </a:defRPr>
            </a:lvl1pPr>
            <a:lvl2pPr indent="0" lvl="1" marL="0" algn="ctr">
              <a:spcBef>
                <a:spcPts val="0"/>
              </a:spcBef>
              <a:buNone/>
              <a:defRPr b="1" i="0" sz="500" u="none" cap="none" strike="noStrike">
                <a:solidFill>
                  <a:schemeClr val="dk1"/>
                </a:solidFill>
                <a:latin typeface="Arial"/>
                <a:ea typeface="Arial"/>
                <a:cs typeface="Arial"/>
                <a:sym typeface="Arial"/>
              </a:defRPr>
            </a:lvl2pPr>
            <a:lvl3pPr indent="0" lvl="2" marL="0" algn="ctr">
              <a:spcBef>
                <a:spcPts val="0"/>
              </a:spcBef>
              <a:buNone/>
              <a:defRPr b="1" i="0" sz="500" u="none" cap="none" strike="noStrike">
                <a:solidFill>
                  <a:schemeClr val="dk1"/>
                </a:solidFill>
                <a:latin typeface="Arial"/>
                <a:ea typeface="Arial"/>
                <a:cs typeface="Arial"/>
                <a:sym typeface="Arial"/>
              </a:defRPr>
            </a:lvl3pPr>
            <a:lvl4pPr indent="0" lvl="3" marL="0" algn="ctr">
              <a:spcBef>
                <a:spcPts val="0"/>
              </a:spcBef>
              <a:buNone/>
              <a:defRPr b="1" i="0" sz="500" u="none" cap="none" strike="noStrike">
                <a:solidFill>
                  <a:schemeClr val="dk1"/>
                </a:solidFill>
                <a:latin typeface="Arial"/>
                <a:ea typeface="Arial"/>
                <a:cs typeface="Arial"/>
                <a:sym typeface="Arial"/>
              </a:defRPr>
            </a:lvl4pPr>
            <a:lvl5pPr indent="0" lvl="4" marL="0" algn="ctr">
              <a:spcBef>
                <a:spcPts val="0"/>
              </a:spcBef>
              <a:buNone/>
              <a:defRPr b="1" i="0" sz="500" u="none" cap="none" strike="noStrike">
                <a:solidFill>
                  <a:schemeClr val="dk1"/>
                </a:solidFill>
                <a:latin typeface="Arial"/>
                <a:ea typeface="Arial"/>
                <a:cs typeface="Arial"/>
                <a:sym typeface="Arial"/>
              </a:defRPr>
            </a:lvl5pPr>
            <a:lvl6pPr indent="0" lvl="5" marL="0" algn="ctr">
              <a:spcBef>
                <a:spcPts val="0"/>
              </a:spcBef>
              <a:buNone/>
              <a:defRPr b="1" i="0" sz="500" u="none" cap="none" strike="noStrike">
                <a:solidFill>
                  <a:schemeClr val="dk1"/>
                </a:solidFill>
                <a:latin typeface="Arial"/>
                <a:ea typeface="Arial"/>
                <a:cs typeface="Arial"/>
                <a:sym typeface="Arial"/>
              </a:defRPr>
            </a:lvl6pPr>
            <a:lvl7pPr indent="0" lvl="6" marL="0" algn="ctr">
              <a:spcBef>
                <a:spcPts val="0"/>
              </a:spcBef>
              <a:buNone/>
              <a:defRPr b="1" i="0" sz="500" u="none" cap="none" strike="noStrike">
                <a:solidFill>
                  <a:schemeClr val="dk1"/>
                </a:solidFill>
                <a:latin typeface="Arial"/>
                <a:ea typeface="Arial"/>
                <a:cs typeface="Arial"/>
                <a:sym typeface="Arial"/>
              </a:defRPr>
            </a:lvl7pPr>
            <a:lvl8pPr indent="0" lvl="7" marL="0" algn="ctr">
              <a:spcBef>
                <a:spcPts val="0"/>
              </a:spcBef>
              <a:buNone/>
              <a:defRPr b="1" i="0" sz="500" u="none" cap="none" strike="noStrike">
                <a:solidFill>
                  <a:schemeClr val="dk1"/>
                </a:solidFill>
                <a:latin typeface="Arial"/>
                <a:ea typeface="Arial"/>
                <a:cs typeface="Arial"/>
                <a:sym typeface="Arial"/>
              </a:defRPr>
            </a:lvl8pPr>
            <a:lvl9pPr indent="0" lvl="8" marL="0" algn="ctr">
              <a:spcBef>
                <a:spcPts val="0"/>
              </a:spcBef>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a:p>
        </p:txBody>
      </p:sp>
      <p:pic>
        <p:nvPicPr>
          <p:cNvPr id="25" name="Google Shape;25;p2"/>
          <p:cNvPicPr preferRelativeResize="0"/>
          <p:nvPr/>
        </p:nvPicPr>
        <p:blipFill rotWithShape="1">
          <a:blip r:embed="rId4">
            <a:alphaModFix/>
          </a:blip>
          <a:srcRect b="0" l="0" r="0" t="0"/>
          <a:stretch/>
        </p:blipFill>
        <p:spPr>
          <a:xfrm>
            <a:off x="343102" y="222164"/>
            <a:ext cx="2232000" cy="576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2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5" name="Google Shape;55;p11"/>
          <p:cNvSpPr/>
          <p:nvPr>
            <p:ph idx="2" type="pic"/>
          </p:nvPr>
        </p:nvSpPr>
        <p:spPr>
          <a:xfrm>
            <a:off x="1792288" y="612775"/>
            <a:ext cx="5486400" cy="4114800"/>
          </a:xfrm>
          <a:prstGeom prst="rect">
            <a:avLst/>
          </a:prstGeom>
          <a:noFill/>
          <a:ln>
            <a:noFill/>
          </a:ln>
        </p:spPr>
      </p:sp>
      <p:sp>
        <p:nvSpPr>
          <p:cNvPr id="56" name="Google Shape;56;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7" name="Shape 57"/>
        <p:cNvGrpSpPr/>
        <p:nvPr/>
      </p:nvGrpSpPr>
      <p:grpSpPr>
        <a:xfrm>
          <a:off x="0" y="0"/>
          <a:ext cx="0" cy="0"/>
          <a:chOff x="0" y="0"/>
          <a:chExt cx="0" cy="0"/>
        </a:xfrm>
      </p:grpSpPr>
      <p:sp>
        <p:nvSpPr>
          <p:cNvPr id="58" name="Google Shape;58;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9" name="Google Shape;5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0" name="Shape 60"/>
        <p:cNvGrpSpPr/>
        <p:nvPr/>
      </p:nvGrpSpPr>
      <p:grpSpPr>
        <a:xfrm>
          <a:off x="0" y="0"/>
          <a:ext cx="0" cy="0"/>
          <a:chOff x="0" y="0"/>
          <a:chExt cx="0" cy="0"/>
        </a:xfrm>
      </p:grpSpPr>
      <p:sp>
        <p:nvSpPr>
          <p:cNvPr id="61" name="Google Shape;61;p13"/>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62" name="Google Shape;62;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type="blank">
  <p:cSld name="BLANK">
    <p:spTree>
      <p:nvGrpSpPr>
        <p:cNvPr id="26" name="Shape 26"/>
        <p:cNvGrpSpPr/>
        <p:nvPr/>
      </p:nvGrpSpPr>
      <p:grpSpPr>
        <a:xfrm>
          <a:off x="0" y="0"/>
          <a:ext cx="0" cy="0"/>
          <a:chOff x="0" y="0"/>
          <a:chExt cx="0" cy="0"/>
        </a:xfrm>
      </p:grpSpPr>
      <p:sp>
        <p:nvSpPr>
          <p:cNvPr id="27" name="Google Shape;27;p3"/>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a:lvl1pPr>
            <a:lvl2pPr indent="0" lvl="1" marL="0" algn="ctr">
              <a:spcBef>
                <a:spcPts val="0"/>
              </a:spcBef>
              <a:buNone/>
              <a:defRPr b="1"/>
            </a:lvl2pPr>
            <a:lvl3pPr indent="0" lvl="2" marL="0" algn="ctr">
              <a:spcBef>
                <a:spcPts val="0"/>
              </a:spcBef>
              <a:buNone/>
              <a:defRPr b="1"/>
            </a:lvl3pPr>
            <a:lvl4pPr indent="0" lvl="3" marL="0" algn="ctr">
              <a:spcBef>
                <a:spcPts val="0"/>
              </a:spcBef>
              <a:buNone/>
              <a:defRPr b="1"/>
            </a:lvl4pPr>
            <a:lvl5pPr indent="0" lvl="4" marL="0" algn="ctr">
              <a:spcBef>
                <a:spcPts val="0"/>
              </a:spcBef>
              <a:buNone/>
              <a:defRPr b="1"/>
            </a:lvl5pPr>
            <a:lvl6pPr indent="0" lvl="5" marL="0" algn="ctr">
              <a:spcBef>
                <a:spcPts val="0"/>
              </a:spcBef>
              <a:buNone/>
              <a:defRPr b="1"/>
            </a:lvl6pPr>
            <a:lvl7pPr indent="0" lvl="6" marL="0" algn="ctr">
              <a:spcBef>
                <a:spcPts val="0"/>
              </a:spcBef>
              <a:buNone/>
              <a:defRPr b="1"/>
            </a:lvl7pPr>
            <a:lvl8pPr indent="0" lvl="7" marL="0" algn="ctr">
              <a:spcBef>
                <a:spcPts val="0"/>
              </a:spcBef>
              <a:buNone/>
              <a:defRPr b="1"/>
            </a:lvl8pPr>
            <a:lvl9pPr indent="0" lvl="8" marL="0" algn="ctr">
              <a:spcBef>
                <a:spcPts val="0"/>
              </a:spcBef>
              <a:buNone/>
              <a:defRPr b="1"/>
            </a:lvl9pPr>
          </a:lstStyle>
          <a:p>
            <a:pPr indent="0" lvl="0" marL="0" rtl="0" algn="ctr">
              <a:spcBef>
                <a:spcPts val="0"/>
              </a:spcBef>
              <a:spcAft>
                <a:spcPts val="0"/>
              </a:spcAft>
              <a:buNone/>
            </a:pPr>
            <a:r>
              <a:rPr lang="es-EC"/>
              <a:t>VERSIÓN: </a:t>
            </a:r>
            <a:r>
              <a:rPr lang="es-EC"/>
              <a:t>1.0</a:t>
            </a:r>
            <a:endParaRPr/>
          </a:p>
        </p:txBody>
      </p:sp>
      <p:sp>
        <p:nvSpPr>
          <p:cNvPr id="29" name="Google Shape;29;p3"/>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0" name="Shape 30"/>
        <p:cNvGrpSpPr/>
        <p:nvPr/>
      </p:nvGrpSpPr>
      <p:grpSpPr>
        <a:xfrm>
          <a:off x="0" y="0"/>
          <a:ext cx="0" cy="0"/>
          <a:chOff x="0" y="0"/>
          <a:chExt cx="0" cy="0"/>
        </a:xfrm>
      </p:grpSpPr>
      <p:sp>
        <p:nvSpPr>
          <p:cNvPr id="31" name="Google Shape;3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32" name="Google Shape;32;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35" name="Google Shape;35;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38" name="Google Shape;38;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39" name="Google Shape;39;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9" name="Shape 49"/>
        <p:cNvGrpSpPr/>
        <p:nvPr/>
      </p:nvGrpSpPr>
      <p:grpSpPr>
        <a:xfrm>
          <a:off x="0" y="0"/>
          <a:ext cx="0" cy="0"/>
          <a:chOff x="0" y="0"/>
          <a:chExt cx="0" cy="0"/>
        </a:xfrm>
      </p:grpSpPr>
      <p:sp>
        <p:nvSpPr>
          <p:cNvPr id="50" name="Google Shape;50;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2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1" name="Google Shape;51;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52" name="Google Shape;52;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20713"/>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p:nvPr/>
        </p:nvSpPr>
        <p:spPr>
          <a:xfrm rot="10800000">
            <a:off x="0" y="6308725"/>
            <a:ext cx="7885113" cy="549275"/>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00" u="none" cap="none" strike="noStrike">
              <a:solidFill>
                <a:schemeClr val="dk1"/>
              </a:solidFill>
              <a:latin typeface="Arial"/>
              <a:ea typeface="Arial"/>
              <a:cs typeface="Arial"/>
              <a:sym typeface="Arial"/>
            </a:endParaRPr>
          </a:p>
        </p:txBody>
      </p:sp>
      <p:cxnSp>
        <p:nvCxnSpPr>
          <p:cNvPr id="12" name="Google Shape;12;p1"/>
          <p:cNvCxnSpPr/>
          <p:nvPr/>
        </p:nvCxnSpPr>
        <p:spPr>
          <a:xfrm>
            <a:off x="25400" y="6235700"/>
            <a:ext cx="6659563" cy="0"/>
          </a:xfrm>
          <a:prstGeom prst="straightConnector1">
            <a:avLst/>
          </a:prstGeom>
          <a:noFill/>
          <a:ln cap="flat" cmpd="sng" w="38100">
            <a:solidFill>
              <a:srgbClr val="FF0000"/>
            </a:solidFill>
            <a:prstDash val="solid"/>
            <a:round/>
            <a:headEnd len="med" w="med" type="none"/>
            <a:tailEnd len="med" w="med" type="none"/>
          </a:ln>
        </p:spPr>
      </p:cxnSp>
      <p:cxnSp>
        <p:nvCxnSpPr>
          <p:cNvPr id="13" name="Google Shape;13;p1"/>
          <p:cNvCxnSpPr/>
          <p:nvPr/>
        </p:nvCxnSpPr>
        <p:spPr>
          <a:xfrm>
            <a:off x="25400" y="6283325"/>
            <a:ext cx="6659563" cy="0"/>
          </a:xfrm>
          <a:prstGeom prst="straightConnector1">
            <a:avLst/>
          </a:prstGeom>
          <a:noFill/>
          <a:ln cap="flat" cmpd="sng" w="38100">
            <a:solidFill>
              <a:srgbClr val="006600"/>
            </a:solidFill>
            <a:prstDash val="solid"/>
            <a:round/>
            <a:headEnd len="med" w="med" type="none"/>
            <a:tailEnd len="med" w="med" type="none"/>
          </a:ln>
        </p:spPr>
      </p:cxnSp>
      <p:sp>
        <p:nvSpPr>
          <p:cNvPr id="14" name="Google Shape;14;p1"/>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500" u="none" cap="none" strike="noStrike">
                <a:solidFill>
                  <a:schemeClr val="dk1"/>
                </a:solidFill>
                <a:latin typeface="Arial"/>
                <a:ea typeface="Arial"/>
                <a:cs typeface="Arial"/>
                <a:sym typeface="Arial"/>
              </a:defRPr>
            </a:lvl1pPr>
            <a:lvl2pPr indent="0" lvl="1" marL="0" marR="0" rtl="0" algn="ctr">
              <a:spcBef>
                <a:spcPts val="0"/>
              </a:spcBef>
              <a:buNone/>
              <a:defRPr b="1" i="0" sz="500" u="none" cap="none" strike="noStrike">
                <a:solidFill>
                  <a:schemeClr val="dk1"/>
                </a:solidFill>
                <a:latin typeface="Arial"/>
                <a:ea typeface="Arial"/>
                <a:cs typeface="Arial"/>
                <a:sym typeface="Arial"/>
              </a:defRPr>
            </a:lvl2pPr>
            <a:lvl3pPr indent="0" lvl="2" marL="0" marR="0" rtl="0" algn="ctr">
              <a:spcBef>
                <a:spcPts val="0"/>
              </a:spcBef>
              <a:buNone/>
              <a:defRPr b="1" i="0" sz="500" u="none" cap="none" strike="noStrike">
                <a:solidFill>
                  <a:schemeClr val="dk1"/>
                </a:solidFill>
                <a:latin typeface="Arial"/>
                <a:ea typeface="Arial"/>
                <a:cs typeface="Arial"/>
                <a:sym typeface="Arial"/>
              </a:defRPr>
            </a:lvl3pPr>
            <a:lvl4pPr indent="0" lvl="3" marL="0" marR="0" rtl="0" algn="ctr">
              <a:spcBef>
                <a:spcPts val="0"/>
              </a:spcBef>
              <a:buNone/>
              <a:defRPr b="1" i="0" sz="500" u="none" cap="none" strike="noStrike">
                <a:solidFill>
                  <a:schemeClr val="dk1"/>
                </a:solidFill>
                <a:latin typeface="Arial"/>
                <a:ea typeface="Arial"/>
                <a:cs typeface="Arial"/>
                <a:sym typeface="Arial"/>
              </a:defRPr>
            </a:lvl4pPr>
            <a:lvl5pPr indent="0" lvl="4" marL="0" marR="0" rtl="0" algn="ctr">
              <a:spcBef>
                <a:spcPts val="0"/>
              </a:spcBef>
              <a:buNone/>
              <a:defRPr b="1" i="0" sz="500" u="none" cap="none" strike="noStrike">
                <a:solidFill>
                  <a:schemeClr val="dk1"/>
                </a:solidFill>
                <a:latin typeface="Arial"/>
                <a:ea typeface="Arial"/>
                <a:cs typeface="Arial"/>
                <a:sym typeface="Arial"/>
              </a:defRPr>
            </a:lvl5pPr>
            <a:lvl6pPr indent="0" lvl="5" marL="0" marR="0" rtl="0" algn="ctr">
              <a:spcBef>
                <a:spcPts val="0"/>
              </a:spcBef>
              <a:buNone/>
              <a:defRPr b="1" i="0" sz="500" u="none" cap="none" strike="noStrike">
                <a:solidFill>
                  <a:schemeClr val="dk1"/>
                </a:solidFill>
                <a:latin typeface="Arial"/>
                <a:ea typeface="Arial"/>
                <a:cs typeface="Arial"/>
                <a:sym typeface="Arial"/>
              </a:defRPr>
            </a:lvl6pPr>
            <a:lvl7pPr indent="0" lvl="6" marL="0" marR="0" rtl="0" algn="ctr">
              <a:spcBef>
                <a:spcPts val="0"/>
              </a:spcBef>
              <a:buNone/>
              <a:defRPr b="1" i="0" sz="500" u="none" cap="none" strike="noStrike">
                <a:solidFill>
                  <a:schemeClr val="dk1"/>
                </a:solidFill>
                <a:latin typeface="Arial"/>
                <a:ea typeface="Arial"/>
                <a:cs typeface="Arial"/>
                <a:sym typeface="Arial"/>
              </a:defRPr>
            </a:lvl7pPr>
            <a:lvl8pPr indent="0" lvl="7" marL="0" marR="0" rtl="0" algn="ctr">
              <a:spcBef>
                <a:spcPts val="0"/>
              </a:spcBef>
              <a:buNone/>
              <a:defRPr b="1" i="0" sz="500" u="none" cap="none" strike="noStrike">
                <a:solidFill>
                  <a:schemeClr val="dk1"/>
                </a:solidFill>
                <a:latin typeface="Arial"/>
                <a:ea typeface="Arial"/>
                <a:cs typeface="Arial"/>
                <a:sym typeface="Arial"/>
              </a:defRPr>
            </a:lvl8pPr>
            <a:lvl9pPr indent="0" lvl="8" marL="0" marR="0" rtl="0" algn="ctr">
              <a:spcBef>
                <a:spcPts val="0"/>
              </a:spcBef>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b="0" sz="1400">
              <a:solidFill>
                <a:srgbClr val="000000"/>
              </a:solidFill>
            </a:endParaRPr>
          </a:p>
        </p:txBody>
      </p:sp>
      <p:pic>
        <p:nvPicPr>
          <p:cNvPr id="17" name="Google Shape;17;p1"/>
          <p:cNvPicPr preferRelativeResize="0"/>
          <p:nvPr/>
        </p:nvPicPr>
        <p:blipFill rotWithShape="1">
          <a:blip r:embed="rId1">
            <a:alphaModFix/>
          </a:blip>
          <a:srcRect b="0" l="0" r="0" t="0"/>
          <a:stretch/>
        </p:blipFill>
        <p:spPr>
          <a:xfrm>
            <a:off x="6700214" y="5981170"/>
            <a:ext cx="2232000" cy="5764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79259" r="0" t="0"/>
          <a:stretch/>
        </p:blipFill>
        <p:spPr>
          <a:xfrm>
            <a:off x="2627784" y="116632"/>
            <a:ext cx="810254" cy="827224"/>
          </a:xfrm>
          <a:prstGeom prst="rect">
            <a:avLst/>
          </a:prstGeom>
          <a:noFill/>
          <a:ln>
            <a:noFill/>
          </a:ln>
        </p:spPr>
      </p:pic>
      <p:sp>
        <p:nvSpPr>
          <p:cNvPr id="70" name="Google Shape;70;p14"/>
          <p:cNvSpPr txBox="1"/>
          <p:nvPr/>
        </p:nvSpPr>
        <p:spPr>
          <a:xfrm>
            <a:off x="1501075" y="883425"/>
            <a:ext cx="7441500" cy="524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s-EC" sz="1200">
                <a:solidFill>
                  <a:schemeClr val="dk1"/>
                </a:solidFill>
                <a:latin typeface="Times New Roman"/>
                <a:ea typeface="Times New Roman"/>
                <a:cs typeface="Times New Roman"/>
                <a:sym typeface="Times New Roman"/>
              </a:rPr>
              <a:t>Tema: Desarrollo de un Sistema de Gestión de Citas, Productos y Servicios para la empresa SAGA NUTRITION aplicando el Marco de Trabajo Scrum.</a:t>
            </a:r>
            <a:endParaRPr b="1" sz="1200">
              <a:solidFill>
                <a:schemeClr val="dk1"/>
              </a:solidFill>
              <a:latin typeface="Times New Roman"/>
              <a:ea typeface="Times New Roman"/>
              <a:cs typeface="Times New Roman"/>
              <a:sym typeface="Times New Roman"/>
            </a:endParaRPr>
          </a:p>
          <a:p>
            <a:pPr indent="0" lvl="0" marL="0" rtl="0" algn="ctr">
              <a:lnSpc>
                <a:spcPct val="150000"/>
              </a:lnSpc>
              <a:spcBef>
                <a:spcPts val="800"/>
              </a:spcBef>
              <a:spcAft>
                <a:spcPts val="0"/>
              </a:spcAft>
              <a:buClr>
                <a:srgbClr val="FFFFFF"/>
              </a:buClr>
              <a:buSzPts val="3000"/>
              <a:buFont typeface="Arial"/>
              <a:buNone/>
            </a:pPr>
            <a:r>
              <a:t/>
            </a:r>
            <a:endParaRPr sz="1200">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Garzón Jametti César Andrés</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Gracia León Esteban Xavier</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Guashpa Bonilla Wilfrido Patricio</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rPr lang="es-EC" sz="1200">
                <a:solidFill>
                  <a:srgbClr val="000000"/>
                </a:solidFill>
                <a:latin typeface="Times New Roman"/>
                <a:ea typeface="Times New Roman"/>
                <a:cs typeface="Times New Roman"/>
                <a:sym typeface="Times New Roman"/>
              </a:rPr>
              <a:t>Guevara Carrasco María Gabriela</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rPr lang="es-EC" sz="1200">
                <a:solidFill>
                  <a:srgbClr val="000000"/>
                </a:solidFill>
                <a:latin typeface="Times New Roman"/>
                <a:ea typeface="Times New Roman"/>
                <a:cs typeface="Times New Roman"/>
                <a:sym typeface="Times New Roman"/>
              </a:rPr>
              <a:t>Jacome Hidalgo Roberto Carlos</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Universidad de las Fuerzas Armadas ESPE</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NRC 8512: Ingeniería de Software</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000000"/>
              </a:buClr>
              <a:buSzPts val="3000"/>
              <a:buFont typeface="Calibri"/>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MSc. Jenny Ruiz Robalino</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000000"/>
              </a:buClr>
              <a:buSzPts val="3000"/>
              <a:buFont typeface="Arial"/>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latin typeface="Times New Roman"/>
                <a:ea typeface="Times New Roman"/>
                <a:cs typeface="Times New Roman"/>
                <a:sym typeface="Times New Roman"/>
              </a:rPr>
              <a:t>8</a:t>
            </a:r>
            <a:r>
              <a:rPr lang="es-EC" sz="1200">
                <a:solidFill>
                  <a:srgbClr val="000000"/>
                </a:solidFill>
                <a:latin typeface="Times New Roman"/>
                <a:ea typeface="Times New Roman"/>
                <a:cs typeface="Times New Roman"/>
                <a:sym typeface="Times New Roman"/>
              </a:rPr>
              <a:t> de </a:t>
            </a:r>
            <a:r>
              <a:rPr lang="es-EC" sz="1200">
                <a:latin typeface="Times New Roman"/>
                <a:ea typeface="Times New Roman"/>
                <a:cs typeface="Times New Roman"/>
                <a:sym typeface="Times New Roman"/>
              </a:rPr>
              <a:t>enero</a:t>
            </a:r>
            <a:r>
              <a:rPr lang="es-EC" sz="1200">
                <a:solidFill>
                  <a:srgbClr val="000000"/>
                </a:solidFill>
                <a:latin typeface="Times New Roman"/>
                <a:ea typeface="Times New Roman"/>
                <a:cs typeface="Times New Roman"/>
                <a:sym typeface="Times New Roman"/>
              </a:rPr>
              <a:t> del 20</a:t>
            </a:r>
            <a:r>
              <a:rPr lang="es-EC" sz="1200">
                <a:latin typeface="Times New Roman"/>
                <a:ea typeface="Times New Roman"/>
                <a:cs typeface="Times New Roman"/>
                <a:sym typeface="Times New Roman"/>
              </a:rPr>
              <a:t>23</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508975" y="766200"/>
            <a:ext cx="4527300" cy="206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EC" sz="1200">
                <a:solidFill>
                  <a:srgbClr val="A65F12"/>
                </a:solidFill>
                <a:latin typeface="Times New Roman"/>
                <a:ea typeface="Times New Roman"/>
                <a:cs typeface="Times New Roman"/>
                <a:sym typeface="Times New Roman"/>
              </a:rPr>
              <a:t>SCRUM</a:t>
            </a:r>
            <a:endParaRPr b="1"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EC" sz="1200">
                <a:solidFill>
                  <a:srgbClr val="A65F12"/>
                </a:solidFill>
                <a:latin typeface="Times New Roman"/>
                <a:ea typeface="Times New Roman"/>
                <a:cs typeface="Times New Roman"/>
                <a:sym typeface="Times New Roman"/>
              </a:rPr>
              <a:t>La metodología Scrum permite abordar proyectos complejos desarrollados en entornos dinámicos y cambiantes de un modo flexible. Está basada en entregas parciales y regulares del producto final en base al valor que ofrecen a los clientes.</a:t>
            </a:r>
            <a:endParaRPr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EC" sz="1200">
                <a:solidFill>
                  <a:srgbClr val="A65F12"/>
                </a:solidFill>
                <a:latin typeface="Times New Roman"/>
                <a:ea typeface="Times New Roman"/>
                <a:cs typeface="Times New Roman"/>
                <a:sym typeface="Times New Roman"/>
              </a:rPr>
              <a:t>Se trata de una metodología que ayuda a los equipos a aprender y organizarse en base a las experiencias a la vez que aborda problemas e invita a reflexionar sobre los éxitos y fracasos. (Saéz Hurtado, 2021)</a:t>
            </a:r>
            <a:endParaRPr sz="1200">
              <a:solidFill>
                <a:srgbClr val="A65F1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4907475" y="2491350"/>
            <a:ext cx="3865951" cy="326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83" name="Google Shape;83;p16"/>
          <p:cNvPicPr preferRelativeResize="0"/>
          <p:nvPr/>
        </p:nvPicPr>
        <p:blipFill>
          <a:blip r:embed="rId3">
            <a:alphaModFix/>
          </a:blip>
          <a:stretch>
            <a:fillRect/>
          </a:stretch>
        </p:blipFill>
        <p:spPr>
          <a:xfrm>
            <a:off x="0" y="616150"/>
            <a:ext cx="9143998" cy="5331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90" name="Google Shape;90;p17"/>
          <p:cNvPicPr preferRelativeResize="0"/>
          <p:nvPr/>
        </p:nvPicPr>
        <p:blipFill>
          <a:blip r:embed="rId3">
            <a:alphaModFix/>
          </a:blip>
          <a:stretch>
            <a:fillRect/>
          </a:stretch>
        </p:blipFill>
        <p:spPr>
          <a:xfrm>
            <a:off x="0" y="616150"/>
            <a:ext cx="9144000" cy="531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97" name="Google Shape;97;p18"/>
          <p:cNvPicPr preferRelativeResize="0"/>
          <p:nvPr/>
        </p:nvPicPr>
        <p:blipFill>
          <a:blip r:embed="rId3">
            <a:alphaModFix/>
          </a:blip>
          <a:stretch>
            <a:fillRect/>
          </a:stretch>
        </p:blipFill>
        <p:spPr>
          <a:xfrm>
            <a:off x="0" y="602750"/>
            <a:ext cx="9144000" cy="3775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sp>
        <p:nvSpPr>
          <p:cNvPr id="104" name="Google Shape;104;p19"/>
          <p:cNvSpPr txBox="1"/>
          <p:nvPr/>
        </p:nvSpPr>
        <p:spPr>
          <a:xfrm>
            <a:off x="116100" y="1004575"/>
            <a:ext cx="9027900" cy="382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s-EC" sz="1200">
                <a:solidFill>
                  <a:srgbClr val="404040"/>
                </a:solidFill>
                <a:latin typeface="Times New Roman"/>
                <a:ea typeface="Times New Roman"/>
                <a:cs typeface="Times New Roman"/>
                <a:sym typeface="Times New Roman"/>
              </a:rPr>
              <a:t>Conclusiones:</a:t>
            </a:r>
            <a:endParaRPr b="1" sz="1200">
              <a:solidFill>
                <a:srgbClr val="40404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Cada sprint constituye una etapa de la metodología Scrum.</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SCRUM propone una metodología donde sus integrantes deben trabajar en equipo, deben avanzar de manera conjunta, pues de nada sirve tener partes de un software terminada, si no se tiene el software entero terminado.</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La metodología Scrum permite y facilita el trabajo en equipo, para el desarrollo del presente proyecto el grupo de trabajo #5 se ha organizado de tal forma que todos sus integrantes han podido participar activamente en función de sus destrezas y capacidades.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b="1" lang="es-EC" sz="1200">
                <a:solidFill>
                  <a:srgbClr val="404040"/>
                </a:solidFill>
                <a:latin typeface="Times New Roman"/>
                <a:ea typeface="Times New Roman"/>
                <a:cs typeface="Times New Roman"/>
                <a:sym typeface="Times New Roman"/>
              </a:rPr>
              <a:t>Recomendaciones:</a:t>
            </a:r>
            <a:endParaRPr b="1" sz="1200">
              <a:solidFill>
                <a:srgbClr val="40404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En un gran proyecto hay que ser cauteloso, probablemente no todas las tareas requieran ser ‘ágiles’, y además no se puede caer en el error de ir desarrollando una solución software sin tener bien definido el tiempo y su coste total.</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Se debe desarrollar una visibilidad de contorno para saber qué entregables se debe entregar al final.</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En un contexto donde se tenga el alcance de un gran proyecto descompuesto y claramente definido, la metodología Scrum puede ayudar en cada uno de esos paquetes, implicando el desarrollo de una solución de software con entregables bien definidos.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sp>
        <p:nvSpPr>
          <p:cNvPr id="111" name="Google Shape;111;p20"/>
          <p:cNvSpPr txBox="1"/>
          <p:nvPr/>
        </p:nvSpPr>
        <p:spPr>
          <a:xfrm>
            <a:off x="0" y="602750"/>
            <a:ext cx="60678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s-EC" sz="1200">
                <a:solidFill>
                  <a:schemeClr val="dk1"/>
                </a:solidFill>
                <a:latin typeface="Times New Roman"/>
                <a:ea typeface="Times New Roman"/>
                <a:cs typeface="Times New Roman"/>
                <a:sym typeface="Times New Roman"/>
              </a:rPr>
              <a:t>Anexo</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s-EC" sz="1200">
                <a:solidFill>
                  <a:schemeClr val="dk1"/>
                </a:solidFill>
                <a:latin typeface="Times New Roman"/>
                <a:ea typeface="Times New Roman"/>
                <a:cs typeface="Times New Roman"/>
                <a:sym typeface="Times New Roman"/>
              </a:rPr>
              <a:t>Esquema General SCRUM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2558663" y="1098700"/>
            <a:ext cx="4026675" cy="3088725"/>
          </a:xfrm>
          <a:prstGeom prst="rect">
            <a:avLst/>
          </a:prstGeom>
          <a:noFill/>
          <a:ln>
            <a:noFill/>
          </a:ln>
        </p:spPr>
      </p:pic>
      <p:sp>
        <p:nvSpPr>
          <p:cNvPr id="113" name="Google Shape;113;p20"/>
          <p:cNvSpPr txBox="1"/>
          <p:nvPr/>
        </p:nvSpPr>
        <p:spPr>
          <a:xfrm>
            <a:off x="96950" y="4187425"/>
            <a:ext cx="771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C" sz="1200">
                <a:solidFill>
                  <a:srgbClr val="262626"/>
                </a:solidFill>
                <a:latin typeface="Times New Roman"/>
                <a:ea typeface="Times New Roman"/>
                <a:cs typeface="Times New Roman"/>
                <a:sym typeface="Times New Roman"/>
              </a:rPr>
              <a:t>Bibliografía: </a:t>
            </a:r>
            <a:endParaRPr b="1" sz="1200">
              <a:solidFill>
                <a:srgbClr val="262626"/>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262626"/>
              </a:solidFill>
              <a:latin typeface="Times New Roman"/>
              <a:ea typeface="Times New Roman"/>
              <a:cs typeface="Times New Roman"/>
              <a:sym typeface="Times New Roman"/>
            </a:endParaRPr>
          </a:p>
        </p:txBody>
      </p:sp>
      <p:pic>
        <p:nvPicPr>
          <p:cNvPr id="114" name="Google Shape;114;p20"/>
          <p:cNvPicPr preferRelativeResize="0"/>
          <p:nvPr/>
        </p:nvPicPr>
        <p:blipFill>
          <a:blip r:embed="rId4">
            <a:alphaModFix/>
          </a:blip>
          <a:stretch>
            <a:fillRect/>
          </a:stretch>
        </p:blipFill>
        <p:spPr>
          <a:xfrm>
            <a:off x="96950" y="4666225"/>
            <a:ext cx="5128991" cy="55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33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