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" userId="d41365c8db11119a" providerId="LiveId" clId="{44AFADB9-FDEE-41E2-8F63-82A4C2191EE4}"/>
    <pc:docChg chg="custSel modSld">
      <pc:chgData name="Gabriela" userId="d41365c8db11119a" providerId="LiveId" clId="{44AFADB9-FDEE-41E2-8F63-82A4C2191EE4}" dt="2023-06-12T13:21:30.769" v="14" actId="1076"/>
      <pc:docMkLst>
        <pc:docMk/>
      </pc:docMkLst>
      <pc:sldChg chg="addSp delSp modSp mod">
        <pc:chgData name="Gabriela" userId="d41365c8db11119a" providerId="LiveId" clId="{44AFADB9-FDEE-41E2-8F63-82A4C2191EE4}" dt="2023-06-12T13:21:30.769" v="14" actId="1076"/>
        <pc:sldMkLst>
          <pc:docMk/>
          <pc:sldMk cId="1115845172" sldId="264"/>
        </pc:sldMkLst>
        <pc:picChg chg="del">
          <ac:chgData name="Gabriela" userId="d41365c8db11119a" providerId="LiveId" clId="{44AFADB9-FDEE-41E2-8F63-82A4C2191EE4}" dt="2023-06-12T13:19:50.431" v="0" actId="478"/>
          <ac:picMkLst>
            <pc:docMk/>
            <pc:sldMk cId="1115845172" sldId="264"/>
            <ac:picMk id="5" creationId="{BBF67669-FF02-4B98-D06E-161450E3452A}"/>
          </ac:picMkLst>
        </pc:picChg>
        <pc:picChg chg="add mod">
          <ac:chgData name="Gabriela" userId="d41365c8db11119a" providerId="LiveId" clId="{44AFADB9-FDEE-41E2-8F63-82A4C2191EE4}" dt="2023-06-12T13:19:56.544" v="4" actId="1076"/>
          <ac:picMkLst>
            <pc:docMk/>
            <pc:sldMk cId="1115845172" sldId="264"/>
            <ac:picMk id="6" creationId="{20E7F45F-AC72-7BF8-9A88-5CE70C2276A4}"/>
          </ac:picMkLst>
        </pc:picChg>
        <pc:picChg chg="add del mod">
          <ac:chgData name="Gabriela" userId="d41365c8db11119a" providerId="LiveId" clId="{44AFADB9-FDEE-41E2-8F63-82A4C2191EE4}" dt="2023-06-12T13:21:25.176" v="10" actId="478"/>
          <ac:picMkLst>
            <pc:docMk/>
            <pc:sldMk cId="1115845172" sldId="264"/>
            <ac:picMk id="9" creationId="{AEEA02C5-B511-3BA6-AF55-53395471DEC1}"/>
          </ac:picMkLst>
        </pc:picChg>
        <pc:picChg chg="del">
          <ac:chgData name="Gabriela" userId="d41365c8db11119a" providerId="LiveId" clId="{44AFADB9-FDEE-41E2-8F63-82A4C2191EE4}" dt="2023-06-12T13:20:58.140" v="5" actId="478"/>
          <ac:picMkLst>
            <pc:docMk/>
            <pc:sldMk cId="1115845172" sldId="264"/>
            <ac:picMk id="15" creationId="{064718F0-8414-43A7-B7A2-85877F3A5B6C}"/>
          </ac:picMkLst>
        </pc:picChg>
        <pc:picChg chg="add mod">
          <ac:chgData name="Gabriela" userId="d41365c8db11119a" providerId="LiveId" clId="{44AFADB9-FDEE-41E2-8F63-82A4C2191EE4}" dt="2023-06-12T13:21:30.769" v="14" actId="1076"/>
          <ac:picMkLst>
            <pc:docMk/>
            <pc:sldMk cId="1115845172" sldId="264"/>
            <ac:picMk id="18" creationId="{EF12685C-3601-E64B-B556-3E1889F7D8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deado transparente">
            <a:extLst>
              <a:ext uri="{FF2B5EF4-FFF2-40B4-BE49-F238E27FC236}">
                <a16:creationId xmlns:a16="http://schemas.microsoft.com/office/drawing/2014/main" id="{FF10F92D-DBF2-6EF8-53DB-B28D5E1CF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9E464C-89DA-1AEF-2D40-737200E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Linguagem de Cifra de César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BC3CC-87DA-53E6-2EEB-E7886FA9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Aluna: Gabriela Yukari Mitu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03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B899D-6F39-F42E-9678-33D9C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520B0-FBDE-0DEE-7676-5E5E154C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principal razão da criação desta linguagem é a consideração dos aspectos da criptografia e sua importância atualmente, além de como essa prática pode ser aplicada na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91056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D72F-C333-AA4F-8791-18DA4FB4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da Criptografia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80CF0FA-C453-9048-6963-F8416433F0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47046"/>
            <a:ext cx="6222668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DC41257-28DF-862B-14B6-0F3A7CF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5222825"/>
            <a:ext cx="78486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43C298D-12F7-4837-4AF4-1040B235E4D3}"/>
              </a:ext>
            </a:extLst>
          </p:cNvPr>
          <p:cNvSpPr txBox="1">
            <a:spLocks/>
          </p:cNvSpPr>
          <p:nvPr/>
        </p:nvSpPr>
        <p:spPr>
          <a:xfrm>
            <a:off x="1227908" y="1922024"/>
            <a:ext cx="2790476" cy="925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u="sng" dirty="0"/>
              <a:t>Alfabeto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6E6C97-D4C8-B90C-1DDA-678A5D4AA6C2}"/>
              </a:ext>
            </a:extLst>
          </p:cNvPr>
          <p:cNvSpPr txBox="1">
            <a:spLocks/>
          </p:cNvSpPr>
          <p:nvPr/>
        </p:nvSpPr>
        <p:spPr>
          <a:xfrm>
            <a:off x="1227908" y="4175808"/>
            <a:ext cx="2790476" cy="925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u="sng" dirty="0"/>
              <a:t>Números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B9454CA-894E-C7DB-1E16-2A2E5DA48347}"/>
              </a:ext>
            </a:extLst>
          </p:cNvPr>
          <p:cNvCxnSpPr>
            <a:cxnSpLocks/>
          </p:cNvCxnSpPr>
          <p:nvPr/>
        </p:nvCxnSpPr>
        <p:spPr>
          <a:xfrm flipH="1">
            <a:off x="7389845" y="3135086"/>
            <a:ext cx="6438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0EBF4-6CCD-1D15-C39F-574DDCB6D525}"/>
              </a:ext>
            </a:extLst>
          </p:cNvPr>
          <p:cNvSpPr txBox="1"/>
          <p:nvPr/>
        </p:nvSpPr>
        <p:spPr>
          <a:xfrm>
            <a:off x="8033657" y="29504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Alfabeto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0344AF1-CD7D-3BBC-BAD1-D4A004ED8AA3}"/>
              </a:ext>
            </a:extLst>
          </p:cNvPr>
          <p:cNvCxnSpPr>
            <a:cxnSpLocks/>
          </p:cNvCxnSpPr>
          <p:nvPr/>
        </p:nvCxnSpPr>
        <p:spPr>
          <a:xfrm flipH="1">
            <a:off x="7389845" y="3429000"/>
            <a:ext cx="64381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440DBF-774B-37A8-65C6-A47D37DF8163}"/>
              </a:ext>
            </a:extLst>
          </p:cNvPr>
          <p:cNvSpPr txBox="1"/>
          <p:nvPr/>
        </p:nvSpPr>
        <p:spPr>
          <a:xfrm>
            <a:off x="8033657" y="3244334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Cifra de César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020176-3A26-9183-0EFB-E19D057AF7E6}"/>
              </a:ext>
            </a:extLst>
          </p:cNvPr>
          <p:cNvCxnSpPr>
            <a:cxnSpLocks/>
          </p:cNvCxnSpPr>
          <p:nvPr/>
        </p:nvCxnSpPr>
        <p:spPr>
          <a:xfrm flipH="1">
            <a:off x="9156441" y="5407491"/>
            <a:ext cx="6438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6A8202-E770-4ED6-3275-51B420AA42C2}"/>
              </a:ext>
            </a:extLst>
          </p:cNvPr>
          <p:cNvSpPr txBox="1"/>
          <p:nvPr/>
        </p:nvSpPr>
        <p:spPr>
          <a:xfrm>
            <a:off x="9800253" y="5222825"/>
            <a:ext cx="11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1BDEF6-2771-FD34-E2CE-BCD444CCDB9D}"/>
              </a:ext>
            </a:extLst>
          </p:cNvPr>
          <p:cNvCxnSpPr>
            <a:cxnSpLocks/>
          </p:cNvCxnSpPr>
          <p:nvPr/>
        </p:nvCxnSpPr>
        <p:spPr>
          <a:xfrm flipH="1">
            <a:off x="9156441" y="5701405"/>
            <a:ext cx="64381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F8CA8C-CF3C-188B-17AC-F820FBA1BEF0}"/>
              </a:ext>
            </a:extLst>
          </p:cNvPr>
          <p:cNvSpPr txBox="1"/>
          <p:nvPr/>
        </p:nvSpPr>
        <p:spPr>
          <a:xfrm>
            <a:off x="9800253" y="5516739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Cifra de César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B2A6B9E-7522-F373-BE03-C8FA910D20F7}"/>
              </a:ext>
            </a:extLst>
          </p:cNvPr>
          <p:cNvCxnSpPr>
            <a:cxnSpLocks/>
          </p:cNvCxnSpPr>
          <p:nvPr/>
        </p:nvCxnSpPr>
        <p:spPr>
          <a:xfrm flipH="1">
            <a:off x="5237584" y="3778730"/>
            <a:ext cx="6438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38560A8-3A06-9F29-034D-6A04AFCAD533}"/>
              </a:ext>
            </a:extLst>
          </p:cNvPr>
          <p:cNvSpPr txBox="1"/>
          <p:nvPr/>
        </p:nvSpPr>
        <p:spPr>
          <a:xfrm>
            <a:off x="5881396" y="3594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Alfabeto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7C74606-E4C3-A882-7D20-524D30F6A2E1}"/>
              </a:ext>
            </a:extLst>
          </p:cNvPr>
          <p:cNvCxnSpPr>
            <a:cxnSpLocks/>
          </p:cNvCxnSpPr>
          <p:nvPr/>
        </p:nvCxnSpPr>
        <p:spPr>
          <a:xfrm flipH="1">
            <a:off x="5237584" y="4072644"/>
            <a:ext cx="64381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96BE16-4B68-3764-B86D-42182FA1F9B8}"/>
              </a:ext>
            </a:extLst>
          </p:cNvPr>
          <p:cNvSpPr txBox="1"/>
          <p:nvPr/>
        </p:nvSpPr>
        <p:spPr>
          <a:xfrm>
            <a:off x="5881396" y="3887978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Cifra de César</a:t>
            </a:r>
          </a:p>
        </p:txBody>
      </p:sp>
    </p:spTree>
    <p:extLst>
      <p:ext uri="{BB962C8B-B14F-4D97-AF65-F5344CB8AC3E}">
        <p14:creationId xmlns:p14="http://schemas.microsoft.com/office/powerpoint/2010/main" val="344658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D72F-C333-AA4F-8791-18DA4FB4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da Criptografia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3C298D-12F7-4837-4AF4-1040B235E4D3}"/>
              </a:ext>
            </a:extLst>
          </p:cNvPr>
          <p:cNvSpPr txBox="1">
            <a:spLocks/>
          </p:cNvSpPr>
          <p:nvPr/>
        </p:nvSpPr>
        <p:spPr>
          <a:xfrm>
            <a:off x="640002" y="3050893"/>
            <a:ext cx="3848917" cy="925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u="sng" dirty="0"/>
              <a:t>Operadores/sinais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25AC21-DC5F-F8CD-9B58-A0A7207C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34" y="2116281"/>
            <a:ext cx="2560542" cy="40160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56B613-B77F-3B53-EDA9-E001650C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1" y="2446929"/>
            <a:ext cx="2199109" cy="37795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FD0D59-2B68-C644-7949-FCF6D2841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14"/>
          <a:stretch/>
        </p:blipFill>
        <p:spPr>
          <a:xfrm>
            <a:off x="8087891" y="2116281"/>
            <a:ext cx="2199109" cy="3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esar Cipher - 101 Computing">
            <a:extLst>
              <a:ext uri="{FF2B5EF4-FFF2-40B4-BE49-F238E27FC236}">
                <a16:creationId xmlns:a16="http://schemas.microsoft.com/office/drawing/2014/main" id="{111FC35F-B2E9-D1CB-120A-55BB248E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92677"/>
            <a:ext cx="2943225" cy="123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B3D72F-C333-AA4F-8791-18DA4FB4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2446AA-FCF8-30CE-36F8-CA4AE39DC698}"/>
              </a:ext>
            </a:extLst>
          </p:cNvPr>
          <p:cNvSpPr txBox="1"/>
          <p:nvPr/>
        </p:nvSpPr>
        <p:spPr>
          <a:xfrm>
            <a:off x="485756" y="2205765"/>
            <a:ext cx="1122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A cifra de César é uma técnica de criptografia simples que foi usada por Júlio César para enviar mensagens secretas a seus aliados. Ele funciona deslocando as letras na mensagem de texto simples por um certo número de posições, conhecido como “shift” ou “chave”.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0E7B79-B9F2-7284-3F2E-57DF26C4D1B3}"/>
              </a:ext>
            </a:extLst>
          </p:cNvPr>
          <p:cNvSpPr txBox="1"/>
          <p:nvPr/>
        </p:nvSpPr>
        <p:spPr>
          <a:xfrm>
            <a:off x="240924" y="3346238"/>
            <a:ext cx="11710152" cy="286232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>
            <a:spAutoFit/>
          </a:bodyPr>
          <a:lstStyle/>
          <a:p>
            <a:r>
              <a:rPr lang="pt-BR" sz="1500" b="1" dirty="0"/>
              <a:t>Importância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Simplicidade: A cifra de César é fácil de entender e implementar, não exigindo conhecimentos avançados de matemática ou computação. Ela é um exemplo básico de como as substituições podem ser usadas para proteger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Conceito fundamental: A cifra de César introduz o conceito de chave de criptografia, que é o valor utilizado para realizar o deslocamento. Isso estabelece as bases para técnicas mais complexas de criptografia, onde as chaves desempenham um papel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Exploração da linguagem natural: Ao trabalhar com letras do alfabeto, a cifra de César explora características da linguagem natural. A frequência de ocorrência de determinadas letras pode ser explorada para quebrar a criptografia por meio de análise estatística.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Estudo </a:t>
            </a:r>
            <a:r>
              <a:rPr lang="pt-BR" sz="1500" dirty="0" err="1"/>
              <a:t>criptoanalítico</a:t>
            </a:r>
            <a:r>
              <a:rPr lang="pt-BR" sz="1500" dirty="0"/>
              <a:t>: A cifra de César serviu como um ponto de partida para muitos estudiosos da criptografia. Ao tentar quebrar essa cifra, eles desenvolveram técnicas e métodos de criptoanálise que foram posteriormente aplicados a sistemas mais complexos.</a:t>
            </a:r>
          </a:p>
        </p:txBody>
      </p:sp>
    </p:spTree>
    <p:extLst>
      <p:ext uri="{BB962C8B-B14F-4D97-AF65-F5344CB8AC3E}">
        <p14:creationId xmlns:p14="http://schemas.microsoft.com/office/powerpoint/2010/main" val="415236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B899D-6F39-F42E-9678-33D9C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9" y="521921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Exemplos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2F4FAE-207A-7B4C-1F91-E6327E272C05}"/>
              </a:ext>
            </a:extLst>
          </p:cNvPr>
          <p:cNvSpPr/>
          <p:nvPr/>
        </p:nvSpPr>
        <p:spPr>
          <a:xfrm>
            <a:off x="2323322" y="0"/>
            <a:ext cx="239470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5AE04-0AAC-BF26-497D-85819EF387A4}"/>
              </a:ext>
            </a:extLst>
          </p:cNvPr>
          <p:cNvSpPr/>
          <p:nvPr/>
        </p:nvSpPr>
        <p:spPr>
          <a:xfrm>
            <a:off x="6093157" y="3429000"/>
            <a:ext cx="447602" cy="377890"/>
          </a:xfrm>
          <a:prstGeom prst="rightArrow">
            <a:avLst/>
          </a:prstGeom>
          <a:solidFill>
            <a:srgbClr val="2626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196DFE6-9B20-0311-0090-862B3522A27F}"/>
              </a:ext>
            </a:extLst>
          </p:cNvPr>
          <p:cNvSpPr txBox="1">
            <a:spLocks/>
          </p:cNvSpPr>
          <p:nvPr/>
        </p:nvSpPr>
        <p:spPr>
          <a:xfrm>
            <a:off x="3669746" y="425027"/>
            <a:ext cx="1183820" cy="841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262626"/>
                </a:solidFill>
              </a:rPr>
              <a:t>Julia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1355B3C-55E3-708C-B3A2-257DB2E375D7}"/>
              </a:ext>
            </a:extLst>
          </p:cNvPr>
          <p:cNvSpPr txBox="1">
            <a:spLocks/>
          </p:cNvSpPr>
          <p:nvPr/>
        </p:nvSpPr>
        <p:spPr>
          <a:xfrm>
            <a:off x="7397632" y="265218"/>
            <a:ext cx="4380475" cy="100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3500" dirty="0">
                <a:solidFill>
                  <a:srgbClr val="262626"/>
                </a:solidFill>
              </a:rPr>
              <a:t>Linguagem de Cifra de César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F392DA-A4D4-34C4-A0DC-DACDB2FD00DA}"/>
              </a:ext>
            </a:extLst>
          </p:cNvPr>
          <p:cNvSpPr/>
          <p:nvPr/>
        </p:nvSpPr>
        <p:spPr>
          <a:xfrm>
            <a:off x="6226371" y="-83975"/>
            <a:ext cx="45719" cy="35129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F7A27D-193F-BC9A-2E3A-9D123B94FB74}"/>
              </a:ext>
            </a:extLst>
          </p:cNvPr>
          <p:cNvSpPr/>
          <p:nvPr/>
        </p:nvSpPr>
        <p:spPr>
          <a:xfrm>
            <a:off x="6226371" y="3872714"/>
            <a:ext cx="45719" cy="35129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E7F45F-AC72-7BF8-9A88-5CE70C22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12" y="1594832"/>
            <a:ext cx="5130902" cy="377909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12685C-3601-E64B-B556-3E1889F7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31" y="1266217"/>
            <a:ext cx="3550383" cy="45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5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287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RetrospectVTI</vt:lpstr>
      <vt:lpstr>Linguagem de Cifra de César</vt:lpstr>
      <vt:lpstr>Motivação</vt:lpstr>
      <vt:lpstr>Tradução da Criptografia</vt:lpstr>
      <vt:lpstr>Tradução da Criptografia</vt:lpstr>
      <vt:lpstr>Curiosidades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Cifra de César</dc:title>
  <dc:creator>Gabriela</dc:creator>
  <cp:lastModifiedBy>Gabriela</cp:lastModifiedBy>
  <cp:revision>9</cp:revision>
  <dcterms:created xsi:type="dcterms:W3CDTF">2023-06-06T23:15:38Z</dcterms:created>
  <dcterms:modified xsi:type="dcterms:W3CDTF">2023-06-12T14:14:56Z</dcterms:modified>
</cp:coreProperties>
</file>