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0" d="100"/>
          <a:sy n="20" d="100"/>
        </p:scale>
        <p:origin x="2088" y="1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48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27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62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4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7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6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6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9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5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9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2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7C94-7C81-4E9A-8A45-8DDFD3E1BC2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92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a de Tela 2017-05-22 às 08.09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580" y="1000752"/>
            <a:ext cx="6424272" cy="20397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2194" y="27119537"/>
            <a:ext cx="63964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Veja</a:t>
            </a:r>
            <a:r>
              <a:rPr lang="en-US" sz="4400" dirty="0"/>
              <a:t> as </a:t>
            </a:r>
            <a:r>
              <a:rPr lang="en-US" sz="4400" dirty="0" err="1"/>
              <a:t>equações</a:t>
            </a:r>
            <a:r>
              <a:rPr lang="en-US" sz="4400" dirty="0"/>
              <a:t> </a:t>
            </a:r>
            <a:r>
              <a:rPr lang="en-US" sz="4400" dirty="0" err="1"/>
              <a:t>utilizadas</a:t>
            </a:r>
            <a:r>
              <a:rPr lang="en-US" sz="4400" dirty="0"/>
              <a:t> </a:t>
            </a:r>
          </a:p>
          <a:p>
            <a:r>
              <a:rPr lang="en-US" sz="4400" dirty="0"/>
              <a:t>   </a:t>
            </a:r>
            <a:r>
              <a:rPr lang="en-US" sz="4400" dirty="0" err="1"/>
              <a:t>para</a:t>
            </a:r>
            <a:r>
              <a:rPr lang="en-US" sz="4400" dirty="0"/>
              <a:t> </a:t>
            </a:r>
            <a:r>
              <a:rPr lang="en-US" sz="4400" dirty="0" err="1"/>
              <a:t>fazer</a:t>
            </a:r>
            <a:r>
              <a:rPr lang="en-US" sz="4400" dirty="0"/>
              <a:t> </a:t>
            </a:r>
            <a:r>
              <a:rPr lang="en-US" sz="4400" dirty="0" err="1"/>
              <a:t>esse</a:t>
            </a:r>
            <a:r>
              <a:rPr lang="en-US" sz="4400" dirty="0"/>
              <a:t> </a:t>
            </a:r>
            <a:r>
              <a:rPr lang="en-US" sz="4400" dirty="0" err="1"/>
              <a:t>desenho</a:t>
            </a:r>
            <a:r>
              <a:rPr lang="en-US" sz="4400" dirty="0"/>
              <a:t>!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476735" y="4343627"/>
            <a:ext cx="168946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/>
              <a:t>Fazendo Arte com Matemática</a:t>
            </a:r>
          </a:p>
          <a:p>
            <a:pPr algn="ctr"/>
            <a:r>
              <a:rPr lang="pt-BR" sz="8000" dirty="0"/>
              <a:t>Cálculo – ADS</a:t>
            </a:r>
          </a:p>
          <a:p>
            <a:pPr algn="ctr"/>
            <a:endParaRPr lang="pt-BR" sz="8000" dirty="0"/>
          </a:p>
          <a:p>
            <a:pPr algn="ctr"/>
            <a:r>
              <a:rPr lang="pt-BR" sz="7200" dirty="0"/>
              <a:t>Gabriela Franco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994" y="23591190"/>
            <a:ext cx="3560886" cy="3560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53" y="10045699"/>
            <a:ext cx="12604871" cy="12604871"/>
          </a:xfrm>
          <a:prstGeom prst="rect">
            <a:avLst/>
          </a:prstGeom>
        </p:spPr>
      </p:pic>
      <p:pic>
        <p:nvPicPr>
          <p:cNvPr id="12" name="Picture 11" descr="fatec-sorocaba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4" t="17708" r="11522" b="23455"/>
          <a:stretch/>
        </p:blipFill>
        <p:spPr>
          <a:xfrm>
            <a:off x="1462459" y="769744"/>
            <a:ext cx="5426487" cy="27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2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19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Ferraz</dc:creator>
  <cp:lastModifiedBy>Gabriela Franco</cp:lastModifiedBy>
  <cp:revision>20</cp:revision>
  <dcterms:created xsi:type="dcterms:W3CDTF">2017-05-02T22:55:01Z</dcterms:created>
  <dcterms:modified xsi:type="dcterms:W3CDTF">2018-06-07T17:04:28Z</dcterms:modified>
</cp:coreProperties>
</file>