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68" r:id="rId2"/>
    <p:sldId id="270" r:id="rId3"/>
    <p:sldId id="279" r:id="rId4"/>
    <p:sldId id="271" r:id="rId5"/>
    <p:sldId id="272" r:id="rId6"/>
    <p:sldId id="277" r:id="rId7"/>
    <p:sldId id="278" r:id="rId8"/>
    <p:sldId id="274" r:id="rId9"/>
    <p:sldId id="275" r:id="rId10"/>
    <p:sldId id="280" r:id="rId11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BD284-3902-4917-A1D3-E9EDBB0496E4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013D3-502C-4A25-B295-54E4990F2C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0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63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22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0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74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9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2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17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48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7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13D3-502C-4A25-B295-54E4990F2C5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0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42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87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36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61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66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3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14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8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38F0-7294-4367-A60B-AE3E67FCB9D8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3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iuxy.net/videotutoriales/4299752-videotutoriales-de-visual-basic-net.html" TargetMode="External"/><Relationship Id="rId13" Type="http://schemas.openxmlformats.org/officeDocument/2006/relationships/hyperlink" Target="https://en.wikipedia.org/wiki/Oracle_SQL_Developer" TargetMode="External"/><Relationship Id="rId18" Type="http://schemas.openxmlformats.org/officeDocument/2006/relationships/hyperlink" Target="https://en.wikipedia.org/wiki/C_Sharp_(programming_language)" TargetMode="External"/><Relationship Id="rId3" Type="http://schemas.openxmlformats.org/officeDocument/2006/relationships/image" Target="../media/image1.jpeg"/><Relationship Id="rId21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pkp.sfu.ca/2016/09/02/bootstrap-theme-for-ojs-3/" TargetMode="External"/><Relationship Id="rId20" Type="http://schemas.openxmlformats.org/officeDocument/2006/relationships/hyperlink" Target="https://de.wikipedia.org/wiki/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creativecommons.org/licenses/by-nc-sa/3.0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http://wccftech.com/gaming-news-windows-10-event/" TargetMode="External"/><Relationship Id="rId19" Type="http://schemas.openxmlformats.org/officeDocument/2006/relationships/image" Target="../media/image11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" y="0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0" y="1882050"/>
            <a:ext cx="99059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Software</a:t>
            </a:r>
          </a:p>
          <a:p>
            <a:pPr algn="ctr"/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Amanda Carvalheiro dos Santos</a:t>
            </a:r>
          </a:p>
          <a:p>
            <a:pPr algn="ctr"/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Ariane Aparecida Ferreira de Lima</a:t>
            </a:r>
          </a:p>
          <a:p>
            <a:pPr algn="ctr"/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Gabriela Cristina Moreira Franco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pt-BR" sz="24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Orientadora</a:t>
            </a:r>
          </a:p>
          <a:p>
            <a:pPr algn="ctr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Professora Cristiane Palomar Mercado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F3C2A3-1BD4-4E43-AD8D-46B122347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71" y="87421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2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" y="0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-2" y="2951195"/>
            <a:ext cx="9905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Obrigada!</a:t>
            </a:r>
          </a:p>
          <a:p>
            <a:pPr algn="ctr"/>
            <a:endParaRPr lang="pt-BR" sz="3600" b="1" spc="-15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Amanda Carvalheiro dos Santos</a:t>
            </a:r>
          </a:p>
          <a:p>
            <a:pPr algn="ctr"/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Ariane Aparecida Ferreira de Lima</a:t>
            </a:r>
          </a:p>
          <a:p>
            <a:pPr algn="ctr"/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Gabriela Cristina Moreira Franco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F3C2A3-1BD4-4E43-AD8D-46B122347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71" y="87421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3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" y="0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17250" y="1516498"/>
            <a:ext cx="9905999" cy="121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Sequência da Apresentação</a:t>
            </a: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3A85752-A4B2-4F2A-836F-586FC606C793}"/>
              </a:ext>
            </a:extLst>
          </p:cNvPr>
          <p:cNvSpPr/>
          <p:nvPr/>
        </p:nvSpPr>
        <p:spPr>
          <a:xfrm>
            <a:off x="761999" y="2350754"/>
            <a:ext cx="9144000" cy="416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Situação Atual;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 Utilizadas;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Módulos do sistema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Sistema;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500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F3F5185-2339-4B28-BDF0-DD8D92D52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71" y="87421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" y="0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91440" y="1741581"/>
            <a:ext cx="9905999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Situação Atual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3A85752-A4B2-4F2A-836F-586FC606C793}"/>
              </a:ext>
            </a:extLst>
          </p:cNvPr>
          <p:cNvSpPr/>
          <p:nvPr/>
        </p:nvSpPr>
        <p:spPr>
          <a:xfrm>
            <a:off x="380998" y="2326686"/>
            <a:ext cx="9144000" cy="2648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500" dirty="0">
                <a:ea typeface="Arial" panose="020B0604020202020204" pitchFamily="34" charset="0"/>
                <a:cs typeface="Times New Roman" panose="02020603050405020304" pitchFamily="18" charset="0"/>
              </a:rPr>
              <a:t>Preenchimento Manual de formulários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500" dirty="0">
                <a:ea typeface="Arial" panose="020B0604020202020204" pitchFamily="34" charset="0"/>
                <a:cs typeface="Times New Roman" panose="02020603050405020304" pitchFamily="18" charset="0"/>
              </a:rPr>
              <a:t>Preenchimento repetitivo em planilhas	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500" dirty="0">
                <a:ea typeface="Arial" panose="020B0604020202020204" pitchFamily="34" charset="0"/>
                <a:cs typeface="Times New Roman" panose="02020603050405020304" pitchFamily="18" charset="0"/>
              </a:rPr>
              <a:t>Trabalho Repetitivo do setor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500" dirty="0">
                <a:ea typeface="Arial" panose="020B0604020202020204" pitchFamily="34" charset="0"/>
                <a:cs typeface="Times New Roman" panose="02020603050405020304" pitchFamily="18" charset="0"/>
              </a:rPr>
              <a:t>Poucas vendas devido ao processo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F3F5185-2339-4B28-BDF0-DD8D92D52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71" y="87421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0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" y="0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100584" y="1705005"/>
            <a:ext cx="99059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Problemas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EEE852-EE5B-42E7-9CF5-0D083CC95DA9}"/>
              </a:ext>
            </a:extLst>
          </p:cNvPr>
          <p:cNvSpPr txBox="1"/>
          <p:nvPr/>
        </p:nvSpPr>
        <p:spPr>
          <a:xfrm>
            <a:off x="17250" y="2937897"/>
            <a:ext cx="9905999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Preenchimento Manual de Formulários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Cadastro de Produtos e Lista de Preços desatualizados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Pedidos realizados apenas pessoalmente, ou via telefone</a:t>
            </a:r>
          </a:p>
          <a:p>
            <a:endParaRPr lang="pt-BR" sz="3600" b="1" spc="-15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6A6D6CF-A42F-41C5-B93F-68EEB0F29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71" y="87421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" y="0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-5" y="1475000"/>
            <a:ext cx="949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Objetivo</a:t>
            </a: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D56F49-49C8-4720-9790-4B00C5652040}"/>
              </a:ext>
            </a:extLst>
          </p:cNvPr>
          <p:cNvSpPr txBox="1"/>
          <p:nvPr/>
        </p:nvSpPr>
        <p:spPr>
          <a:xfrm>
            <a:off x="205152" y="2121331"/>
            <a:ext cx="9495692" cy="44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Criar um sistema WEB para o setor de vendas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Criar módulos de Cadastro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Criar módulos de Consulta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Criar módulos de emissão de relatórios e Nota Fiscal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/>
              <a:t>Receber pedidos via CSV</a:t>
            </a:r>
            <a:endParaRPr lang="pt-BR" sz="25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Aumentar a Agilidade e assertividade do setor e das informações.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E0BAC40-32F9-4C01-A3E7-9EFD3929F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71" y="87421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0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7900" y="54378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0" y="1522125"/>
            <a:ext cx="990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Tecnologias Utilizadas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F968BAC-B563-4E5B-8CCD-5C5A21CA3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69" y="3381425"/>
            <a:ext cx="985597" cy="426779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304215" y="4011756"/>
            <a:ext cx="2598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de Desenvolvimento</a:t>
            </a:r>
          </a:p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Controle de Versão</a:t>
            </a:r>
            <a:endParaRPr lang="pt-B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65259" y="4099681"/>
            <a:ext cx="25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</a:t>
            </a:r>
            <a:r>
              <a:rPr lang="pt-BR" sz="14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811799" y="4047159"/>
            <a:ext cx="25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14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489362" y="5810456"/>
            <a:ext cx="259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b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952998" y="5922999"/>
            <a:ext cx="25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Operacional</a:t>
            </a:r>
          </a:p>
        </p:txBody>
      </p:sp>
      <p:cxnSp>
        <p:nvCxnSpPr>
          <p:cNvPr id="26" name="Conector reto 25"/>
          <p:cNvCxnSpPr/>
          <p:nvPr/>
        </p:nvCxnSpPr>
        <p:spPr>
          <a:xfrm flipH="1" flipV="1">
            <a:off x="3170919" y="2492776"/>
            <a:ext cx="8963" cy="198120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6433522" y="2435651"/>
            <a:ext cx="8963" cy="198120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 flipV="1">
            <a:off x="4815363" y="4930592"/>
            <a:ext cx="4481" cy="10542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http://codigosimples.net/wp-content/uploads/2014/04/we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36" y="2886140"/>
            <a:ext cx="1694632" cy="99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956A0192-EBDF-4829-A6D5-74B387B3B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24462" b="21170"/>
          <a:stretch/>
        </p:blipFill>
        <p:spPr>
          <a:xfrm>
            <a:off x="917697" y="2334693"/>
            <a:ext cx="1623052" cy="882407"/>
          </a:xfrm>
          <a:prstGeom prst="rect">
            <a:avLst/>
          </a:prstGeom>
        </p:spPr>
      </p:pic>
      <p:pic>
        <p:nvPicPr>
          <p:cNvPr id="19" name="Imagem 1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D1D2D41-D64E-4877-8F60-03AE2ADBB80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4474" t="33734" r="23533" b="34266"/>
          <a:stretch/>
        </p:blipFill>
        <p:spPr>
          <a:xfrm>
            <a:off x="4871556" y="4763585"/>
            <a:ext cx="2680391" cy="103108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F319E7-708A-4BFD-88D8-72BBDBCC1901}"/>
              </a:ext>
            </a:extLst>
          </p:cNvPr>
          <p:cNvSpPr txBox="1"/>
          <p:nvPr/>
        </p:nvSpPr>
        <p:spPr>
          <a:xfrm>
            <a:off x="-1" y="6418044"/>
            <a:ext cx="990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0" tooltip="http://wccftech.com/gaming-news-windows-10-event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11" tooltip="https://creativecommons.org/licenses/by-nc-sa/3.0/"/>
              </a:rPr>
              <a:t>CC BY-SA-NC</a:t>
            </a:r>
            <a:endParaRPr lang="pt-BR" sz="90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5AB84937-7060-4BBB-89B8-8CAFEB6DB2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465259" y="4801724"/>
            <a:ext cx="841240" cy="954808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B71E3EB1-5C84-42AC-AF19-0281C9985052}"/>
              </a:ext>
            </a:extLst>
          </p:cNvPr>
          <p:cNvSpPr txBox="1"/>
          <p:nvPr/>
        </p:nvSpPr>
        <p:spPr>
          <a:xfrm>
            <a:off x="6607637" y="7025534"/>
            <a:ext cx="1366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3" tooltip="https://en.wikipedia.org/wiki/Oracle_SQL_Developer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1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38" name="Imagem 37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DFBE2E31-1096-4DB4-98D8-44C020D198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425069" y="2960803"/>
            <a:ext cx="1112030" cy="925209"/>
          </a:xfrm>
          <a:prstGeom prst="rect">
            <a:avLst/>
          </a:prstGeom>
        </p:spPr>
      </p:pic>
      <p:pic>
        <p:nvPicPr>
          <p:cNvPr id="43" name="Imagem 4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CF0DE41C-1FA6-4180-BBFF-7F64F7EC89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947755" y="2745093"/>
            <a:ext cx="1160413" cy="116041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CCB4D50-D083-400E-890E-5F46C0C7721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584625" y="2737882"/>
            <a:ext cx="1165887" cy="1110507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B4753FB0-6A0A-41D9-B9E6-3789F43458BD}"/>
              </a:ext>
            </a:extLst>
          </p:cNvPr>
          <p:cNvSpPr txBox="1"/>
          <p:nvPr/>
        </p:nvSpPr>
        <p:spPr>
          <a:xfrm>
            <a:off x="4621428" y="6981682"/>
            <a:ext cx="3931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20" tooltip="https://de.wikipedia.org/wiki/.NET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1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958607BC-A2DE-431E-AE94-47011B37ED5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3571" y="87421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" y="0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-5" y="1404660"/>
            <a:ext cx="949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Módulos do Sistema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D56F49-49C8-4720-9790-4B00C5652040}"/>
              </a:ext>
            </a:extLst>
          </p:cNvPr>
          <p:cNvSpPr txBox="1"/>
          <p:nvPr/>
        </p:nvSpPr>
        <p:spPr>
          <a:xfrm>
            <a:off x="205152" y="1980651"/>
            <a:ext cx="9495692" cy="503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Cliente – Físico e Jurídico;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Pedido;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Produto;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Estoque;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Relatório;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Nota Fiscal;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Usuário.</a:t>
            </a:r>
          </a:p>
          <a:p>
            <a:pPr algn="ctr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E0BAC40-32F9-4C01-A3E7-9EFD3929F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71" y="87421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1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" y="0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-2" y="1287638"/>
            <a:ext cx="990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Apresentação do Sistema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BFC0F57-EC54-453E-A861-A392B83A52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88" y="2051173"/>
            <a:ext cx="7105030" cy="419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5CD8713-2930-4557-A859-6265B23C2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71" y="101918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8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1" y="0"/>
            <a:ext cx="9923248" cy="6858000"/>
            <a:chOff x="1" y="0"/>
            <a:chExt cx="9923248" cy="6858000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38065" b="22967"/>
            <a:stretch/>
          </p:blipFill>
          <p:spPr>
            <a:xfrm flipH="1" flipV="1">
              <a:off x="2684833" y="0"/>
              <a:ext cx="7238416" cy="114620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" r="17510" b="12385"/>
            <a:stretch/>
          </p:blipFill>
          <p:spPr>
            <a:xfrm>
              <a:off x="1" y="4980563"/>
              <a:ext cx="9906000" cy="1877437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446EA3-6FF7-459A-B9B3-BD2261D5EE1F}"/>
              </a:ext>
            </a:extLst>
          </p:cNvPr>
          <p:cNvSpPr txBox="1"/>
          <p:nvPr/>
        </p:nvSpPr>
        <p:spPr>
          <a:xfrm>
            <a:off x="0" y="1524589"/>
            <a:ext cx="949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-15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Conclusão</a:t>
            </a:r>
            <a:r>
              <a:rPr lang="pt-B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9BBDFAA-B80C-481E-8922-73B982EA4C95}"/>
              </a:ext>
            </a:extLst>
          </p:cNvPr>
          <p:cNvSpPr txBox="1"/>
          <p:nvPr/>
        </p:nvSpPr>
        <p:spPr>
          <a:xfrm>
            <a:off x="448404" y="2277919"/>
            <a:ext cx="9300506" cy="338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O sistema de vendas web foi desenvolvido e entregue após testes realizados para avaliar o seu real funcionamento;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/>
              <a:t>O projeto foi de grande valia para o crescimento e desenvolvimento da equipe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/>
          </a:p>
          <a:p>
            <a:pPr algn="ctr">
              <a:lnSpc>
                <a:spcPct val="150000"/>
              </a:lnSpc>
            </a:pP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6B9C807-92BA-435D-8AFE-BE467DF38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71" y="87421"/>
            <a:ext cx="8178855" cy="11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8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371</TotalTime>
  <Words>288</Words>
  <Application>Microsoft Office PowerPoint</Application>
  <PresentationFormat>Papel A4 (210 x 297 mm)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</dc:creator>
  <cp:lastModifiedBy>Ariane Ferreira</cp:lastModifiedBy>
  <cp:revision>48</cp:revision>
  <dcterms:created xsi:type="dcterms:W3CDTF">2015-06-21T03:45:26Z</dcterms:created>
  <dcterms:modified xsi:type="dcterms:W3CDTF">2019-12-17T00:18:36Z</dcterms:modified>
</cp:coreProperties>
</file>