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9" r:id="rId7"/>
    <p:sldId id="268" r:id="rId8"/>
    <p:sldId id="261" r:id="rId9"/>
    <p:sldId id="271" r:id="rId10"/>
    <p:sldId id="270" r:id="rId11"/>
    <p:sldId id="266" r:id="rId12"/>
    <p:sldId id="260" r:id="rId13"/>
    <p:sldId id="262" r:id="rId14"/>
    <p:sldId id="26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CDD9C-EE55-481C-BAF3-3F4684D1B8C3}" v="11" dt="2024-01-22T18:18:37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-Sara Matušin" userId="47f58dba-ee4d-4b86-9015-c28631921aa3" providerId="ADAL" clId="{A76CDD9C-EE55-481C-BAF3-3F4684D1B8C3}"/>
    <pc:docChg chg="undo redo custSel addSld delSld modSld">
      <pc:chgData name="Mia-Sara Matušin" userId="47f58dba-ee4d-4b86-9015-c28631921aa3" providerId="ADAL" clId="{A76CDD9C-EE55-481C-BAF3-3F4684D1B8C3}" dt="2024-01-22T18:29:39.665" v="2609" actId="47"/>
      <pc:docMkLst>
        <pc:docMk/>
      </pc:docMkLst>
      <pc:sldChg chg="modSp mod">
        <pc:chgData name="Mia-Sara Matušin" userId="47f58dba-ee4d-4b86-9015-c28631921aa3" providerId="ADAL" clId="{A76CDD9C-EE55-481C-BAF3-3F4684D1B8C3}" dt="2024-01-22T17:21:50.438" v="19" actId="20577"/>
        <pc:sldMkLst>
          <pc:docMk/>
          <pc:sldMk cId="3853769327" sldId="256"/>
        </pc:sldMkLst>
        <pc:spChg chg="mod">
          <ac:chgData name="Mia-Sara Matušin" userId="47f58dba-ee4d-4b86-9015-c28631921aa3" providerId="ADAL" clId="{A76CDD9C-EE55-481C-BAF3-3F4684D1B8C3}" dt="2024-01-22T17:21:50.438" v="19" actId="20577"/>
          <ac:spMkLst>
            <pc:docMk/>
            <pc:sldMk cId="3853769327" sldId="256"/>
            <ac:spMk id="2" creationId="{00000000-0000-0000-0000-000000000000}"/>
          </ac:spMkLst>
        </pc:spChg>
      </pc:sldChg>
      <pc:sldChg chg="modSp mod">
        <pc:chgData name="Mia-Sara Matušin" userId="47f58dba-ee4d-4b86-9015-c28631921aa3" providerId="ADAL" clId="{A76CDD9C-EE55-481C-BAF3-3F4684D1B8C3}" dt="2024-01-22T17:33:11.905" v="722" actId="5793"/>
        <pc:sldMkLst>
          <pc:docMk/>
          <pc:sldMk cId="1428908178" sldId="258"/>
        </pc:sldMkLst>
        <pc:spChg chg="mod">
          <ac:chgData name="Mia-Sara Matušin" userId="47f58dba-ee4d-4b86-9015-c28631921aa3" providerId="ADAL" clId="{A76CDD9C-EE55-481C-BAF3-3F4684D1B8C3}" dt="2024-01-22T17:33:11.905" v="722" actId="5793"/>
          <ac:spMkLst>
            <pc:docMk/>
            <pc:sldMk cId="1428908178" sldId="258"/>
            <ac:spMk id="3" creationId="{00000000-0000-0000-0000-000000000000}"/>
          </ac:spMkLst>
        </pc:spChg>
      </pc:sldChg>
      <pc:sldChg chg="addSp delSp modSp mod">
        <pc:chgData name="Mia-Sara Matušin" userId="47f58dba-ee4d-4b86-9015-c28631921aa3" providerId="ADAL" clId="{A76CDD9C-EE55-481C-BAF3-3F4684D1B8C3}" dt="2024-01-22T18:18:47.578" v="2416" actId="1076"/>
        <pc:sldMkLst>
          <pc:docMk/>
          <pc:sldMk cId="3161375826" sldId="259"/>
        </pc:sldMkLst>
        <pc:spChg chg="mod">
          <ac:chgData name="Mia-Sara Matušin" userId="47f58dba-ee4d-4b86-9015-c28631921aa3" providerId="ADAL" clId="{A76CDD9C-EE55-481C-BAF3-3F4684D1B8C3}" dt="2024-01-22T18:16:11.462" v="2404" actId="20577"/>
          <ac:spMkLst>
            <pc:docMk/>
            <pc:sldMk cId="3161375826" sldId="259"/>
            <ac:spMk id="3" creationId="{00000000-0000-0000-0000-000000000000}"/>
          </ac:spMkLst>
        </pc:spChg>
        <pc:picChg chg="add mod">
          <ac:chgData name="Mia-Sara Matušin" userId="47f58dba-ee4d-4b86-9015-c28631921aa3" providerId="ADAL" clId="{A76CDD9C-EE55-481C-BAF3-3F4684D1B8C3}" dt="2024-01-22T18:18:47.578" v="2416" actId="1076"/>
          <ac:picMkLst>
            <pc:docMk/>
            <pc:sldMk cId="3161375826" sldId="259"/>
            <ac:picMk id="6" creationId="{409B9360-7BFD-C060-FE97-BC2D469A56B0}"/>
          </ac:picMkLst>
        </pc:picChg>
        <pc:picChg chg="add del mod">
          <ac:chgData name="Mia-Sara Matušin" userId="47f58dba-ee4d-4b86-9015-c28631921aa3" providerId="ADAL" clId="{A76CDD9C-EE55-481C-BAF3-3F4684D1B8C3}" dt="2024-01-22T18:16:54.775" v="2410" actId="478"/>
          <ac:picMkLst>
            <pc:docMk/>
            <pc:sldMk cId="3161375826" sldId="259"/>
            <ac:picMk id="8" creationId="{D53DB290-5879-86BF-C647-40FE6333593C}"/>
          </ac:picMkLst>
        </pc:picChg>
      </pc:sldChg>
      <pc:sldChg chg="modSp mod">
        <pc:chgData name="Mia-Sara Matušin" userId="47f58dba-ee4d-4b86-9015-c28631921aa3" providerId="ADAL" clId="{A76CDD9C-EE55-481C-BAF3-3F4684D1B8C3}" dt="2024-01-22T18:10:56.148" v="2397" actId="20577"/>
        <pc:sldMkLst>
          <pc:docMk/>
          <pc:sldMk cId="3389772446" sldId="260"/>
        </pc:sldMkLst>
        <pc:spChg chg="mod">
          <ac:chgData name="Mia-Sara Matušin" userId="47f58dba-ee4d-4b86-9015-c28631921aa3" providerId="ADAL" clId="{A76CDD9C-EE55-481C-BAF3-3F4684D1B8C3}" dt="2024-01-22T18:10:56.148" v="2397" actId="20577"/>
          <ac:spMkLst>
            <pc:docMk/>
            <pc:sldMk cId="3389772446" sldId="260"/>
            <ac:spMk id="3" creationId="{00000000-0000-0000-0000-000000000000}"/>
          </ac:spMkLst>
        </pc:spChg>
      </pc:sldChg>
      <pc:sldChg chg="addSp delSp modSp mod">
        <pc:chgData name="Mia-Sara Matušin" userId="47f58dba-ee4d-4b86-9015-c28631921aa3" providerId="ADAL" clId="{A76CDD9C-EE55-481C-BAF3-3F4684D1B8C3}" dt="2024-01-22T18:28:49.113" v="2607" actId="22"/>
        <pc:sldMkLst>
          <pc:docMk/>
          <pc:sldMk cId="3657354464" sldId="261"/>
        </pc:sldMkLst>
        <pc:spChg chg="del mod">
          <ac:chgData name="Mia-Sara Matušin" userId="47f58dba-ee4d-4b86-9015-c28631921aa3" providerId="ADAL" clId="{A76CDD9C-EE55-481C-BAF3-3F4684D1B8C3}" dt="2024-01-22T18:28:49.113" v="2607" actId="22"/>
          <ac:spMkLst>
            <pc:docMk/>
            <pc:sldMk cId="3657354464" sldId="261"/>
            <ac:spMk id="3" creationId="{00000000-0000-0000-0000-000000000000}"/>
          </ac:spMkLst>
        </pc:spChg>
        <pc:picChg chg="add del mod">
          <ac:chgData name="Mia-Sara Matušin" userId="47f58dba-ee4d-4b86-9015-c28631921aa3" providerId="ADAL" clId="{A76CDD9C-EE55-481C-BAF3-3F4684D1B8C3}" dt="2024-01-22T18:27:57.096" v="2606" actId="21"/>
          <ac:picMkLst>
            <pc:docMk/>
            <pc:sldMk cId="3657354464" sldId="261"/>
            <ac:picMk id="6" creationId="{546FF302-B0D3-2743-16AF-B119C0BD1880}"/>
          </ac:picMkLst>
        </pc:picChg>
        <pc:picChg chg="add mod ord">
          <ac:chgData name="Mia-Sara Matušin" userId="47f58dba-ee4d-4b86-9015-c28631921aa3" providerId="ADAL" clId="{A76CDD9C-EE55-481C-BAF3-3F4684D1B8C3}" dt="2024-01-22T18:28:49.113" v="2607" actId="22"/>
          <ac:picMkLst>
            <pc:docMk/>
            <pc:sldMk cId="3657354464" sldId="261"/>
            <ac:picMk id="8" creationId="{5B19076E-4DC7-E051-D3D5-EF8ABA37E6E0}"/>
          </ac:picMkLst>
        </pc:picChg>
      </pc:sldChg>
      <pc:sldChg chg="addSp modSp mod">
        <pc:chgData name="Mia-Sara Matušin" userId="47f58dba-ee4d-4b86-9015-c28631921aa3" providerId="ADAL" clId="{A76CDD9C-EE55-481C-BAF3-3F4684D1B8C3}" dt="2024-01-22T18:11:18.981" v="2399" actId="1076"/>
        <pc:sldMkLst>
          <pc:docMk/>
          <pc:sldMk cId="4285223946" sldId="262"/>
        </pc:sldMkLst>
        <pc:spChg chg="mod">
          <ac:chgData name="Mia-Sara Matušin" userId="47f58dba-ee4d-4b86-9015-c28631921aa3" providerId="ADAL" clId="{A76CDD9C-EE55-481C-BAF3-3F4684D1B8C3}" dt="2024-01-22T18:11:13.026" v="2398" actId="20577"/>
          <ac:spMkLst>
            <pc:docMk/>
            <pc:sldMk cId="4285223946" sldId="262"/>
            <ac:spMk id="3" creationId="{00000000-0000-0000-0000-000000000000}"/>
          </ac:spMkLst>
        </pc:spChg>
        <pc:spChg chg="add mod">
          <ac:chgData name="Mia-Sara Matušin" userId="47f58dba-ee4d-4b86-9015-c28631921aa3" providerId="ADAL" clId="{A76CDD9C-EE55-481C-BAF3-3F4684D1B8C3}" dt="2024-01-22T18:11:18.981" v="2399" actId="1076"/>
          <ac:spMkLst>
            <pc:docMk/>
            <pc:sldMk cId="4285223946" sldId="262"/>
            <ac:spMk id="5" creationId="{63DF34A4-C140-6367-EF26-EB53B7022DAD}"/>
          </ac:spMkLst>
        </pc:spChg>
      </pc:sldChg>
      <pc:sldChg chg="addSp modSp mod">
        <pc:chgData name="Mia-Sara Matušin" userId="47f58dba-ee4d-4b86-9015-c28631921aa3" providerId="ADAL" clId="{A76CDD9C-EE55-481C-BAF3-3F4684D1B8C3}" dt="2024-01-22T18:06:44.136" v="2101" actId="1076"/>
        <pc:sldMkLst>
          <pc:docMk/>
          <pc:sldMk cId="48259320" sldId="263"/>
        </pc:sldMkLst>
        <pc:spChg chg="mod">
          <ac:chgData name="Mia-Sara Matušin" userId="47f58dba-ee4d-4b86-9015-c28631921aa3" providerId="ADAL" clId="{A76CDD9C-EE55-481C-BAF3-3F4684D1B8C3}" dt="2024-01-22T18:06:32.411" v="2100" actId="2710"/>
          <ac:spMkLst>
            <pc:docMk/>
            <pc:sldMk cId="48259320" sldId="263"/>
            <ac:spMk id="3" creationId="{00000000-0000-0000-0000-000000000000}"/>
          </ac:spMkLst>
        </pc:spChg>
        <pc:spChg chg="add mod">
          <ac:chgData name="Mia-Sara Matušin" userId="47f58dba-ee4d-4b86-9015-c28631921aa3" providerId="ADAL" clId="{A76CDD9C-EE55-481C-BAF3-3F4684D1B8C3}" dt="2024-01-22T18:06:44.136" v="2101" actId="1076"/>
          <ac:spMkLst>
            <pc:docMk/>
            <pc:sldMk cId="48259320" sldId="263"/>
            <ac:spMk id="5" creationId="{11EAAEBC-5D29-8C22-3BC5-117CCD5E998B}"/>
          </ac:spMkLst>
        </pc:spChg>
      </pc:sldChg>
      <pc:sldChg chg="del">
        <pc:chgData name="Mia-Sara Matušin" userId="47f58dba-ee4d-4b86-9015-c28631921aa3" providerId="ADAL" clId="{A76CDD9C-EE55-481C-BAF3-3F4684D1B8C3}" dt="2024-01-22T18:29:39.665" v="2609" actId="47"/>
        <pc:sldMkLst>
          <pc:docMk/>
          <pc:sldMk cId="3641737146" sldId="264"/>
        </pc:sldMkLst>
      </pc:sldChg>
      <pc:sldChg chg="modSp mod">
        <pc:chgData name="Mia-Sara Matušin" userId="47f58dba-ee4d-4b86-9015-c28631921aa3" providerId="ADAL" clId="{A76CDD9C-EE55-481C-BAF3-3F4684D1B8C3}" dt="2024-01-22T17:24:24.208" v="327" actId="20577"/>
        <pc:sldMkLst>
          <pc:docMk/>
          <pc:sldMk cId="1667652035" sldId="265"/>
        </pc:sldMkLst>
        <pc:spChg chg="mod">
          <ac:chgData name="Mia-Sara Matušin" userId="47f58dba-ee4d-4b86-9015-c28631921aa3" providerId="ADAL" clId="{A76CDD9C-EE55-481C-BAF3-3F4684D1B8C3}" dt="2024-01-22T17:24:24.208" v="327" actId="20577"/>
          <ac:spMkLst>
            <pc:docMk/>
            <pc:sldMk cId="1667652035" sldId="265"/>
            <ac:spMk id="3" creationId="{508B8C00-8248-A3F2-C0FB-65F0B6FDAFAB}"/>
          </ac:spMkLst>
        </pc:spChg>
      </pc:sldChg>
      <pc:sldChg chg="modSp mod">
        <pc:chgData name="Mia-Sara Matušin" userId="47f58dba-ee4d-4b86-9015-c28631921aa3" providerId="ADAL" clId="{A76CDD9C-EE55-481C-BAF3-3F4684D1B8C3}" dt="2024-01-22T18:10:42.982" v="2395" actId="20577"/>
        <pc:sldMkLst>
          <pc:docMk/>
          <pc:sldMk cId="627070223" sldId="266"/>
        </pc:sldMkLst>
        <pc:spChg chg="mod">
          <ac:chgData name="Mia-Sara Matušin" userId="47f58dba-ee4d-4b86-9015-c28631921aa3" providerId="ADAL" clId="{A76CDD9C-EE55-481C-BAF3-3F4684D1B8C3}" dt="2024-01-22T18:10:42.982" v="2395" actId="20577"/>
          <ac:spMkLst>
            <pc:docMk/>
            <pc:sldMk cId="627070223" sldId="266"/>
            <ac:spMk id="3" creationId="{02F64D2A-F329-9FC3-5364-705A6F505467}"/>
          </ac:spMkLst>
        </pc:spChg>
      </pc:sldChg>
      <pc:sldChg chg="modSp new mod">
        <pc:chgData name="Mia-Sara Matušin" userId="47f58dba-ee4d-4b86-9015-c28631921aa3" providerId="ADAL" clId="{A76CDD9C-EE55-481C-BAF3-3F4684D1B8C3}" dt="2024-01-22T18:09:36.012" v="2385" actId="27636"/>
        <pc:sldMkLst>
          <pc:docMk/>
          <pc:sldMk cId="2383064630" sldId="267"/>
        </pc:sldMkLst>
        <pc:spChg chg="mod">
          <ac:chgData name="Mia-Sara Matušin" userId="47f58dba-ee4d-4b86-9015-c28631921aa3" providerId="ADAL" clId="{A76CDD9C-EE55-481C-BAF3-3F4684D1B8C3}" dt="2024-01-22T18:07:29.150" v="2109" actId="20577"/>
          <ac:spMkLst>
            <pc:docMk/>
            <pc:sldMk cId="2383064630" sldId="267"/>
            <ac:spMk id="2" creationId="{89A2DCAE-45DD-7537-40B3-CA2D089C9017}"/>
          </ac:spMkLst>
        </pc:spChg>
        <pc:spChg chg="mod">
          <ac:chgData name="Mia-Sara Matušin" userId="47f58dba-ee4d-4b86-9015-c28631921aa3" providerId="ADAL" clId="{A76CDD9C-EE55-481C-BAF3-3F4684D1B8C3}" dt="2024-01-22T18:09:36.012" v="2385" actId="27636"/>
          <ac:spMkLst>
            <pc:docMk/>
            <pc:sldMk cId="2383064630" sldId="267"/>
            <ac:spMk id="3" creationId="{011171BD-989B-6D66-52EC-EA38976602C0}"/>
          </ac:spMkLst>
        </pc:spChg>
      </pc:sldChg>
      <pc:sldChg chg="modSp add mod">
        <pc:chgData name="Mia-Sara Matušin" userId="47f58dba-ee4d-4b86-9015-c28631921aa3" providerId="ADAL" clId="{A76CDD9C-EE55-481C-BAF3-3F4684D1B8C3}" dt="2024-01-22T18:22:43.757" v="2593" actId="20577"/>
        <pc:sldMkLst>
          <pc:docMk/>
          <pc:sldMk cId="3565473379" sldId="268"/>
        </pc:sldMkLst>
        <pc:spChg chg="mod">
          <ac:chgData name="Mia-Sara Matušin" userId="47f58dba-ee4d-4b86-9015-c28631921aa3" providerId="ADAL" clId="{A76CDD9C-EE55-481C-BAF3-3F4684D1B8C3}" dt="2024-01-22T18:22:43.757" v="2593" actId="20577"/>
          <ac:spMkLst>
            <pc:docMk/>
            <pc:sldMk cId="3565473379" sldId="268"/>
            <ac:spMk id="3" creationId="{00000000-0000-0000-0000-000000000000}"/>
          </ac:spMkLst>
        </pc:spChg>
      </pc:sldChg>
      <pc:sldChg chg="addSp delSp modSp add mod">
        <pc:chgData name="Mia-Sara Matušin" userId="47f58dba-ee4d-4b86-9015-c28631921aa3" providerId="ADAL" clId="{A76CDD9C-EE55-481C-BAF3-3F4684D1B8C3}" dt="2024-01-22T18:18:58.079" v="2417" actId="1076"/>
        <pc:sldMkLst>
          <pc:docMk/>
          <pc:sldMk cId="1515951766" sldId="269"/>
        </pc:sldMkLst>
        <pc:picChg chg="del">
          <ac:chgData name="Mia-Sara Matušin" userId="47f58dba-ee4d-4b86-9015-c28631921aa3" providerId="ADAL" clId="{A76CDD9C-EE55-481C-BAF3-3F4684D1B8C3}" dt="2024-01-22T18:17:09.483" v="2413" actId="478"/>
          <ac:picMkLst>
            <pc:docMk/>
            <pc:sldMk cId="1515951766" sldId="269"/>
            <ac:picMk id="6" creationId="{409B9360-7BFD-C060-FE97-BC2D469A56B0}"/>
          </ac:picMkLst>
        </pc:picChg>
        <pc:picChg chg="add mod">
          <ac:chgData name="Mia-Sara Matušin" userId="47f58dba-ee4d-4b86-9015-c28631921aa3" providerId="ADAL" clId="{A76CDD9C-EE55-481C-BAF3-3F4684D1B8C3}" dt="2024-01-22T18:18:58.079" v="2417" actId="1076"/>
          <ac:picMkLst>
            <pc:docMk/>
            <pc:sldMk cId="1515951766" sldId="269"/>
            <ac:picMk id="7" creationId="{306DC936-9AB0-1E6A-6093-A126E8519526}"/>
          </ac:picMkLst>
        </pc:picChg>
      </pc:sldChg>
      <pc:sldChg chg="addSp delSp modSp add mod">
        <pc:chgData name="Mia-Sara Matušin" userId="47f58dba-ee4d-4b86-9015-c28631921aa3" providerId="ADAL" clId="{A76CDD9C-EE55-481C-BAF3-3F4684D1B8C3}" dt="2024-01-22T18:27:39.154" v="2604" actId="21"/>
        <pc:sldMkLst>
          <pc:docMk/>
          <pc:sldMk cId="3782346113" sldId="270"/>
        </pc:sldMkLst>
        <pc:spChg chg="del">
          <ac:chgData name="Mia-Sara Matušin" userId="47f58dba-ee4d-4b86-9015-c28631921aa3" providerId="ADAL" clId="{A76CDD9C-EE55-481C-BAF3-3F4684D1B8C3}" dt="2024-01-22T18:27:29.138" v="2602" actId="22"/>
          <ac:spMkLst>
            <pc:docMk/>
            <pc:sldMk cId="3782346113" sldId="270"/>
            <ac:spMk id="3" creationId="{00000000-0000-0000-0000-000000000000}"/>
          </ac:spMkLst>
        </pc:spChg>
        <pc:picChg chg="del mod">
          <ac:chgData name="Mia-Sara Matušin" userId="47f58dba-ee4d-4b86-9015-c28631921aa3" providerId="ADAL" clId="{A76CDD9C-EE55-481C-BAF3-3F4684D1B8C3}" dt="2024-01-22T18:27:39.154" v="2604" actId="21"/>
          <ac:picMkLst>
            <pc:docMk/>
            <pc:sldMk cId="3782346113" sldId="270"/>
            <ac:picMk id="6" creationId="{546FF302-B0D3-2743-16AF-B119C0BD1880}"/>
          </ac:picMkLst>
        </pc:picChg>
        <pc:picChg chg="add mod ord">
          <ac:chgData name="Mia-Sara Matušin" userId="47f58dba-ee4d-4b86-9015-c28631921aa3" providerId="ADAL" clId="{A76CDD9C-EE55-481C-BAF3-3F4684D1B8C3}" dt="2024-01-22T18:27:29.138" v="2602" actId="22"/>
          <ac:picMkLst>
            <pc:docMk/>
            <pc:sldMk cId="3782346113" sldId="270"/>
            <ac:picMk id="7" creationId="{9484612D-B92B-6001-11B9-B1E670101C1D}"/>
          </ac:picMkLst>
        </pc:picChg>
      </pc:sldChg>
      <pc:sldChg chg="delSp add mod">
        <pc:chgData name="Mia-Sara Matušin" userId="47f58dba-ee4d-4b86-9015-c28631921aa3" providerId="ADAL" clId="{A76CDD9C-EE55-481C-BAF3-3F4684D1B8C3}" dt="2024-01-22T18:29:32.607" v="2608" actId="478"/>
        <pc:sldMkLst>
          <pc:docMk/>
          <pc:sldMk cId="1556571625" sldId="271"/>
        </pc:sldMkLst>
        <pc:spChg chg="del">
          <ac:chgData name="Mia-Sara Matušin" userId="47f58dba-ee4d-4b86-9015-c28631921aa3" providerId="ADAL" clId="{A76CDD9C-EE55-481C-BAF3-3F4684D1B8C3}" dt="2024-01-22T18:29:32.607" v="2608" actId="478"/>
          <ac:spMkLst>
            <pc:docMk/>
            <pc:sldMk cId="1556571625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martin.bugarin@fer.hr" TargetMode="External"/><Relationship Id="rId3" Type="http://schemas.openxmlformats.org/officeDocument/2006/relationships/hyperlink" Target="mailto:dino.baralic@fer.hr" TargetMode="External"/><Relationship Id="rId7" Type="http://schemas.openxmlformats.org/officeDocument/2006/relationships/hyperlink" Target="mailto:nikola.jamic@fer.hr" TargetMode="External"/><Relationship Id="rId2" Type="http://schemas.openxmlformats.org/officeDocument/2006/relationships/hyperlink" Target="mailto:mia-sara.matusin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gabriela.oroz@fer.hr" TargetMode="External"/><Relationship Id="rId5" Type="http://schemas.openxmlformats.org/officeDocument/2006/relationships/hyperlink" Target="mailto:lana.barisic@fer.hr" TargetMode="External"/><Relationship Id="rId4" Type="http://schemas.openxmlformats.org/officeDocument/2006/relationships/hyperlink" Target="mailto:dorjan.strba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Wild</a:t>
            </a:r>
            <a:r>
              <a:rPr lang="hr-HR" dirty="0"/>
              <a:t> </a:t>
            </a:r>
            <a:r>
              <a:rPr lang="hr-HR" dirty="0" err="1"/>
              <a:t>Track</a:t>
            </a:r>
            <a:br>
              <a:rPr lang="en-US" dirty="0"/>
            </a:br>
            <a:r>
              <a:rPr lang="hr-HR" sz="4400" dirty="0"/>
              <a:t>Lovci 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9484612D-B92B-6001-11B9-B1E67010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391" y="2393746"/>
            <a:ext cx="4239217" cy="29341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23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hr-HR" sz="2400" dirty="0"/>
          </a:p>
          <a:p>
            <a:pPr lvl="1">
              <a:lnSpc>
                <a:spcPct val="150000"/>
              </a:lnSpc>
            </a:pPr>
            <a:r>
              <a:rPr lang="hr-HR" sz="1800" dirty="0"/>
              <a:t>instalirana aplikacija </a:t>
            </a:r>
            <a:r>
              <a:rPr lang="hr-HR" sz="1800" dirty="0" err="1"/>
              <a:t>Selenium</a:t>
            </a:r>
            <a:r>
              <a:rPr lang="hr-HR" sz="1800" dirty="0"/>
              <a:t> IDE za ispitivanje cjelokupne funkcionalnosti aplikacije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korišten </a:t>
            </a:r>
            <a:r>
              <a:rPr lang="hr-HR" sz="1800" dirty="0" err="1"/>
              <a:t>Junit</a:t>
            </a:r>
            <a:r>
              <a:rPr lang="hr-HR" sz="1800" dirty="0"/>
              <a:t> za ispitivanje metoda na </a:t>
            </a:r>
            <a:r>
              <a:rPr lang="hr-HR" sz="1800" dirty="0" err="1"/>
              <a:t>backend</a:t>
            </a:r>
            <a:r>
              <a:rPr lang="hr-HR" sz="1800" dirty="0"/>
              <a:t> dijelu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hr-HR" sz="2400" dirty="0"/>
          </a:p>
          <a:p>
            <a:pPr lvl="1">
              <a:lnSpc>
                <a:spcPct val="150000"/>
              </a:lnSpc>
            </a:pPr>
            <a:r>
              <a:rPr lang="hr-HR" sz="1800" dirty="0"/>
              <a:t>napravljeno je 6 ispitnih slučajeva pomoću </a:t>
            </a:r>
            <a:r>
              <a:rPr lang="hr-HR" sz="1800" dirty="0" err="1"/>
              <a:t>Junita</a:t>
            </a:r>
            <a:endParaRPr lang="hr-HR" sz="1800" dirty="0"/>
          </a:p>
          <a:p>
            <a:pPr lvl="1">
              <a:lnSpc>
                <a:spcPct val="150000"/>
              </a:lnSpc>
            </a:pPr>
            <a:r>
              <a:rPr lang="hr-HR" sz="1800" dirty="0"/>
              <a:t>napravljena su 4 slučaja za ispitivanje cjelokupne funkcionalnosti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testiranja smo zabilježili u dokumentaciji</a:t>
            </a: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FRONTEND – </a:t>
            </a:r>
            <a:r>
              <a:rPr lang="hr-HR" sz="2000" dirty="0" err="1"/>
              <a:t>React</a:t>
            </a:r>
            <a:r>
              <a:rPr lang="hr-HR" sz="2000" dirty="0"/>
              <a:t>, </a:t>
            </a:r>
            <a:r>
              <a:rPr lang="hr-HR" sz="2000" dirty="0" err="1"/>
              <a:t>Chakra</a:t>
            </a:r>
            <a:r>
              <a:rPr lang="hr-HR" sz="2000" dirty="0"/>
              <a:t> UI, </a:t>
            </a:r>
            <a:r>
              <a:rPr lang="hr-HR" sz="2000" dirty="0" err="1"/>
              <a:t>Leaflet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BACKEND – Java, </a:t>
            </a:r>
            <a:r>
              <a:rPr lang="hr-HR" sz="2000" dirty="0" err="1"/>
              <a:t>SpringBoot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BAZA - </a:t>
            </a:r>
            <a:r>
              <a:rPr lang="hr-HR" sz="2000" dirty="0" err="1"/>
              <a:t>Postgres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400" dirty="0"/>
              <a:t>	</a:t>
            </a:r>
            <a:r>
              <a:rPr lang="hr-HR" sz="2400" dirty="0" err="1"/>
              <a:t>Postman</a:t>
            </a:r>
            <a:r>
              <a:rPr lang="hr-HR" sz="2400" dirty="0"/>
              <a:t>, </a:t>
            </a:r>
            <a:r>
              <a:rPr lang="hr-HR" sz="2400" dirty="0" err="1"/>
              <a:t>TeXstudio</a:t>
            </a:r>
            <a:r>
              <a:rPr lang="hr-HR" sz="2400" dirty="0"/>
              <a:t>, WhatsApp, </a:t>
            </a:r>
            <a:r>
              <a:rPr lang="hr-HR" sz="2400" dirty="0" err="1"/>
              <a:t>Discord</a:t>
            </a:r>
            <a:r>
              <a:rPr lang="hr-HR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400" dirty="0"/>
              <a:t>	</a:t>
            </a:r>
            <a:r>
              <a:rPr lang="hr-HR" sz="2400" dirty="0" err="1"/>
              <a:t>MicrosoftTeams</a:t>
            </a:r>
            <a:r>
              <a:rPr lang="hr-HR" sz="2400" dirty="0"/>
              <a:t>, </a:t>
            </a:r>
            <a:r>
              <a:rPr lang="hr-HR" sz="2400" dirty="0" err="1"/>
              <a:t>SeleniumIDE</a:t>
            </a:r>
            <a:r>
              <a:rPr lang="hr-HR" sz="2400" dirty="0"/>
              <a:t>, </a:t>
            </a:r>
            <a:r>
              <a:rPr lang="hr-HR" sz="2400" dirty="0" err="1"/>
              <a:t>Jira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naš je projekt unificirani model (temeljen je na UML dijagramima)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DF34A4-C140-6367-EF26-EB53B7022DAD}"/>
              </a:ext>
            </a:extLst>
          </p:cNvPr>
          <p:cNvSpPr txBox="1">
            <a:spLocks/>
          </p:cNvSpPr>
          <p:nvPr/>
        </p:nvSpPr>
        <p:spPr>
          <a:xfrm>
            <a:off x="1341767" y="3187460"/>
            <a:ext cx="7886700" cy="342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r-HR" sz="1600" dirty="0"/>
              <a:t>Mia Sara Matušin – 105 h</a:t>
            </a:r>
          </a:p>
          <a:p>
            <a:pPr>
              <a:lnSpc>
                <a:spcPct val="100000"/>
              </a:lnSpc>
            </a:pPr>
            <a:r>
              <a:rPr lang="hr-HR" sz="1600" dirty="0"/>
              <a:t>Dino </a:t>
            </a:r>
            <a:r>
              <a:rPr lang="hr-HR" sz="1600" dirty="0" err="1"/>
              <a:t>Baralić</a:t>
            </a:r>
            <a:r>
              <a:rPr lang="hr-HR" sz="1600" dirty="0"/>
              <a:t> – 50 h</a:t>
            </a:r>
          </a:p>
          <a:p>
            <a:pPr>
              <a:lnSpc>
                <a:spcPct val="150000"/>
              </a:lnSpc>
            </a:pPr>
            <a:r>
              <a:rPr lang="hr-HR" sz="1600" dirty="0"/>
              <a:t>Lana Barišić – 90 h</a:t>
            </a:r>
          </a:p>
          <a:p>
            <a:pPr>
              <a:lnSpc>
                <a:spcPct val="150000"/>
              </a:lnSpc>
            </a:pPr>
            <a:r>
              <a:rPr lang="hr-HR" sz="1600" dirty="0"/>
              <a:t>Martin Bugarin – 50 h</a:t>
            </a:r>
          </a:p>
          <a:p>
            <a:pPr>
              <a:lnSpc>
                <a:spcPct val="150000"/>
              </a:lnSpc>
            </a:pPr>
            <a:r>
              <a:rPr lang="hr-HR" sz="1600" dirty="0"/>
              <a:t>Nikola </a:t>
            </a:r>
            <a:r>
              <a:rPr lang="hr-HR" sz="1600" dirty="0" err="1"/>
              <a:t>Jamić</a:t>
            </a:r>
            <a:r>
              <a:rPr lang="hr-HR" sz="1600" dirty="0"/>
              <a:t> – 90 h</a:t>
            </a:r>
          </a:p>
          <a:p>
            <a:pPr>
              <a:lnSpc>
                <a:spcPct val="150000"/>
              </a:lnSpc>
            </a:pPr>
            <a:r>
              <a:rPr lang="hr-HR" sz="1600" dirty="0"/>
              <a:t>Gabriela Oroz – 80 h</a:t>
            </a:r>
          </a:p>
          <a:p>
            <a:pPr>
              <a:lnSpc>
                <a:spcPct val="150000"/>
              </a:lnSpc>
            </a:pPr>
            <a:r>
              <a:rPr lang="hr-HR" sz="1600" dirty="0" err="1"/>
              <a:t>Dorjan</a:t>
            </a:r>
            <a:r>
              <a:rPr lang="hr-HR" sz="1600" dirty="0"/>
              <a:t> Štrbac – 80 h</a:t>
            </a:r>
          </a:p>
          <a:p>
            <a:pPr>
              <a:lnSpc>
                <a:spcPct val="150000"/>
              </a:lnSpc>
            </a:pP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sym typeface="Wingdings" panose="05000000000000000000" pitchFamily="2" charset="2"/>
              </a:rPr>
              <a:t>dobra organizacija i podjela zadataka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sym typeface="Wingdings" panose="05000000000000000000" pitchFamily="2" charset="2"/>
              </a:rPr>
              <a:t>loša raspodjela vremena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sym typeface="Wingdings" panose="05000000000000000000" pitchFamily="2" charset="2"/>
              </a:rPr>
              <a:t>nedovoljno predznanja, ali uz trud i upornost riješili smo sve prepreke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11EAAEBC-5D29-8C22-3BC5-117CCD5E998B}"/>
              </a:ext>
            </a:extLst>
          </p:cNvPr>
          <p:cNvSpPr txBox="1"/>
          <p:nvPr/>
        </p:nvSpPr>
        <p:spPr>
          <a:xfrm>
            <a:off x="1139765" y="4482319"/>
            <a:ext cx="7375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>
                <a:latin typeface="Freestyle Script" panose="030804020302050B0404" pitchFamily="66" charset="0"/>
                <a:ea typeface="STXingkai" panose="020B0503020204020204" pitchFamily="2" charset="-122"/>
              </a:rPr>
              <a:t>„Sve je bilo dobro, ali sve je moglo biti </a:t>
            </a:r>
            <a:r>
              <a:rPr lang="hr-HR" sz="4400" dirty="0">
                <a:solidFill>
                  <a:schemeClr val="accent6">
                    <a:lumMod val="75000"/>
                  </a:schemeClr>
                </a:solidFill>
                <a:latin typeface="Freestyle Script" panose="030804020302050B0404" pitchFamily="66" charset="0"/>
                <a:ea typeface="STXingkai" panose="020B0503020204020204" pitchFamily="2" charset="-122"/>
              </a:rPr>
              <a:t>bolje</a:t>
            </a:r>
            <a:r>
              <a:rPr lang="hr-HR" sz="4400" dirty="0">
                <a:latin typeface="Freestyle Script" panose="030804020302050B0404" pitchFamily="66" charset="0"/>
                <a:ea typeface="STXingkai" panose="020B0503020204020204" pitchFamily="2" charset="-122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A2DCAE-45DD-7537-40B3-CA2D089C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1171BD-989B-6D66-52EC-EA389766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Mia Sara Matušin (</a:t>
            </a:r>
            <a:r>
              <a:rPr lang="hr-HR" dirty="0">
                <a:hlinkClick r:id="rId2"/>
              </a:rPr>
              <a:t>mia-sara.matusin@fer.hr</a:t>
            </a:r>
            <a:r>
              <a:rPr lang="hr-HR" dirty="0"/>
              <a:t>)</a:t>
            </a:r>
          </a:p>
          <a:p>
            <a:pPr>
              <a:lnSpc>
                <a:spcPct val="150000"/>
              </a:lnSpc>
            </a:pPr>
            <a:r>
              <a:rPr lang="hr-HR" dirty="0"/>
              <a:t>Dino </a:t>
            </a:r>
            <a:r>
              <a:rPr lang="hr-HR" dirty="0" err="1"/>
              <a:t>Baralić</a:t>
            </a:r>
            <a:r>
              <a:rPr lang="hr-HR" dirty="0"/>
              <a:t> (</a:t>
            </a:r>
            <a:r>
              <a:rPr lang="hr-HR" dirty="0">
                <a:hlinkClick r:id="rId3"/>
              </a:rPr>
              <a:t>dino.baralic@fer.hr</a:t>
            </a:r>
            <a:r>
              <a:rPr lang="hr-HR" dirty="0"/>
              <a:t>)</a:t>
            </a:r>
          </a:p>
          <a:p>
            <a:pPr>
              <a:lnSpc>
                <a:spcPct val="150000"/>
              </a:lnSpc>
            </a:pPr>
            <a:r>
              <a:rPr lang="hr-HR" dirty="0" err="1"/>
              <a:t>Dorjan</a:t>
            </a:r>
            <a:r>
              <a:rPr lang="hr-HR" dirty="0"/>
              <a:t> Štrbac (</a:t>
            </a:r>
            <a:r>
              <a:rPr lang="hr-HR" dirty="0">
                <a:hlinkClick r:id="rId4"/>
              </a:rPr>
              <a:t>dorjan.strbac@fer.hr</a:t>
            </a:r>
            <a:r>
              <a:rPr lang="hr-HR" dirty="0"/>
              <a:t>)</a:t>
            </a:r>
          </a:p>
          <a:p>
            <a:pPr>
              <a:lnSpc>
                <a:spcPct val="150000"/>
              </a:lnSpc>
            </a:pPr>
            <a:r>
              <a:rPr lang="hr-HR" dirty="0"/>
              <a:t>Lana Barišić (</a:t>
            </a:r>
            <a:r>
              <a:rPr lang="hr-HR" dirty="0">
                <a:hlinkClick r:id="rId5"/>
              </a:rPr>
              <a:t>lana.barisic@fer.hr</a:t>
            </a:r>
            <a:r>
              <a:rPr lang="hr-HR" dirty="0"/>
              <a:t>)</a:t>
            </a:r>
          </a:p>
          <a:p>
            <a:pPr>
              <a:lnSpc>
                <a:spcPct val="150000"/>
              </a:lnSpc>
            </a:pPr>
            <a:r>
              <a:rPr lang="hr-HR" dirty="0"/>
              <a:t>Gabriela Oroz (</a:t>
            </a:r>
            <a:r>
              <a:rPr lang="hr-HR" dirty="0">
                <a:hlinkClick r:id="rId6"/>
              </a:rPr>
              <a:t>gabriela.oroz@fer.hr</a:t>
            </a:r>
            <a:r>
              <a:rPr lang="hr-HR" dirty="0"/>
              <a:t>)</a:t>
            </a:r>
          </a:p>
          <a:p>
            <a:pPr>
              <a:lnSpc>
                <a:spcPct val="150000"/>
              </a:lnSpc>
            </a:pPr>
            <a:r>
              <a:rPr lang="hr-HR" dirty="0"/>
              <a:t>Nikola </a:t>
            </a:r>
            <a:r>
              <a:rPr lang="hr-HR" dirty="0" err="1"/>
              <a:t>Jamić</a:t>
            </a:r>
            <a:r>
              <a:rPr lang="hr-HR" dirty="0"/>
              <a:t> (</a:t>
            </a:r>
            <a:r>
              <a:rPr lang="hr-HR" dirty="0">
                <a:hlinkClick r:id="rId7"/>
              </a:rPr>
              <a:t>nikola.jamic@fer.hr</a:t>
            </a:r>
            <a:r>
              <a:rPr lang="hr-HR" dirty="0"/>
              <a:t>)</a:t>
            </a:r>
          </a:p>
          <a:p>
            <a:pPr>
              <a:lnSpc>
                <a:spcPct val="150000"/>
              </a:lnSpc>
            </a:pPr>
            <a:r>
              <a:rPr lang="hr-HR" dirty="0"/>
              <a:t>Martin Bugarin (</a:t>
            </a:r>
            <a:r>
              <a:rPr lang="hr-HR" dirty="0">
                <a:hlinkClick r:id="rId8"/>
              </a:rPr>
              <a:t>martin.bugarin@fer.hr</a:t>
            </a:r>
            <a:r>
              <a:rPr lang="hr-HR" dirty="0"/>
              <a:t>) 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0AB8050-47E8-7F58-77B2-DB942B3D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306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2400" dirty="0"/>
              <a:t>Mia Sara Matušin - voditelj, </a:t>
            </a:r>
            <a:r>
              <a:rPr lang="hr-HR" sz="2400" dirty="0" err="1"/>
              <a:t>backend</a:t>
            </a:r>
            <a:endParaRPr lang="hr-HR" sz="2400" dirty="0"/>
          </a:p>
          <a:p>
            <a:pPr>
              <a:lnSpc>
                <a:spcPct val="150000"/>
              </a:lnSpc>
            </a:pPr>
            <a:r>
              <a:rPr lang="hr-HR" sz="2400" dirty="0"/>
              <a:t>Dino </a:t>
            </a:r>
            <a:r>
              <a:rPr lang="hr-HR" sz="2400" dirty="0" err="1"/>
              <a:t>Baralić</a:t>
            </a:r>
            <a:r>
              <a:rPr lang="hr-HR" sz="2400" dirty="0"/>
              <a:t> - baza podataka, dokumentacija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Lana Barišić - </a:t>
            </a:r>
            <a:r>
              <a:rPr lang="hr-HR" sz="2400" dirty="0" err="1"/>
              <a:t>frontend</a:t>
            </a:r>
            <a:endParaRPr lang="hr-HR" sz="2400" dirty="0"/>
          </a:p>
          <a:p>
            <a:pPr>
              <a:lnSpc>
                <a:spcPct val="150000"/>
              </a:lnSpc>
            </a:pPr>
            <a:r>
              <a:rPr lang="hr-HR" sz="2400" dirty="0"/>
              <a:t>Martin Bugarin -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Nikola </a:t>
            </a:r>
            <a:r>
              <a:rPr lang="hr-HR" sz="2400" dirty="0" err="1"/>
              <a:t>Jamić</a:t>
            </a:r>
            <a:r>
              <a:rPr lang="hr-HR" sz="2400" dirty="0"/>
              <a:t> - </a:t>
            </a:r>
            <a:r>
              <a:rPr lang="hr-HR" sz="2400" dirty="0" err="1"/>
              <a:t>backend</a:t>
            </a:r>
            <a:endParaRPr lang="hr-HR" sz="2400" dirty="0"/>
          </a:p>
          <a:p>
            <a:pPr>
              <a:lnSpc>
                <a:spcPct val="150000"/>
              </a:lnSpc>
            </a:pPr>
            <a:r>
              <a:rPr lang="hr-HR" sz="2400" dirty="0"/>
              <a:t>Gabriela Oroz - </a:t>
            </a:r>
            <a:r>
              <a:rPr lang="hr-HR" sz="2400" dirty="0" err="1"/>
              <a:t>frontend</a:t>
            </a:r>
            <a:endParaRPr lang="hr-HR" sz="2400" dirty="0"/>
          </a:p>
          <a:p>
            <a:pPr>
              <a:lnSpc>
                <a:spcPct val="150000"/>
              </a:lnSpc>
            </a:pPr>
            <a:r>
              <a:rPr lang="hr-HR" sz="2400" dirty="0" err="1"/>
              <a:t>Dorjan</a:t>
            </a:r>
            <a:r>
              <a:rPr lang="hr-HR" sz="2400" dirty="0"/>
              <a:t> Štrbac - </a:t>
            </a:r>
            <a:r>
              <a:rPr lang="hr-HR" sz="2400" dirty="0" err="1"/>
              <a:t>backend</a:t>
            </a:r>
            <a:r>
              <a:rPr lang="hr-HR" sz="2400" dirty="0"/>
              <a:t>, baza podataka</a:t>
            </a:r>
          </a:p>
          <a:p>
            <a:pPr>
              <a:lnSpc>
                <a:spcPct val="15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Komunikacija istraživača, voditelja postaje i tragača na akcijama praćenja divljih životinja te organizacija samih akcija.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Postoji li na tržištu sličan programski proizvod?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postoje slični programski proizvodi (</a:t>
            </a:r>
            <a:r>
              <a:rPr lang="hr-HR" sz="2000" dirty="0" err="1"/>
              <a:t>eWildLife</a:t>
            </a:r>
            <a:r>
              <a:rPr lang="hr-HR" sz="2000" dirty="0"/>
              <a:t>, </a:t>
            </a:r>
            <a:r>
              <a:rPr lang="hr-HR" sz="2000" dirty="0" err="1"/>
              <a:t>Kwibi</a:t>
            </a:r>
            <a:r>
              <a:rPr lang="hr-HR" sz="2000" dirty="0"/>
              <a:t>, </a:t>
            </a:r>
            <a:r>
              <a:rPr lang="hr-HR" sz="2000" dirty="0" err="1"/>
              <a:t>IMammalia</a:t>
            </a:r>
            <a:r>
              <a:rPr lang="hr-HR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09B9360-7BFD-C060-FE97-BC2D469A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1879740"/>
            <a:ext cx="525853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06DC936-9AB0-1E6A-6093-A126E851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5" y="1832833"/>
            <a:ext cx="540142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5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komunikacija s bazom treba bit brza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aplikacija treba biti </a:t>
            </a:r>
            <a:r>
              <a:rPr lang="hr-HR" sz="1800" dirty="0" err="1"/>
              <a:t>responzivna</a:t>
            </a:r>
            <a:endParaRPr lang="hr-HR" sz="1800" dirty="0"/>
          </a:p>
          <a:p>
            <a:pPr lvl="1">
              <a:lnSpc>
                <a:spcPct val="150000"/>
              </a:lnSpc>
            </a:pPr>
            <a:r>
              <a:rPr lang="hr-HR" sz="1800" dirty="0"/>
              <a:t>jednostavna za korištenje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aplikaciju treba moći koristiti više korisnika istovremeno bez poteškoća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54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5B19076E-4DC7-E051-D3D5-EF8ABA37E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24" y="1395413"/>
            <a:ext cx="4997151" cy="4930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46FF302-B0D3-2743-16AF-B119C0BD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79" y="1395554"/>
            <a:ext cx="573485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7162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1229</TotalTime>
  <Words>448</Words>
  <Application>Microsoft Office PowerPoint</Application>
  <PresentationFormat>Prikaz na zaslonu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Freestyle Script</vt:lpstr>
      <vt:lpstr>Wingdings</vt:lpstr>
      <vt:lpstr>PROGI-template</vt:lpstr>
      <vt:lpstr>Wild Track Lovci Na</vt:lpstr>
      <vt:lpstr>Sadržaj</vt:lpstr>
      <vt:lpstr>Članovi tima</vt:lpstr>
      <vt:lpstr>Opis zadatka</vt:lpstr>
      <vt:lpstr>Pregled zahtjeva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Korišteni alati i tehnologije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Mia-Sara Matušin</cp:lastModifiedBy>
  <cp:revision>23</cp:revision>
  <dcterms:created xsi:type="dcterms:W3CDTF">2016-01-18T13:10:52Z</dcterms:created>
  <dcterms:modified xsi:type="dcterms:W3CDTF">2024-01-22T18:29:41Z</dcterms:modified>
</cp:coreProperties>
</file>