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5ce204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45ce204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5ce204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45ce204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5ce2041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45ce2041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5ce2041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45ce204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dd206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7dd206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dd206f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7dd206f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5ce204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5ce204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5ce2041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5ce204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45ce204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45ce204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5ce204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5ce204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5ce2041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5ce204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5ce204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5ce204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5ce204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5ce204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5ce204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45ce204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Padrões Criacionais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As vezes faz-se necessário controlar as instâncias de uma classe, por exemplo, para controlar o acesso a algum recurso compartilhado.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Fornecer acesso global para uma instância é perigoso já que, assim como com as variáveis globais, ela corre o risco de ser sobrescrita. 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classe Singleton declara um método estático (construtor) que retorna a mesma instância da sua própria classe.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o construtor privado, para prevenir que outros objetos usem o operador </a:t>
            </a:r>
            <a:r>
              <a:rPr i="1"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 a classe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única forma de obter o objeto Singleton deve ser através do construtor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Prós                 vs              Contras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Garante-se que a classe só terá uma instância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Tem um acesso global para a instância, sem o risco de ser </a:t>
            </a:r>
            <a:r>
              <a:rPr lang="pt-BR" sz="1700"/>
              <a:t>sobrescrito</a:t>
            </a:r>
            <a:r>
              <a:rPr lang="pt-BR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objeto Singleton só é inicializado quando pedido a primeira vez.</a:t>
            </a:r>
            <a:endParaRPr sz="1700"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Viola o princípio da </a:t>
            </a:r>
            <a:r>
              <a:rPr lang="pt-BR" sz="1700"/>
              <a:t>responsabilidade única, já que resolve dois problemas de uma vez.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 Dificulta a realização de testes unitários. Já que o construtor Singleton é privado, não é possível simular o objeto Singleton.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práticos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Classes Logger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	</a:t>
            </a:r>
            <a:r>
              <a:rPr lang="pt-BR" sz="1600"/>
              <a:t>Essas classes são normalmente implementadas com padrão Singleton já que fornece um acesso logging global em toda a aplicação sem que seja necessário criar um objeto cada vez que uma operação logging for realizada.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50" y="152400"/>
            <a:ext cx="61676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413275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Banco de dados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A lógica do Singleton garante que a conexão com o banco de dados seja aberta apenas uma vez, uma vez o objeto criado, a conexão é estabelecida e dali em diante será retornado apenas o objeto da conexão. Então ficará na memória enquanto o </a:t>
            </a:r>
            <a:r>
              <a:rPr i="1" lang="pt-BR"/>
              <a:t>script</a:t>
            </a:r>
            <a:r>
              <a:rPr lang="pt-BR"/>
              <a:t> estiver rodando.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Janela de jogo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janela de um jogo é um Singleton já que é esperado que, uma vez o objeto janela já exista, se o usuário tentar abrir uma nova janela do mesmo jogo seja retornado a janela pré existente.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Builder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Separar a construção de um </a:t>
            </a:r>
            <a:r>
              <a:rPr lang="pt-BR" sz="2300"/>
              <a:t>objeto</a:t>
            </a:r>
            <a:r>
              <a:rPr lang="pt-BR" sz="2300"/>
              <a:t> complexo da sua representação para que o mesmo processo de construção possa criar diferentes representações.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Construir um objeto complexo passo a passo.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quisermos construir uma casa, devemos levar em consideração os atributos básicos comuns à toda casa como:</a:t>
            </a:r>
            <a:endParaRPr sz="23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4 paredes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Piso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Mas também devemos considerar atributos mais específicos: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3650" y="446775"/>
            <a:ext cx="85587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uma casa pode ter:</a:t>
            </a:r>
            <a:endParaRPr sz="23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Jardim, Garagem, Piscina, Estátuas, Automação, Mais de um andar,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 mais uma infinidade de combinações dessas configurações do objeto casa.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Dessa forma, cada configuração englobaria seus respectivos métodos.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No entanto, criar uma subclasse para cada combinação possível deixaria o programa muito complexo e poluído.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E nem todo objeto necessita de todas as configurações existentes.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O Padrão Builder propõe mover o código de construção do objeto para um novo objeto “builder” e  separar a construção em etapas.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Assim, podemos criar um construtor único chamando apenas as etapas necessárias para a produção de uma configuração específica de um objeto.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padrão Builder é muito usado em bibliotecas do Java, um exemplo é a classe StringBuilder que permite:</a:t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Criar e armazenar dados de strings dinamicamente, criando </a:t>
            </a:r>
            <a:r>
              <a:rPr lang="pt-BR" sz="1700"/>
              <a:t>variáveis</a:t>
            </a:r>
            <a:r>
              <a:rPr lang="pt-BR" sz="1700"/>
              <a:t> de Strings modificáveis.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Concatenar strings, alocando o método append.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300" y="3194450"/>
            <a:ext cx="3552674" cy="1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Singleton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Garantir que uma classe tenha apenas uma instância.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Prover um ponto de acesso global para essa instância.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